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67.xml" ContentType="application/vnd.openxmlformats-officedocument.presentationml.notesSlide+xml"/>
  <Override PartName="/ppt/notesSlides/notesSlide68.xml" ContentType="application/vnd.openxmlformats-officedocument.presentationml.notesSlide+xml"/>
  <Override PartName="/ppt/notesSlides/notesSlide69.xml" ContentType="application/vnd.openxmlformats-officedocument.presentationml.notesSlide+xml"/>
  <Override PartName="/ppt/notesSlides/notesSlide70.xml" ContentType="application/vnd.openxmlformats-officedocument.presentationml.notesSlide+xml"/>
  <Override PartName="/ppt/notesSlides/notesSlide71.xml" ContentType="application/vnd.openxmlformats-officedocument.presentationml.notesSlide+xml"/>
  <Override PartName="/ppt/notesSlides/notesSlide72.xml" ContentType="application/vnd.openxmlformats-officedocument.presentationml.notesSlide+xml"/>
  <Override PartName="/ppt/notesSlides/notesSlide73.xml" ContentType="application/vnd.openxmlformats-officedocument.presentationml.notesSlide+xml"/>
  <Override PartName="/ppt/notesSlides/notesSlide74.xml" ContentType="application/vnd.openxmlformats-officedocument.presentationml.notesSlide+xml"/>
  <Override PartName="/ppt/notesSlides/notesSlide75.xml" ContentType="application/vnd.openxmlformats-officedocument.presentationml.notesSlide+xml"/>
  <Override PartName="/ppt/notesSlides/notesSlide76.xml" ContentType="application/vnd.openxmlformats-officedocument.presentationml.notesSlide+xml"/>
  <Override PartName="/ppt/notesSlides/notesSlide77.xml" ContentType="application/vnd.openxmlformats-officedocument.presentationml.notesSlide+xml"/>
  <Override PartName="/ppt/notesSlides/notesSlide78.xml" ContentType="application/vnd.openxmlformats-officedocument.presentationml.notesSlide+xml"/>
  <Override PartName="/ppt/notesSlides/notesSlide79.xml" ContentType="application/vnd.openxmlformats-officedocument.presentationml.notesSlide+xml"/>
  <Override PartName="/ppt/notesSlides/notesSlide80.xml" ContentType="application/vnd.openxmlformats-officedocument.presentationml.notesSlide+xml"/>
  <Override PartName="/ppt/notesSlides/notesSlide81.xml" ContentType="application/vnd.openxmlformats-officedocument.presentationml.notesSlide+xml"/>
  <Override PartName="/ppt/notesSlides/notesSlide82.xml" ContentType="application/vnd.openxmlformats-officedocument.presentationml.notesSlide+xml"/>
  <Override PartName="/ppt/notesSlides/notesSlide83.xml" ContentType="application/vnd.openxmlformats-officedocument.presentationml.notesSlide+xml"/>
  <Override PartName="/ppt/notesSlides/notesSlide84.xml" ContentType="application/vnd.openxmlformats-officedocument.presentationml.notesSlide+xml"/>
  <Override PartName="/ppt/notesSlides/notesSlide85.xml" ContentType="application/vnd.openxmlformats-officedocument.presentationml.notesSlide+xml"/>
  <Override PartName="/ppt/notesSlides/notesSlide86.xml" ContentType="application/vnd.openxmlformats-officedocument.presentationml.notesSlide+xml"/>
  <Override PartName="/ppt/notesSlides/notesSlide87.xml" ContentType="application/vnd.openxmlformats-officedocument.presentationml.notesSlide+xml"/>
  <Override PartName="/ppt/notesSlides/notesSlide88.xml" ContentType="application/vnd.openxmlformats-officedocument.presentationml.notesSlide+xml"/>
  <Override PartName="/ppt/notesSlides/notesSlide89.xml" ContentType="application/vnd.openxmlformats-officedocument.presentationml.notesSlide+xml"/>
  <Override PartName="/ppt/notesSlides/notesSlide9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60" r:id="rId1"/>
    <p:sldMasterId id="2147483672" r:id="rId2"/>
  </p:sldMasterIdLst>
  <p:notesMasterIdLst>
    <p:notesMasterId r:id="rId98"/>
  </p:notesMasterIdLst>
  <p:sldIdLst>
    <p:sldId id="336" r:id="rId3"/>
    <p:sldId id="305" r:id="rId4"/>
    <p:sldId id="257" r:id="rId5"/>
    <p:sldId id="260" r:id="rId6"/>
    <p:sldId id="272" r:id="rId7"/>
    <p:sldId id="344" r:id="rId8"/>
    <p:sldId id="345" r:id="rId9"/>
    <p:sldId id="346" r:id="rId10"/>
    <p:sldId id="347" r:id="rId11"/>
    <p:sldId id="348" r:id="rId12"/>
    <p:sldId id="349" r:id="rId13"/>
    <p:sldId id="350" r:id="rId14"/>
    <p:sldId id="351" r:id="rId15"/>
    <p:sldId id="352" r:id="rId16"/>
    <p:sldId id="353" r:id="rId17"/>
    <p:sldId id="354" r:id="rId18"/>
    <p:sldId id="355" r:id="rId19"/>
    <p:sldId id="356" r:id="rId20"/>
    <p:sldId id="357" r:id="rId21"/>
    <p:sldId id="358" r:id="rId22"/>
    <p:sldId id="361" r:id="rId23"/>
    <p:sldId id="359" r:id="rId24"/>
    <p:sldId id="360" r:id="rId25"/>
    <p:sldId id="362" r:id="rId26"/>
    <p:sldId id="363" r:id="rId27"/>
    <p:sldId id="364" r:id="rId28"/>
    <p:sldId id="365" r:id="rId29"/>
    <p:sldId id="366" r:id="rId30"/>
    <p:sldId id="367" r:id="rId31"/>
    <p:sldId id="368" r:id="rId32"/>
    <p:sldId id="369" r:id="rId33"/>
    <p:sldId id="384" r:id="rId34"/>
    <p:sldId id="370" r:id="rId35"/>
    <p:sldId id="383" r:id="rId36"/>
    <p:sldId id="371" r:id="rId37"/>
    <p:sldId id="373" r:id="rId38"/>
    <p:sldId id="374" r:id="rId39"/>
    <p:sldId id="377" r:id="rId40"/>
    <p:sldId id="385" r:id="rId41"/>
    <p:sldId id="386" r:id="rId42"/>
    <p:sldId id="387" r:id="rId43"/>
    <p:sldId id="380" r:id="rId44"/>
    <p:sldId id="378" r:id="rId45"/>
    <p:sldId id="379" r:id="rId46"/>
    <p:sldId id="381" r:id="rId47"/>
    <p:sldId id="388" r:id="rId48"/>
    <p:sldId id="440" r:id="rId49"/>
    <p:sldId id="441" r:id="rId50"/>
    <p:sldId id="442" r:id="rId51"/>
    <p:sldId id="443" r:id="rId52"/>
    <p:sldId id="444" r:id="rId53"/>
    <p:sldId id="445" r:id="rId54"/>
    <p:sldId id="446" r:id="rId55"/>
    <p:sldId id="447" r:id="rId56"/>
    <p:sldId id="448" r:id="rId57"/>
    <p:sldId id="449" r:id="rId58"/>
    <p:sldId id="450" r:id="rId59"/>
    <p:sldId id="451" r:id="rId60"/>
    <p:sldId id="452" r:id="rId61"/>
    <p:sldId id="453" r:id="rId62"/>
    <p:sldId id="454" r:id="rId63"/>
    <p:sldId id="455" r:id="rId64"/>
    <p:sldId id="456" r:id="rId65"/>
    <p:sldId id="409" r:id="rId66"/>
    <p:sldId id="405" r:id="rId67"/>
    <p:sldId id="406" r:id="rId68"/>
    <p:sldId id="422" r:id="rId69"/>
    <p:sldId id="407" r:id="rId70"/>
    <p:sldId id="410" r:id="rId71"/>
    <p:sldId id="408" r:id="rId72"/>
    <p:sldId id="411" r:id="rId73"/>
    <p:sldId id="413" r:id="rId74"/>
    <p:sldId id="423" r:id="rId75"/>
    <p:sldId id="414" r:id="rId76"/>
    <p:sldId id="415" r:id="rId77"/>
    <p:sldId id="416" r:id="rId78"/>
    <p:sldId id="417" r:id="rId79"/>
    <p:sldId id="418" r:id="rId80"/>
    <p:sldId id="419" r:id="rId81"/>
    <p:sldId id="420" r:id="rId82"/>
    <p:sldId id="421" r:id="rId83"/>
    <p:sldId id="425" r:id="rId84"/>
    <p:sldId id="426" r:id="rId85"/>
    <p:sldId id="427" r:id="rId86"/>
    <p:sldId id="429" r:id="rId87"/>
    <p:sldId id="428" r:id="rId88"/>
    <p:sldId id="430" r:id="rId89"/>
    <p:sldId id="431" r:id="rId90"/>
    <p:sldId id="439" r:id="rId91"/>
    <p:sldId id="432" r:id="rId92"/>
    <p:sldId id="434" r:id="rId93"/>
    <p:sldId id="433" r:id="rId94"/>
    <p:sldId id="436" r:id="rId95"/>
    <p:sldId id="438" r:id="rId96"/>
    <p:sldId id="437" r:id="rId97"/>
  </p:sldIdLst>
  <p:sldSz cx="9144000" cy="6858000" type="screen4x3"/>
  <p:notesSz cx="6807200" cy="9939338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6C4180B-5046-4395-BB1F-DBDFD7569A39}" v="307" dt="2022-01-07T07:46:13.774"/>
    <p1510:client id="{7DF12001-2F2C-4545-97D9-1E98C0CB3C5D}" v="103" dt="2022-01-07T05:36:28.217"/>
    <p1510:client id="{B297B349-9CAC-4A04-99B7-19DE89AD297C}" v="284" dt="2022-01-07T06:42:19.019"/>
    <p1510:client id="{EEA726CB-CF73-40BB-910D-0D95EA048501}" v="1" dt="2022-01-07T00:26:02.733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スタイル (中間)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940675A-B579-460E-94D1-54222C63F5DA}" styleName="スタイルなし、表のグリッド線あり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9" d="100"/>
          <a:sy n="109" d="100"/>
        </p:scale>
        <p:origin x="167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4.xml"/><Relationship Id="rId21" Type="http://schemas.openxmlformats.org/officeDocument/2006/relationships/slide" Target="slides/slide19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63" Type="http://schemas.openxmlformats.org/officeDocument/2006/relationships/slide" Target="slides/slide61.xml"/><Relationship Id="rId68" Type="http://schemas.openxmlformats.org/officeDocument/2006/relationships/slide" Target="slides/slide66.xml"/><Relationship Id="rId84" Type="http://schemas.openxmlformats.org/officeDocument/2006/relationships/slide" Target="slides/slide82.xml"/><Relationship Id="rId89" Type="http://schemas.openxmlformats.org/officeDocument/2006/relationships/slide" Target="slides/slide87.xml"/><Relationship Id="rId16" Type="http://schemas.openxmlformats.org/officeDocument/2006/relationships/slide" Target="slides/slide14.xml"/><Relationship Id="rId107" Type="http://schemas.microsoft.com/office/2015/10/relationships/revisionInfo" Target="revisionInfo.xml"/><Relationship Id="rId11" Type="http://schemas.openxmlformats.org/officeDocument/2006/relationships/slide" Target="slides/slide9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74" Type="http://schemas.openxmlformats.org/officeDocument/2006/relationships/slide" Target="slides/slide72.xml"/><Relationship Id="rId79" Type="http://schemas.openxmlformats.org/officeDocument/2006/relationships/slide" Target="slides/slide77.xml"/><Relationship Id="rId102" Type="http://schemas.openxmlformats.org/officeDocument/2006/relationships/tableStyles" Target="tableStyles.xml"/><Relationship Id="rId5" Type="http://schemas.openxmlformats.org/officeDocument/2006/relationships/slide" Target="slides/slide3.xml"/><Relationship Id="rId90" Type="http://schemas.openxmlformats.org/officeDocument/2006/relationships/slide" Target="slides/slide88.xml"/><Relationship Id="rId95" Type="http://schemas.openxmlformats.org/officeDocument/2006/relationships/slide" Target="slides/slide93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64" Type="http://schemas.openxmlformats.org/officeDocument/2006/relationships/slide" Target="slides/slide62.xml"/><Relationship Id="rId69" Type="http://schemas.openxmlformats.org/officeDocument/2006/relationships/slide" Target="slides/slide67.xml"/><Relationship Id="rId80" Type="http://schemas.openxmlformats.org/officeDocument/2006/relationships/slide" Target="slides/slide78.xml"/><Relationship Id="rId85" Type="http://schemas.openxmlformats.org/officeDocument/2006/relationships/slide" Target="slides/slide83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slide" Target="slides/slide57.xml"/><Relationship Id="rId67" Type="http://schemas.openxmlformats.org/officeDocument/2006/relationships/slide" Target="slides/slide65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slide" Target="slides/slide60.xml"/><Relationship Id="rId70" Type="http://schemas.openxmlformats.org/officeDocument/2006/relationships/slide" Target="slides/slide68.xml"/><Relationship Id="rId75" Type="http://schemas.openxmlformats.org/officeDocument/2006/relationships/slide" Target="slides/slide73.xml"/><Relationship Id="rId83" Type="http://schemas.openxmlformats.org/officeDocument/2006/relationships/slide" Target="slides/slide81.xml"/><Relationship Id="rId88" Type="http://schemas.openxmlformats.org/officeDocument/2006/relationships/slide" Target="slides/slide86.xml"/><Relationship Id="rId91" Type="http://schemas.openxmlformats.org/officeDocument/2006/relationships/slide" Target="slides/slide89.xml"/><Relationship Id="rId96" Type="http://schemas.openxmlformats.org/officeDocument/2006/relationships/slide" Target="slides/slide9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106" Type="http://schemas.microsoft.com/office/2016/11/relationships/changesInfo" Target="changesInfos/changesInfo1.xml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slide" Target="slides/slide58.xml"/><Relationship Id="rId65" Type="http://schemas.openxmlformats.org/officeDocument/2006/relationships/slide" Target="slides/slide63.xml"/><Relationship Id="rId73" Type="http://schemas.openxmlformats.org/officeDocument/2006/relationships/slide" Target="slides/slide71.xml"/><Relationship Id="rId78" Type="http://schemas.openxmlformats.org/officeDocument/2006/relationships/slide" Target="slides/slide76.xml"/><Relationship Id="rId81" Type="http://schemas.openxmlformats.org/officeDocument/2006/relationships/slide" Target="slides/slide79.xml"/><Relationship Id="rId86" Type="http://schemas.openxmlformats.org/officeDocument/2006/relationships/slide" Target="slides/slide84.xml"/><Relationship Id="rId94" Type="http://schemas.openxmlformats.org/officeDocument/2006/relationships/slide" Target="slides/slide92.xml"/><Relationship Id="rId99" Type="http://schemas.openxmlformats.org/officeDocument/2006/relationships/presProps" Target="presProps.xml"/><Relationship Id="rId101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9" Type="http://schemas.openxmlformats.org/officeDocument/2006/relationships/slide" Target="slides/slide37.xml"/><Relationship Id="rId34" Type="http://schemas.openxmlformats.org/officeDocument/2006/relationships/slide" Target="slides/slide32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76" Type="http://schemas.openxmlformats.org/officeDocument/2006/relationships/slide" Target="slides/slide74.xml"/><Relationship Id="rId97" Type="http://schemas.openxmlformats.org/officeDocument/2006/relationships/slide" Target="slides/slide95.xml"/><Relationship Id="rId7" Type="http://schemas.openxmlformats.org/officeDocument/2006/relationships/slide" Target="slides/slide5.xml"/><Relationship Id="rId71" Type="http://schemas.openxmlformats.org/officeDocument/2006/relationships/slide" Target="slides/slide69.xml"/><Relationship Id="rId92" Type="http://schemas.openxmlformats.org/officeDocument/2006/relationships/slide" Target="slides/slide90.xml"/><Relationship Id="rId2" Type="http://schemas.openxmlformats.org/officeDocument/2006/relationships/slideMaster" Target="slideMasters/slideMaster2.xml"/><Relationship Id="rId29" Type="http://schemas.openxmlformats.org/officeDocument/2006/relationships/slide" Target="slides/slide27.xml"/><Relationship Id="rId24" Type="http://schemas.openxmlformats.org/officeDocument/2006/relationships/slide" Target="slides/slide22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66" Type="http://schemas.openxmlformats.org/officeDocument/2006/relationships/slide" Target="slides/slide64.xml"/><Relationship Id="rId87" Type="http://schemas.openxmlformats.org/officeDocument/2006/relationships/slide" Target="slides/slide85.xml"/><Relationship Id="rId61" Type="http://schemas.openxmlformats.org/officeDocument/2006/relationships/slide" Target="slides/slide59.xml"/><Relationship Id="rId82" Type="http://schemas.openxmlformats.org/officeDocument/2006/relationships/slide" Target="slides/slide80.xml"/><Relationship Id="rId19" Type="http://schemas.openxmlformats.org/officeDocument/2006/relationships/slide" Target="slides/slide17.xml"/><Relationship Id="rId14" Type="http://schemas.openxmlformats.org/officeDocument/2006/relationships/slide" Target="slides/slide12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56" Type="http://schemas.openxmlformats.org/officeDocument/2006/relationships/slide" Target="slides/slide54.xml"/><Relationship Id="rId77" Type="http://schemas.openxmlformats.org/officeDocument/2006/relationships/slide" Target="slides/slide75.xml"/><Relationship Id="rId100" Type="http://schemas.openxmlformats.org/officeDocument/2006/relationships/viewProps" Target="viewProps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72" Type="http://schemas.openxmlformats.org/officeDocument/2006/relationships/slide" Target="slides/slide70.xml"/><Relationship Id="rId93" Type="http://schemas.openxmlformats.org/officeDocument/2006/relationships/slide" Target="slides/slide91.xml"/><Relationship Id="rId98" Type="http://schemas.openxmlformats.org/officeDocument/2006/relationships/notesMaster" Target="notesMasters/notesMaster1.xml"/><Relationship Id="rId3" Type="http://schemas.openxmlformats.org/officeDocument/2006/relationships/slide" Target="slides/slid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サディムデニス　ブイス" userId="S::s-dennis@orj.co.jp::3f5aff12-46f7-4945-9520-c27db5e1a19b" providerId="AD" clId="Web-{36C4180B-5046-4395-BB1F-DBDFD7569A39}"/>
    <pc:docChg chg="modSld">
      <pc:chgData name="サディムデニス　ブイス" userId="S::s-dennis@orj.co.jp::3f5aff12-46f7-4945-9520-c27db5e1a19b" providerId="AD" clId="Web-{36C4180B-5046-4395-BB1F-DBDFD7569A39}" dt="2022-01-07T07:46:13.774" v="310" actId="20577"/>
      <pc:docMkLst>
        <pc:docMk/>
      </pc:docMkLst>
      <pc:sldChg chg="modSp">
        <pc:chgData name="サディムデニス　ブイス" userId="S::s-dennis@orj.co.jp::3f5aff12-46f7-4945-9520-c27db5e1a19b" providerId="AD" clId="Web-{36C4180B-5046-4395-BB1F-DBDFD7569A39}" dt="2022-01-07T06:46:54.854" v="17" actId="20577"/>
        <pc:sldMkLst>
          <pc:docMk/>
          <pc:sldMk cId="3056730958" sldId="414"/>
        </pc:sldMkLst>
        <pc:spChg chg="mod">
          <ac:chgData name="サディムデニス　ブイス" userId="S::s-dennis@orj.co.jp::3f5aff12-46f7-4945-9520-c27db5e1a19b" providerId="AD" clId="Web-{36C4180B-5046-4395-BB1F-DBDFD7569A39}" dt="2022-01-07T06:46:54.854" v="17" actId="20577"/>
          <ac:spMkLst>
            <pc:docMk/>
            <pc:sldMk cId="3056730958" sldId="414"/>
            <ac:spMk id="11" creationId="{00000000-0000-0000-0000-000000000000}"/>
          </ac:spMkLst>
        </pc:spChg>
      </pc:sldChg>
      <pc:sldChg chg="modSp">
        <pc:chgData name="サディムデニス　ブイス" userId="S::s-dennis@orj.co.jp::3f5aff12-46f7-4945-9520-c27db5e1a19b" providerId="AD" clId="Web-{36C4180B-5046-4395-BB1F-DBDFD7569A39}" dt="2022-01-07T06:53:12.285" v="56" actId="20577"/>
        <pc:sldMkLst>
          <pc:docMk/>
          <pc:sldMk cId="4105392702" sldId="415"/>
        </pc:sldMkLst>
        <pc:spChg chg="mod">
          <ac:chgData name="サディムデニス　ブイス" userId="S::s-dennis@orj.co.jp::3f5aff12-46f7-4945-9520-c27db5e1a19b" providerId="AD" clId="Web-{36C4180B-5046-4395-BB1F-DBDFD7569A39}" dt="2022-01-07T06:53:12.285" v="56" actId="20577"/>
          <ac:spMkLst>
            <pc:docMk/>
            <pc:sldMk cId="4105392702" sldId="415"/>
            <ac:spMk id="11" creationId="{00000000-0000-0000-0000-000000000000}"/>
          </ac:spMkLst>
        </pc:spChg>
        <pc:picChg chg="mod">
          <ac:chgData name="サディムデニス　ブイス" userId="S::s-dennis@orj.co.jp::3f5aff12-46f7-4945-9520-c27db5e1a19b" providerId="AD" clId="Web-{36C4180B-5046-4395-BB1F-DBDFD7569A39}" dt="2022-01-07T06:50:45.360" v="36" actId="1076"/>
          <ac:picMkLst>
            <pc:docMk/>
            <pc:sldMk cId="4105392702" sldId="415"/>
            <ac:picMk id="2" creationId="{2B886EFD-4B5B-45C5-A8F8-B5C43561E964}"/>
          </ac:picMkLst>
        </pc:picChg>
        <pc:picChg chg="mod">
          <ac:chgData name="サディムデニス　ブイス" userId="S::s-dennis@orj.co.jp::3f5aff12-46f7-4945-9520-c27db5e1a19b" providerId="AD" clId="Web-{36C4180B-5046-4395-BB1F-DBDFD7569A39}" dt="2022-01-07T06:50:43.641" v="35" actId="1076"/>
          <ac:picMkLst>
            <pc:docMk/>
            <pc:sldMk cId="4105392702" sldId="415"/>
            <ac:picMk id="3" creationId="{A30CF719-FBB5-4078-B144-1DAC4FC66588}"/>
          </ac:picMkLst>
        </pc:picChg>
      </pc:sldChg>
      <pc:sldChg chg="modSp">
        <pc:chgData name="サディムデニス　ブイス" userId="S::s-dennis@orj.co.jp::3f5aff12-46f7-4945-9520-c27db5e1a19b" providerId="AD" clId="Web-{36C4180B-5046-4395-BB1F-DBDFD7569A39}" dt="2022-01-07T06:55:59.399" v="82" actId="20577"/>
        <pc:sldMkLst>
          <pc:docMk/>
          <pc:sldMk cId="3716698483" sldId="416"/>
        </pc:sldMkLst>
        <pc:spChg chg="mod">
          <ac:chgData name="サディムデニス　ブイス" userId="S::s-dennis@orj.co.jp::3f5aff12-46f7-4945-9520-c27db5e1a19b" providerId="AD" clId="Web-{36C4180B-5046-4395-BB1F-DBDFD7569A39}" dt="2022-01-07T06:55:59.399" v="82" actId="20577"/>
          <ac:spMkLst>
            <pc:docMk/>
            <pc:sldMk cId="3716698483" sldId="416"/>
            <ac:spMk id="11" creationId="{00000000-0000-0000-0000-000000000000}"/>
          </ac:spMkLst>
        </pc:spChg>
      </pc:sldChg>
      <pc:sldChg chg="modSp">
        <pc:chgData name="サディムデニス　ブイス" userId="S::s-dennis@orj.co.jp::3f5aff12-46f7-4945-9520-c27db5e1a19b" providerId="AD" clId="Web-{36C4180B-5046-4395-BB1F-DBDFD7569A39}" dt="2022-01-07T07:01:42.017" v="121" actId="20577"/>
        <pc:sldMkLst>
          <pc:docMk/>
          <pc:sldMk cId="1596117278" sldId="417"/>
        </pc:sldMkLst>
        <pc:spChg chg="mod">
          <ac:chgData name="サディムデニス　ブイス" userId="S::s-dennis@orj.co.jp::3f5aff12-46f7-4945-9520-c27db5e1a19b" providerId="AD" clId="Web-{36C4180B-5046-4395-BB1F-DBDFD7569A39}" dt="2022-01-07T07:01:42.017" v="121" actId="20577"/>
          <ac:spMkLst>
            <pc:docMk/>
            <pc:sldMk cId="1596117278" sldId="417"/>
            <ac:spMk id="11" creationId="{00000000-0000-0000-0000-000000000000}"/>
          </ac:spMkLst>
        </pc:spChg>
      </pc:sldChg>
      <pc:sldChg chg="modSp">
        <pc:chgData name="サディムデニス　ブイス" userId="S::s-dennis@orj.co.jp::3f5aff12-46f7-4945-9520-c27db5e1a19b" providerId="AD" clId="Web-{36C4180B-5046-4395-BB1F-DBDFD7569A39}" dt="2022-01-07T07:12:07.455" v="199" actId="20577"/>
        <pc:sldMkLst>
          <pc:docMk/>
          <pc:sldMk cId="1010565709" sldId="418"/>
        </pc:sldMkLst>
        <pc:spChg chg="mod">
          <ac:chgData name="サディムデニス　ブイス" userId="S::s-dennis@orj.co.jp::3f5aff12-46f7-4945-9520-c27db5e1a19b" providerId="AD" clId="Web-{36C4180B-5046-4395-BB1F-DBDFD7569A39}" dt="2022-01-07T07:12:07.455" v="199" actId="20577"/>
          <ac:spMkLst>
            <pc:docMk/>
            <pc:sldMk cId="1010565709" sldId="418"/>
            <ac:spMk id="11" creationId="{00000000-0000-0000-0000-000000000000}"/>
          </ac:spMkLst>
        </pc:spChg>
        <pc:picChg chg="mod">
          <ac:chgData name="サディムデニス　ブイス" userId="S::s-dennis@orj.co.jp::3f5aff12-46f7-4945-9520-c27db5e1a19b" providerId="AD" clId="Web-{36C4180B-5046-4395-BB1F-DBDFD7569A39}" dt="2022-01-07T07:10:35.187" v="188" actId="14100"/>
          <ac:picMkLst>
            <pc:docMk/>
            <pc:sldMk cId="1010565709" sldId="418"/>
            <ac:picMk id="3" creationId="{3EC22758-FC44-44EC-97F6-894412ABADB8}"/>
          </ac:picMkLst>
        </pc:picChg>
      </pc:sldChg>
      <pc:sldChg chg="modSp">
        <pc:chgData name="サディムデニス　ブイス" userId="S::s-dennis@orj.co.jp::3f5aff12-46f7-4945-9520-c27db5e1a19b" providerId="AD" clId="Web-{36C4180B-5046-4395-BB1F-DBDFD7569A39}" dt="2022-01-07T07:22:22.909" v="243" actId="20577"/>
        <pc:sldMkLst>
          <pc:docMk/>
          <pc:sldMk cId="1550567224" sldId="419"/>
        </pc:sldMkLst>
        <pc:spChg chg="mod">
          <ac:chgData name="サディムデニス　ブイス" userId="S::s-dennis@orj.co.jp::3f5aff12-46f7-4945-9520-c27db5e1a19b" providerId="AD" clId="Web-{36C4180B-5046-4395-BB1F-DBDFD7569A39}" dt="2022-01-07T07:22:22.909" v="243" actId="20577"/>
          <ac:spMkLst>
            <pc:docMk/>
            <pc:sldMk cId="1550567224" sldId="419"/>
            <ac:spMk id="11" creationId="{00000000-0000-0000-0000-000000000000}"/>
          </ac:spMkLst>
        </pc:spChg>
      </pc:sldChg>
      <pc:sldChg chg="modSp">
        <pc:chgData name="サディムデニス　ブイス" userId="S::s-dennis@orj.co.jp::3f5aff12-46f7-4945-9520-c27db5e1a19b" providerId="AD" clId="Web-{36C4180B-5046-4395-BB1F-DBDFD7569A39}" dt="2022-01-07T07:23:25.098" v="248" actId="20577"/>
        <pc:sldMkLst>
          <pc:docMk/>
          <pc:sldMk cId="3912773842" sldId="420"/>
        </pc:sldMkLst>
        <pc:spChg chg="mod">
          <ac:chgData name="サディムデニス　ブイス" userId="S::s-dennis@orj.co.jp::3f5aff12-46f7-4945-9520-c27db5e1a19b" providerId="AD" clId="Web-{36C4180B-5046-4395-BB1F-DBDFD7569A39}" dt="2022-01-07T07:23:25.098" v="248" actId="20577"/>
          <ac:spMkLst>
            <pc:docMk/>
            <pc:sldMk cId="3912773842" sldId="420"/>
            <ac:spMk id="11" creationId="{00000000-0000-0000-0000-000000000000}"/>
          </ac:spMkLst>
        </pc:spChg>
      </pc:sldChg>
      <pc:sldChg chg="modSp">
        <pc:chgData name="サディムデニス　ブイス" userId="S::s-dennis@orj.co.jp::3f5aff12-46f7-4945-9520-c27db5e1a19b" providerId="AD" clId="Web-{36C4180B-5046-4395-BB1F-DBDFD7569A39}" dt="2022-01-07T07:34:36.303" v="261" actId="20577"/>
        <pc:sldMkLst>
          <pc:docMk/>
          <pc:sldMk cId="2276349409" sldId="421"/>
        </pc:sldMkLst>
        <pc:spChg chg="mod">
          <ac:chgData name="サディムデニス　ブイス" userId="S::s-dennis@orj.co.jp::3f5aff12-46f7-4945-9520-c27db5e1a19b" providerId="AD" clId="Web-{36C4180B-5046-4395-BB1F-DBDFD7569A39}" dt="2022-01-07T07:34:36.303" v="261" actId="20577"/>
          <ac:spMkLst>
            <pc:docMk/>
            <pc:sldMk cId="2276349409" sldId="421"/>
            <ac:spMk id="11" creationId="{00000000-0000-0000-0000-000000000000}"/>
          </ac:spMkLst>
        </pc:spChg>
      </pc:sldChg>
      <pc:sldChg chg="modSp">
        <pc:chgData name="サディムデニス　ブイス" userId="S::s-dennis@orj.co.jp::3f5aff12-46f7-4945-9520-c27db5e1a19b" providerId="AD" clId="Web-{36C4180B-5046-4395-BB1F-DBDFD7569A39}" dt="2022-01-07T07:41:14.391" v="300" actId="1076"/>
        <pc:sldMkLst>
          <pc:docMk/>
          <pc:sldMk cId="1170736916" sldId="425"/>
        </pc:sldMkLst>
        <pc:spChg chg="mod">
          <ac:chgData name="サディムデニス　ブイス" userId="S::s-dennis@orj.co.jp::3f5aff12-46f7-4945-9520-c27db5e1a19b" providerId="AD" clId="Web-{36C4180B-5046-4395-BB1F-DBDFD7569A39}" dt="2022-01-07T07:41:14.391" v="300" actId="1076"/>
          <ac:spMkLst>
            <pc:docMk/>
            <pc:sldMk cId="1170736916" sldId="425"/>
            <ac:spMk id="6" creationId="{00000000-0000-0000-0000-000000000000}"/>
          </ac:spMkLst>
        </pc:spChg>
        <pc:spChg chg="mod">
          <ac:chgData name="サディムデニス　ブイス" userId="S::s-dennis@orj.co.jp::3f5aff12-46f7-4945-9520-c27db5e1a19b" providerId="AD" clId="Web-{36C4180B-5046-4395-BB1F-DBDFD7569A39}" dt="2022-01-07T07:40:45.750" v="296" actId="20577"/>
          <ac:spMkLst>
            <pc:docMk/>
            <pc:sldMk cId="1170736916" sldId="425"/>
            <ac:spMk id="11" creationId="{00000000-0000-0000-0000-000000000000}"/>
          </ac:spMkLst>
        </pc:spChg>
      </pc:sldChg>
      <pc:sldChg chg="modSp">
        <pc:chgData name="サディムデニス　ブイス" userId="S::s-dennis@orj.co.jp::3f5aff12-46f7-4945-9520-c27db5e1a19b" providerId="AD" clId="Web-{36C4180B-5046-4395-BB1F-DBDFD7569A39}" dt="2022-01-07T07:46:13.774" v="310" actId="20577"/>
        <pc:sldMkLst>
          <pc:docMk/>
          <pc:sldMk cId="386104358" sldId="429"/>
        </pc:sldMkLst>
        <pc:spChg chg="mod">
          <ac:chgData name="サディムデニス　ブイス" userId="S::s-dennis@orj.co.jp::3f5aff12-46f7-4945-9520-c27db5e1a19b" providerId="AD" clId="Web-{36C4180B-5046-4395-BB1F-DBDFD7569A39}" dt="2022-01-07T07:46:13.774" v="310" actId="20577"/>
          <ac:spMkLst>
            <pc:docMk/>
            <pc:sldMk cId="386104358" sldId="429"/>
            <ac:spMk id="8" creationId="{00000000-0000-0000-0000-000000000000}"/>
          </ac:spMkLst>
        </pc:spChg>
      </pc:sldChg>
    </pc:docChg>
  </pc:docChgLst>
  <pc:docChgLst>
    <pc:chgData name="藤本　伸也" userId="S::s-fujimoto@orj.co.jp::f8daaf90-99c6-4d70-bb19-59df63af03ef" providerId="AD" clId="Web-{EEA726CB-CF73-40BB-910D-0D95EA048501}"/>
    <pc:docChg chg="modSld">
      <pc:chgData name="藤本　伸也" userId="S::s-fujimoto@orj.co.jp::f8daaf90-99c6-4d70-bb19-59df63af03ef" providerId="AD" clId="Web-{EEA726CB-CF73-40BB-910D-0D95EA048501}" dt="2022-01-07T00:26:02.733" v="0" actId="14100"/>
      <pc:docMkLst>
        <pc:docMk/>
      </pc:docMkLst>
      <pc:sldChg chg="modSp">
        <pc:chgData name="藤本　伸也" userId="S::s-fujimoto@orj.co.jp::f8daaf90-99c6-4d70-bb19-59df63af03ef" providerId="AD" clId="Web-{EEA726CB-CF73-40BB-910D-0D95EA048501}" dt="2022-01-07T00:26:02.733" v="0" actId="14100"/>
        <pc:sldMkLst>
          <pc:docMk/>
          <pc:sldMk cId="3717086923" sldId="349"/>
        </pc:sldMkLst>
        <pc:spChg chg="mod">
          <ac:chgData name="藤本　伸也" userId="S::s-fujimoto@orj.co.jp::f8daaf90-99c6-4d70-bb19-59df63af03ef" providerId="AD" clId="Web-{EEA726CB-CF73-40BB-910D-0D95EA048501}" dt="2022-01-07T00:26:02.733" v="0" actId="14100"/>
          <ac:spMkLst>
            <pc:docMk/>
            <pc:sldMk cId="3717086923" sldId="349"/>
            <ac:spMk id="4" creationId="{00000000-0000-0000-0000-000000000000}"/>
          </ac:spMkLst>
        </pc:spChg>
      </pc:sldChg>
    </pc:docChg>
  </pc:docChgLst>
  <pc:docChgLst>
    <pc:chgData name="サディムデニス　ブイス" userId="S::s-dennis@orj.co.jp::3f5aff12-46f7-4945-9520-c27db5e1a19b" providerId="AD" clId="Web-{B297B349-9CAC-4A04-99B7-19DE89AD297C}"/>
    <pc:docChg chg="modSld">
      <pc:chgData name="サディムデニス　ブイス" userId="S::s-dennis@orj.co.jp::3f5aff12-46f7-4945-9520-c27db5e1a19b" providerId="AD" clId="Web-{B297B349-9CAC-4A04-99B7-19DE89AD297C}" dt="2022-01-07T06:42:19.019" v="281" actId="20577"/>
      <pc:docMkLst>
        <pc:docMk/>
      </pc:docMkLst>
      <pc:sldChg chg="modSp">
        <pc:chgData name="サディムデニス　ブイス" userId="S::s-dennis@orj.co.jp::3f5aff12-46f7-4945-9520-c27db5e1a19b" providerId="AD" clId="Web-{B297B349-9CAC-4A04-99B7-19DE89AD297C}" dt="2022-01-07T05:42:50.133" v="9" actId="20577"/>
        <pc:sldMkLst>
          <pc:docMk/>
          <pc:sldMk cId="2141863483" sldId="359"/>
        </pc:sldMkLst>
        <pc:spChg chg="mod">
          <ac:chgData name="サディムデニス　ブイス" userId="S::s-dennis@orj.co.jp::3f5aff12-46f7-4945-9520-c27db5e1a19b" providerId="AD" clId="Web-{B297B349-9CAC-4A04-99B7-19DE89AD297C}" dt="2022-01-07T05:42:50.133" v="9" actId="20577"/>
          <ac:spMkLst>
            <pc:docMk/>
            <pc:sldMk cId="2141863483" sldId="359"/>
            <ac:spMk id="11" creationId="{00000000-0000-0000-0000-000000000000}"/>
          </ac:spMkLst>
        </pc:spChg>
      </pc:sldChg>
      <pc:sldChg chg="modSp">
        <pc:chgData name="サディムデニス　ブイス" userId="S::s-dennis@orj.co.jp::3f5aff12-46f7-4945-9520-c27db5e1a19b" providerId="AD" clId="Web-{B297B349-9CAC-4A04-99B7-19DE89AD297C}" dt="2022-01-07T05:44:03.619" v="15" actId="20577"/>
        <pc:sldMkLst>
          <pc:docMk/>
          <pc:sldMk cId="557096974" sldId="360"/>
        </pc:sldMkLst>
        <pc:spChg chg="mod">
          <ac:chgData name="サディムデニス　ブイス" userId="S::s-dennis@orj.co.jp::3f5aff12-46f7-4945-9520-c27db5e1a19b" providerId="AD" clId="Web-{B297B349-9CAC-4A04-99B7-19DE89AD297C}" dt="2022-01-07T05:44:03.619" v="15" actId="20577"/>
          <ac:spMkLst>
            <pc:docMk/>
            <pc:sldMk cId="557096974" sldId="360"/>
            <ac:spMk id="11" creationId="{00000000-0000-0000-0000-000000000000}"/>
          </ac:spMkLst>
        </pc:spChg>
      </pc:sldChg>
      <pc:sldChg chg="modSp">
        <pc:chgData name="サディムデニス　ブイス" userId="S::s-dennis@orj.co.jp::3f5aff12-46f7-4945-9520-c27db5e1a19b" providerId="AD" clId="Web-{B297B349-9CAC-4A04-99B7-19DE89AD297C}" dt="2022-01-07T05:41:40.945" v="5" actId="20577"/>
        <pc:sldMkLst>
          <pc:docMk/>
          <pc:sldMk cId="1292037437" sldId="361"/>
        </pc:sldMkLst>
        <pc:spChg chg="mod">
          <ac:chgData name="サディムデニス　ブイス" userId="S::s-dennis@orj.co.jp::3f5aff12-46f7-4945-9520-c27db5e1a19b" providerId="AD" clId="Web-{B297B349-9CAC-4A04-99B7-19DE89AD297C}" dt="2022-01-07T05:41:40.945" v="5" actId="20577"/>
          <ac:spMkLst>
            <pc:docMk/>
            <pc:sldMk cId="1292037437" sldId="361"/>
            <ac:spMk id="11" creationId="{00000000-0000-0000-0000-000000000000}"/>
          </ac:spMkLst>
        </pc:spChg>
      </pc:sldChg>
      <pc:sldChg chg="modSp">
        <pc:chgData name="サディムデニス　ブイス" userId="S::s-dennis@orj.co.jp::3f5aff12-46f7-4945-9520-c27db5e1a19b" providerId="AD" clId="Web-{B297B349-9CAC-4A04-99B7-19DE89AD297C}" dt="2022-01-07T05:45:32.699" v="19" actId="20577"/>
        <pc:sldMkLst>
          <pc:docMk/>
          <pc:sldMk cId="2188576884" sldId="362"/>
        </pc:sldMkLst>
        <pc:spChg chg="mod">
          <ac:chgData name="サディムデニス　ブイス" userId="S::s-dennis@orj.co.jp::3f5aff12-46f7-4945-9520-c27db5e1a19b" providerId="AD" clId="Web-{B297B349-9CAC-4A04-99B7-19DE89AD297C}" dt="2022-01-07T05:45:32.699" v="19" actId="20577"/>
          <ac:spMkLst>
            <pc:docMk/>
            <pc:sldMk cId="2188576884" sldId="362"/>
            <ac:spMk id="11" creationId="{00000000-0000-0000-0000-000000000000}"/>
          </ac:spMkLst>
        </pc:spChg>
      </pc:sldChg>
      <pc:sldChg chg="modSp">
        <pc:chgData name="サディムデニス　ブイス" userId="S::s-dennis@orj.co.jp::3f5aff12-46f7-4945-9520-c27db5e1a19b" providerId="AD" clId="Web-{B297B349-9CAC-4A04-99B7-19DE89AD297C}" dt="2022-01-07T05:46:05.590" v="21" actId="20577"/>
        <pc:sldMkLst>
          <pc:docMk/>
          <pc:sldMk cId="1536563538" sldId="363"/>
        </pc:sldMkLst>
        <pc:spChg chg="mod">
          <ac:chgData name="サディムデニス　ブイス" userId="S::s-dennis@orj.co.jp::3f5aff12-46f7-4945-9520-c27db5e1a19b" providerId="AD" clId="Web-{B297B349-9CAC-4A04-99B7-19DE89AD297C}" dt="2022-01-07T05:46:05.590" v="21" actId="20577"/>
          <ac:spMkLst>
            <pc:docMk/>
            <pc:sldMk cId="1536563538" sldId="363"/>
            <ac:spMk id="11" creationId="{00000000-0000-0000-0000-000000000000}"/>
          </ac:spMkLst>
        </pc:spChg>
      </pc:sldChg>
      <pc:sldChg chg="modSp">
        <pc:chgData name="サディムデニス　ブイス" userId="S::s-dennis@orj.co.jp::3f5aff12-46f7-4945-9520-c27db5e1a19b" providerId="AD" clId="Web-{B297B349-9CAC-4A04-99B7-19DE89AD297C}" dt="2022-01-07T05:47:53.545" v="27" actId="20577"/>
        <pc:sldMkLst>
          <pc:docMk/>
          <pc:sldMk cId="4250120938" sldId="364"/>
        </pc:sldMkLst>
        <pc:spChg chg="mod">
          <ac:chgData name="サディムデニス　ブイス" userId="S::s-dennis@orj.co.jp::3f5aff12-46f7-4945-9520-c27db5e1a19b" providerId="AD" clId="Web-{B297B349-9CAC-4A04-99B7-19DE89AD297C}" dt="2022-01-07T05:47:53.545" v="27" actId="20577"/>
          <ac:spMkLst>
            <pc:docMk/>
            <pc:sldMk cId="4250120938" sldId="364"/>
            <ac:spMk id="11" creationId="{00000000-0000-0000-0000-000000000000}"/>
          </ac:spMkLst>
        </pc:spChg>
      </pc:sldChg>
      <pc:sldChg chg="modSp">
        <pc:chgData name="サディムデニス　ブイス" userId="S::s-dennis@orj.co.jp::3f5aff12-46f7-4945-9520-c27db5e1a19b" providerId="AD" clId="Web-{B297B349-9CAC-4A04-99B7-19DE89AD297C}" dt="2022-01-07T05:52:05.299" v="50" actId="20577"/>
        <pc:sldMkLst>
          <pc:docMk/>
          <pc:sldMk cId="889503149" sldId="365"/>
        </pc:sldMkLst>
        <pc:spChg chg="mod">
          <ac:chgData name="サディムデニス　ブイス" userId="S::s-dennis@orj.co.jp::3f5aff12-46f7-4945-9520-c27db5e1a19b" providerId="AD" clId="Web-{B297B349-9CAC-4A04-99B7-19DE89AD297C}" dt="2022-01-07T05:52:05.299" v="50" actId="20577"/>
          <ac:spMkLst>
            <pc:docMk/>
            <pc:sldMk cId="889503149" sldId="365"/>
            <ac:spMk id="11" creationId="{00000000-0000-0000-0000-000000000000}"/>
          </ac:spMkLst>
        </pc:spChg>
      </pc:sldChg>
      <pc:sldChg chg="modSp">
        <pc:chgData name="サディムデニス　ブイス" userId="S::s-dennis@orj.co.jp::3f5aff12-46f7-4945-9520-c27db5e1a19b" providerId="AD" clId="Web-{B297B349-9CAC-4A04-99B7-19DE89AD297C}" dt="2022-01-07T05:52:56.549" v="52" actId="20577"/>
        <pc:sldMkLst>
          <pc:docMk/>
          <pc:sldMk cId="632541681" sldId="366"/>
        </pc:sldMkLst>
        <pc:spChg chg="mod">
          <ac:chgData name="サディムデニス　ブイス" userId="S::s-dennis@orj.co.jp::3f5aff12-46f7-4945-9520-c27db5e1a19b" providerId="AD" clId="Web-{B297B349-9CAC-4A04-99B7-19DE89AD297C}" dt="2022-01-07T05:52:56.549" v="52" actId="20577"/>
          <ac:spMkLst>
            <pc:docMk/>
            <pc:sldMk cId="632541681" sldId="366"/>
            <ac:spMk id="11" creationId="{00000000-0000-0000-0000-000000000000}"/>
          </ac:spMkLst>
        </pc:spChg>
      </pc:sldChg>
      <pc:sldChg chg="modSp">
        <pc:chgData name="サディムデニス　ブイス" userId="S::s-dennis@orj.co.jp::3f5aff12-46f7-4945-9520-c27db5e1a19b" providerId="AD" clId="Web-{B297B349-9CAC-4A04-99B7-19DE89AD297C}" dt="2022-01-07T05:53:49.894" v="53" actId="20577"/>
        <pc:sldMkLst>
          <pc:docMk/>
          <pc:sldMk cId="383944008" sldId="367"/>
        </pc:sldMkLst>
        <pc:spChg chg="mod">
          <ac:chgData name="サディムデニス　ブイス" userId="S::s-dennis@orj.co.jp::3f5aff12-46f7-4945-9520-c27db5e1a19b" providerId="AD" clId="Web-{B297B349-9CAC-4A04-99B7-19DE89AD297C}" dt="2022-01-07T05:53:49.894" v="53" actId="20577"/>
          <ac:spMkLst>
            <pc:docMk/>
            <pc:sldMk cId="383944008" sldId="367"/>
            <ac:spMk id="11" creationId="{00000000-0000-0000-0000-000000000000}"/>
          </ac:spMkLst>
        </pc:spChg>
      </pc:sldChg>
      <pc:sldChg chg="modSp">
        <pc:chgData name="サディムデニス　ブイス" userId="S::s-dennis@orj.co.jp::3f5aff12-46f7-4945-9520-c27db5e1a19b" providerId="AD" clId="Web-{B297B349-9CAC-4A04-99B7-19DE89AD297C}" dt="2022-01-07T05:55:53.958" v="56" actId="20577"/>
        <pc:sldMkLst>
          <pc:docMk/>
          <pc:sldMk cId="1420515184" sldId="368"/>
        </pc:sldMkLst>
        <pc:spChg chg="mod">
          <ac:chgData name="サディムデニス　ブイス" userId="S::s-dennis@orj.co.jp::3f5aff12-46f7-4945-9520-c27db5e1a19b" providerId="AD" clId="Web-{B297B349-9CAC-4A04-99B7-19DE89AD297C}" dt="2022-01-07T05:55:53.958" v="56" actId="20577"/>
          <ac:spMkLst>
            <pc:docMk/>
            <pc:sldMk cId="1420515184" sldId="368"/>
            <ac:spMk id="11" creationId="{00000000-0000-0000-0000-000000000000}"/>
          </ac:spMkLst>
        </pc:spChg>
      </pc:sldChg>
      <pc:sldChg chg="modSp">
        <pc:chgData name="サディムデニス　ブイス" userId="S::s-dennis@orj.co.jp::3f5aff12-46f7-4945-9520-c27db5e1a19b" providerId="AD" clId="Web-{B297B349-9CAC-4A04-99B7-19DE89AD297C}" dt="2022-01-07T05:57:47.132" v="62" actId="20577"/>
        <pc:sldMkLst>
          <pc:docMk/>
          <pc:sldMk cId="2038425214" sldId="373"/>
        </pc:sldMkLst>
        <pc:spChg chg="mod">
          <ac:chgData name="サディムデニス　ブイス" userId="S::s-dennis@orj.co.jp::3f5aff12-46f7-4945-9520-c27db5e1a19b" providerId="AD" clId="Web-{B297B349-9CAC-4A04-99B7-19DE89AD297C}" dt="2022-01-07T05:57:47.132" v="62" actId="20577"/>
          <ac:spMkLst>
            <pc:docMk/>
            <pc:sldMk cId="2038425214" sldId="373"/>
            <ac:spMk id="11" creationId="{00000000-0000-0000-0000-000000000000}"/>
          </ac:spMkLst>
        </pc:spChg>
      </pc:sldChg>
      <pc:sldChg chg="delSp modSp">
        <pc:chgData name="サディムデニス　ブイス" userId="S::s-dennis@orj.co.jp::3f5aff12-46f7-4945-9520-c27db5e1a19b" providerId="AD" clId="Web-{B297B349-9CAC-4A04-99B7-19DE89AD297C}" dt="2022-01-07T06:00:41.338" v="74"/>
        <pc:sldMkLst>
          <pc:docMk/>
          <pc:sldMk cId="115897043" sldId="374"/>
        </pc:sldMkLst>
        <pc:spChg chg="del mod">
          <ac:chgData name="サディムデニス　ブイス" userId="S::s-dennis@orj.co.jp::3f5aff12-46f7-4945-9520-c27db5e1a19b" providerId="AD" clId="Web-{B297B349-9CAC-4A04-99B7-19DE89AD297C}" dt="2022-01-07T06:00:41.338" v="74"/>
          <ac:spMkLst>
            <pc:docMk/>
            <pc:sldMk cId="115897043" sldId="374"/>
            <ac:spMk id="3" creationId="{00000000-0000-0000-0000-000000000000}"/>
          </ac:spMkLst>
        </pc:spChg>
        <pc:spChg chg="mod">
          <ac:chgData name="サディムデニス　ブイス" userId="S::s-dennis@orj.co.jp::3f5aff12-46f7-4945-9520-c27db5e1a19b" providerId="AD" clId="Web-{B297B349-9CAC-4A04-99B7-19DE89AD297C}" dt="2022-01-07T06:00:35.072" v="71" actId="20577"/>
          <ac:spMkLst>
            <pc:docMk/>
            <pc:sldMk cId="115897043" sldId="374"/>
            <ac:spMk id="9" creationId="{00000000-0000-0000-0000-000000000000}"/>
          </ac:spMkLst>
        </pc:spChg>
      </pc:sldChg>
      <pc:sldChg chg="modSp">
        <pc:chgData name="サディムデニス　ブイス" userId="S::s-dennis@orj.co.jp::3f5aff12-46f7-4945-9520-c27db5e1a19b" providerId="AD" clId="Web-{B297B349-9CAC-4A04-99B7-19DE89AD297C}" dt="2022-01-07T06:09:47.550" v="106" actId="20577"/>
        <pc:sldMkLst>
          <pc:docMk/>
          <pc:sldMk cId="856484629" sldId="405"/>
        </pc:sldMkLst>
        <pc:spChg chg="mod">
          <ac:chgData name="サディムデニス　ブイス" userId="S::s-dennis@orj.co.jp::3f5aff12-46f7-4945-9520-c27db5e1a19b" providerId="AD" clId="Web-{B297B349-9CAC-4A04-99B7-19DE89AD297C}" dt="2022-01-07T06:09:47.550" v="106" actId="20577"/>
          <ac:spMkLst>
            <pc:docMk/>
            <pc:sldMk cId="856484629" sldId="405"/>
            <ac:spMk id="11" creationId="{00000000-0000-0000-0000-000000000000}"/>
          </ac:spMkLst>
        </pc:spChg>
      </pc:sldChg>
      <pc:sldChg chg="modSp">
        <pc:chgData name="サディムデニス　ブイス" userId="S::s-dennis@orj.co.jp::3f5aff12-46f7-4945-9520-c27db5e1a19b" providerId="AD" clId="Web-{B297B349-9CAC-4A04-99B7-19DE89AD297C}" dt="2022-01-07T06:13:06.897" v="142" actId="20577"/>
        <pc:sldMkLst>
          <pc:docMk/>
          <pc:sldMk cId="1173502883" sldId="406"/>
        </pc:sldMkLst>
        <pc:spChg chg="mod">
          <ac:chgData name="サディムデニス　ブイス" userId="S::s-dennis@orj.co.jp::3f5aff12-46f7-4945-9520-c27db5e1a19b" providerId="AD" clId="Web-{B297B349-9CAC-4A04-99B7-19DE89AD297C}" dt="2022-01-07T06:13:06.897" v="142" actId="20577"/>
          <ac:spMkLst>
            <pc:docMk/>
            <pc:sldMk cId="1173502883" sldId="406"/>
            <ac:spMk id="11" creationId="{00000000-0000-0000-0000-000000000000}"/>
          </ac:spMkLst>
        </pc:spChg>
      </pc:sldChg>
      <pc:sldChg chg="modSp">
        <pc:chgData name="サディムデニス　ブイス" userId="S::s-dennis@orj.co.jp::3f5aff12-46f7-4945-9520-c27db5e1a19b" providerId="AD" clId="Web-{B297B349-9CAC-4A04-99B7-19DE89AD297C}" dt="2022-01-07T06:17:55.480" v="165" actId="20577"/>
        <pc:sldMkLst>
          <pc:docMk/>
          <pc:sldMk cId="1108153436" sldId="407"/>
        </pc:sldMkLst>
        <pc:spChg chg="mod">
          <ac:chgData name="サディムデニス　ブイス" userId="S::s-dennis@orj.co.jp::3f5aff12-46f7-4945-9520-c27db5e1a19b" providerId="AD" clId="Web-{B297B349-9CAC-4A04-99B7-19DE89AD297C}" dt="2022-01-07T06:17:55.480" v="165" actId="20577"/>
          <ac:spMkLst>
            <pc:docMk/>
            <pc:sldMk cId="1108153436" sldId="407"/>
            <ac:spMk id="11" creationId="{00000000-0000-0000-0000-000000000000}"/>
          </ac:spMkLst>
        </pc:spChg>
      </pc:sldChg>
      <pc:sldChg chg="modSp">
        <pc:chgData name="サディムデニス　ブイス" userId="S::s-dennis@orj.co.jp::3f5aff12-46f7-4945-9520-c27db5e1a19b" providerId="AD" clId="Web-{B297B349-9CAC-4A04-99B7-19DE89AD297C}" dt="2022-01-07T06:19:19.700" v="172" actId="20577"/>
        <pc:sldMkLst>
          <pc:docMk/>
          <pc:sldMk cId="1781021717" sldId="408"/>
        </pc:sldMkLst>
        <pc:spChg chg="mod">
          <ac:chgData name="サディムデニス　ブイス" userId="S::s-dennis@orj.co.jp::3f5aff12-46f7-4945-9520-c27db5e1a19b" providerId="AD" clId="Web-{B297B349-9CAC-4A04-99B7-19DE89AD297C}" dt="2022-01-07T06:19:19.700" v="172" actId="20577"/>
          <ac:spMkLst>
            <pc:docMk/>
            <pc:sldMk cId="1781021717" sldId="408"/>
            <ac:spMk id="11" creationId="{00000000-0000-0000-0000-000000000000}"/>
          </ac:spMkLst>
        </pc:spChg>
      </pc:sldChg>
      <pc:sldChg chg="modSp">
        <pc:chgData name="サディムデニス　ブイス" userId="S::s-dennis@orj.co.jp::3f5aff12-46f7-4945-9520-c27db5e1a19b" providerId="AD" clId="Web-{B297B349-9CAC-4A04-99B7-19DE89AD297C}" dt="2022-01-07T06:27:31.114" v="211"/>
        <pc:sldMkLst>
          <pc:docMk/>
          <pc:sldMk cId="4018459350" sldId="411"/>
        </pc:sldMkLst>
        <pc:spChg chg="mod">
          <ac:chgData name="サディムデニス　ブイス" userId="S::s-dennis@orj.co.jp::3f5aff12-46f7-4945-9520-c27db5e1a19b" providerId="AD" clId="Web-{B297B349-9CAC-4A04-99B7-19DE89AD297C}" dt="2022-01-07T06:27:26.895" v="210" actId="20577"/>
          <ac:spMkLst>
            <pc:docMk/>
            <pc:sldMk cId="4018459350" sldId="411"/>
            <ac:spMk id="6" creationId="{00000000-0000-0000-0000-000000000000}"/>
          </ac:spMkLst>
        </pc:spChg>
        <pc:spChg chg="mod">
          <ac:chgData name="サディムデニス　ブイス" userId="S::s-dennis@orj.co.jp::3f5aff12-46f7-4945-9520-c27db5e1a19b" providerId="AD" clId="Web-{B297B349-9CAC-4A04-99B7-19DE89AD297C}" dt="2022-01-07T06:21:33.233" v="197" actId="20577"/>
          <ac:spMkLst>
            <pc:docMk/>
            <pc:sldMk cId="4018459350" sldId="411"/>
            <ac:spMk id="11" creationId="{00000000-0000-0000-0000-000000000000}"/>
          </ac:spMkLst>
        </pc:spChg>
        <pc:picChg chg="ord">
          <ac:chgData name="サディムデニス　ブイス" userId="S::s-dennis@orj.co.jp::3f5aff12-46f7-4945-9520-c27db5e1a19b" providerId="AD" clId="Web-{B297B349-9CAC-4A04-99B7-19DE89AD297C}" dt="2022-01-07T06:27:31.114" v="211"/>
          <ac:picMkLst>
            <pc:docMk/>
            <pc:sldMk cId="4018459350" sldId="411"/>
            <ac:picMk id="2" creationId="{1D98BA87-699B-4DBE-A865-136D9B17999A}"/>
          </ac:picMkLst>
        </pc:picChg>
      </pc:sldChg>
      <pc:sldChg chg="modSp">
        <pc:chgData name="サディムデニス　ブイス" userId="S::s-dennis@orj.co.jp::3f5aff12-46f7-4945-9520-c27db5e1a19b" providerId="AD" clId="Web-{B297B349-9CAC-4A04-99B7-19DE89AD297C}" dt="2022-01-07T06:33:56.964" v="239" actId="20577"/>
        <pc:sldMkLst>
          <pc:docMk/>
          <pc:sldMk cId="1350848944" sldId="413"/>
        </pc:sldMkLst>
        <pc:spChg chg="mod">
          <ac:chgData name="サディムデニス　ブイス" userId="S::s-dennis@orj.co.jp::3f5aff12-46f7-4945-9520-c27db5e1a19b" providerId="AD" clId="Web-{B297B349-9CAC-4A04-99B7-19DE89AD297C}" dt="2022-01-07T06:33:56.964" v="239" actId="20577"/>
          <ac:spMkLst>
            <pc:docMk/>
            <pc:sldMk cId="1350848944" sldId="413"/>
            <ac:spMk id="11" creationId="{00000000-0000-0000-0000-000000000000}"/>
          </ac:spMkLst>
        </pc:spChg>
      </pc:sldChg>
      <pc:sldChg chg="modSp">
        <pc:chgData name="サディムデニス　ブイス" userId="S::s-dennis@orj.co.jp::3f5aff12-46f7-4945-9520-c27db5e1a19b" providerId="AD" clId="Web-{B297B349-9CAC-4A04-99B7-19DE89AD297C}" dt="2022-01-07T06:15:44.852" v="157" actId="20577"/>
        <pc:sldMkLst>
          <pc:docMk/>
          <pc:sldMk cId="3513875833" sldId="422"/>
        </pc:sldMkLst>
        <pc:spChg chg="mod">
          <ac:chgData name="サディムデニス　ブイス" userId="S::s-dennis@orj.co.jp::3f5aff12-46f7-4945-9520-c27db5e1a19b" providerId="AD" clId="Web-{B297B349-9CAC-4A04-99B7-19DE89AD297C}" dt="2022-01-07T06:15:44.852" v="157" actId="20577"/>
          <ac:spMkLst>
            <pc:docMk/>
            <pc:sldMk cId="3513875833" sldId="422"/>
            <ac:spMk id="11" creationId="{00000000-0000-0000-0000-000000000000}"/>
          </ac:spMkLst>
        </pc:spChg>
      </pc:sldChg>
      <pc:sldChg chg="modSp">
        <pc:chgData name="サディムデニス　ブイス" userId="S::s-dennis@orj.co.jp::3f5aff12-46f7-4945-9520-c27db5e1a19b" providerId="AD" clId="Web-{B297B349-9CAC-4A04-99B7-19DE89AD297C}" dt="2022-01-07T06:42:19.019" v="281" actId="20577"/>
        <pc:sldMkLst>
          <pc:docMk/>
          <pc:sldMk cId="1833427976" sldId="423"/>
        </pc:sldMkLst>
        <pc:spChg chg="mod">
          <ac:chgData name="サディムデニス　ブイス" userId="S::s-dennis@orj.co.jp::3f5aff12-46f7-4945-9520-c27db5e1a19b" providerId="AD" clId="Web-{B297B349-9CAC-4A04-99B7-19DE89AD297C}" dt="2022-01-07T06:39:14.594" v="263" actId="20577"/>
          <ac:spMkLst>
            <pc:docMk/>
            <pc:sldMk cId="1833427976" sldId="423"/>
            <ac:spMk id="4" creationId="{00000000-0000-0000-0000-000000000000}"/>
          </ac:spMkLst>
        </pc:spChg>
        <pc:spChg chg="mod">
          <ac:chgData name="サディムデニス　ブイス" userId="S::s-dennis@orj.co.jp::3f5aff12-46f7-4945-9520-c27db5e1a19b" providerId="AD" clId="Web-{B297B349-9CAC-4A04-99B7-19DE89AD297C}" dt="2022-01-07T06:42:19.019" v="281" actId="20577"/>
          <ac:spMkLst>
            <pc:docMk/>
            <pc:sldMk cId="1833427976" sldId="423"/>
            <ac:spMk id="11" creationId="{00000000-0000-0000-0000-000000000000}"/>
          </ac:spMkLst>
        </pc:spChg>
      </pc:sldChg>
      <pc:sldChg chg="modSp">
        <pc:chgData name="サディムデニス　ブイス" userId="S::s-dennis@orj.co.jp::3f5aff12-46f7-4945-9520-c27db5e1a19b" providerId="AD" clId="Web-{B297B349-9CAC-4A04-99B7-19DE89AD297C}" dt="2022-01-07T06:02:31.199" v="85" actId="20577"/>
        <pc:sldMkLst>
          <pc:docMk/>
          <pc:sldMk cId="3700324143" sldId="440"/>
        </pc:sldMkLst>
        <pc:spChg chg="mod">
          <ac:chgData name="サディムデニス　ブイス" userId="S::s-dennis@orj.co.jp::3f5aff12-46f7-4945-9520-c27db5e1a19b" providerId="AD" clId="Web-{B297B349-9CAC-4A04-99B7-19DE89AD297C}" dt="2022-01-07T06:02:31.199" v="85" actId="20577"/>
          <ac:spMkLst>
            <pc:docMk/>
            <pc:sldMk cId="3700324143" sldId="440"/>
            <ac:spMk id="11" creationId="{00000000-0000-0000-0000-000000000000}"/>
          </ac:spMkLst>
        </pc:spChg>
      </pc:sldChg>
      <pc:sldChg chg="modSp">
        <pc:chgData name="サディムデニス　ブイス" userId="S::s-dennis@orj.co.jp::3f5aff12-46f7-4945-9520-c27db5e1a19b" providerId="AD" clId="Web-{B297B349-9CAC-4A04-99B7-19DE89AD297C}" dt="2022-01-07T06:03:29.466" v="88" actId="20577"/>
        <pc:sldMkLst>
          <pc:docMk/>
          <pc:sldMk cId="2623935060" sldId="445"/>
        </pc:sldMkLst>
        <pc:spChg chg="mod">
          <ac:chgData name="サディムデニス　ブイス" userId="S::s-dennis@orj.co.jp::3f5aff12-46f7-4945-9520-c27db5e1a19b" providerId="AD" clId="Web-{B297B349-9CAC-4A04-99B7-19DE89AD297C}" dt="2022-01-07T06:03:29.466" v="88" actId="20577"/>
          <ac:spMkLst>
            <pc:docMk/>
            <pc:sldMk cId="2623935060" sldId="445"/>
            <ac:spMk id="11" creationId="{00000000-0000-0000-0000-000000000000}"/>
          </ac:spMkLst>
        </pc:spChg>
      </pc:sldChg>
      <pc:sldChg chg="modSp">
        <pc:chgData name="サディムデニス　ブイス" userId="S::s-dennis@orj.co.jp::3f5aff12-46f7-4945-9520-c27db5e1a19b" providerId="AD" clId="Web-{B297B349-9CAC-4A04-99B7-19DE89AD297C}" dt="2022-01-07T06:07:45.110" v="90" actId="20577"/>
        <pc:sldMkLst>
          <pc:docMk/>
          <pc:sldMk cId="3807166969" sldId="447"/>
        </pc:sldMkLst>
        <pc:spChg chg="mod">
          <ac:chgData name="サディムデニス　ブイス" userId="S::s-dennis@orj.co.jp::3f5aff12-46f7-4945-9520-c27db5e1a19b" providerId="AD" clId="Web-{B297B349-9CAC-4A04-99B7-19DE89AD297C}" dt="2022-01-07T06:07:45.110" v="90" actId="20577"/>
          <ac:spMkLst>
            <pc:docMk/>
            <pc:sldMk cId="3807166969" sldId="447"/>
            <ac:spMk id="11" creationId="{00000000-0000-0000-0000-000000000000}"/>
          </ac:spMkLst>
        </pc:spChg>
      </pc:sldChg>
    </pc:docChg>
  </pc:docChgLst>
  <pc:docChgLst>
    <pc:chgData name="サディムデニス　ブイス" userId="S::s-dennis@orj.co.jp::3f5aff12-46f7-4945-9520-c27db5e1a19b" providerId="AD" clId="Web-{7DF12001-2F2C-4545-97D9-1E98C0CB3C5D}"/>
    <pc:docChg chg="modSld">
      <pc:chgData name="サディムデニス　ブイス" userId="S::s-dennis@orj.co.jp::3f5aff12-46f7-4945-9520-c27db5e1a19b" providerId="AD" clId="Web-{7DF12001-2F2C-4545-97D9-1E98C0CB3C5D}" dt="2022-01-07T05:36:28.217" v="102" actId="20577"/>
      <pc:docMkLst>
        <pc:docMk/>
      </pc:docMkLst>
      <pc:sldChg chg="modSp">
        <pc:chgData name="サディムデニス　ブイス" userId="S::s-dennis@orj.co.jp::3f5aff12-46f7-4945-9520-c27db5e1a19b" providerId="AD" clId="Web-{7DF12001-2F2C-4545-97D9-1E98C0CB3C5D}" dt="2022-01-07T05:16:47.026" v="14" actId="20577"/>
        <pc:sldMkLst>
          <pc:docMk/>
          <pc:sldMk cId="2480718086" sldId="257"/>
        </pc:sldMkLst>
        <pc:spChg chg="mod">
          <ac:chgData name="サディムデニス　ブイス" userId="S::s-dennis@orj.co.jp::3f5aff12-46f7-4945-9520-c27db5e1a19b" providerId="AD" clId="Web-{7DF12001-2F2C-4545-97D9-1E98C0CB3C5D}" dt="2022-01-07T05:16:47.026" v="14" actId="20577"/>
          <ac:spMkLst>
            <pc:docMk/>
            <pc:sldMk cId="2480718086" sldId="257"/>
            <ac:spMk id="5" creationId="{00000000-0000-0000-0000-000000000000}"/>
          </ac:spMkLst>
        </pc:spChg>
      </pc:sldChg>
      <pc:sldChg chg="modSp">
        <pc:chgData name="サディムデニス　ブイス" userId="S::s-dennis@orj.co.jp::3f5aff12-46f7-4945-9520-c27db5e1a19b" providerId="AD" clId="Web-{7DF12001-2F2C-4545-97D9-1E98C0CB3C5D}" dt="2022-01-07T05:17:08.605" v="16" actId="20577"/>
        <pc:sldMkLst>
          <pc:docMk/>
          <pc:sldMk cId="801765288" sldId="260"/>
        </pc:sldMkLst>
        <pc:spChg chg="mod">
          <ac:chgData name="サディムデニス　ブイス" userId="S::s-dennis@orj.co.jp::3f5aff12-46f7-4945-9520-c27db5e1a19b" providerId="AD" clId="Web-{7DF12001-2F2C-4545-97D9-1E98C0CB3C5D}" dt="2022-01-07T05:17:08.605" v="16" actId="20577"/>
          <ac:spMkLst>
            <pc:docMk/>
            <pc:sldMk cId="801765288" sldId="260"/>
            <ac:spMk id="8" creationId="{00000000-0000-0000-0000-000000000000}"/>
          </ac:spMkLst>
        </pc:spChg>
      </pc:sldChg>
      <pc:sldChg chg="modSp">
        <pc:chgData name="サディムデニス　ブイス" userId="S::s-dennis@orj.co.jp::3f5aff12-46f7-4945-9520-c27db5e1a19b" providerId="AD" clId="Web-{7DF12001-2F2C-4545-97D9-1E98C0CB3C5D}" dt="2022-01-07T05:17:48.309" v="18" actId="20577"/>
        <pc:sldMkLst>
          <pc:docMk/>
          <pc:sldMk cId="2887543749" sldId="348"/>
        </pc:sldMkLst>
        <pc:spChg chg="mod">
          <ac:chgData name="サディムデニス　ブイス" userId="S::s-dennis@orj.co.jp::3f5aff12-46f7-4945-9520-c27db5e1a19b" providerId="AD" clId="Web-{7DF12001-2F2C-4545-97D9-1E98C0CB3C5D}" dt="2022-01-07T05:17:48.309" v="18" actId="20577"/>
          <ac:spMkLst>
            <pc:docMk/>
            <pc:sldMk cId="2887543749" sldId="348"/>
            <ac:spMk id="11" creationId="{00000000-0000-0000-0000-000000000000}"/>
          </ac:spMkLst>
        </pc:spChg>
      </pc:sldChg>
      <pc:sldChg chg="modSp">
        <pc:chgData name="サディムデニス　ブイス" userId="S::s-dennis@orj.co.jp::3f5aff12-46f7-4945-9520-c27db5e1a19b" providerId="AD" clId="Web-{7DF12001-2F2C-4545-97D9-1E98C0CB3C5D}" dt="2022-01-07T05:18:56.778" v="23" actId="20577"/>
        <pc:sldMkLst>
          <pc:docMk/>
          <pc:sldMk cId="3717086923" sldId="349"/>
        </pc:sldMkLst>
        <pc:spChg chg="mod">
          <ac:chgData name="サディムデニス　ブイス" userId="S::s-dennis@orj.co.jp::3f5aff12-46f7-4945-9520-c27db5e1a19b" providerId="AD" clId="Web-{7DF12001-2F2C-4545-97D9-1E98C0CB3C5D}" dt="2022-01-07T05:18:56.778" v="23" actId="20577"/>
          <ac:spMkLst>
            <pc:docMk/>
            <pc:sldMk cId="3717086923" sldId="349"/>
            <ac:spMk id="11" creationId="{00000000-0000-0000-0000-000000000000}"/>
          </ac:spMkLst>
        </pc:spChg>
      </pc:sldChg>
      <pc:sldChg chg="modSp">
        <pc:chgData name="サディムデニス　ブイス" userId="S::s-dennis@orj.co.jp::3f5aff12-46f7-4945-9520-c27db5e1a19b" providerId="AD" clId="Web-{7DF12001-2F2C-4545-97D9-1E98C0CB3C5D}" dt="2022-01-07T05:21:53.016" v="56" actId="20577"/>
        <pc:sldMkLst>
          <pc:docMk/>
          <pc:sldMk cId="4100068451" sldId="354"/>
        </pc:sldMkLst>
        <pc:spChg chg="mod">
          <ac:chgData name="サディムデニス　ブイス" userId="S::s-dennis@orj.co.jp::3f5aff12-46f7-4945-9520-c27db5e1a19b" providerId="AD" clId="Web-{7DF12001-2F2C-4545-97D9-1E98C0CB3C5D}" dt="2022-01-07T05:21:53.016" v="56" actId="20577"/>
          <ac:spMkLst>
            <pc:docMk/>
            <pc:sldMk cId="4100068451" sldId="354"/>
            <ac:spMk id="11" creationId="{00000000-0000-0000-0000-000000000000}"/>
          </ac:spMkLst>
        </pc:spChg>
      </pc:sldChg>
      <pc:sldChg chg="modSp">
        <pc:chgData name="サディムデニス　ブイス" userId="S::s-dennis@orj.co.jp::3f5aff12-46f7-4945-9520-c27db5e1a19b" providerId="AD" clId="Web-{7DF12001-2F2C-4545-97D9-1E98C0CB3C5D}" dt="2022-01-07T05:22:49.032" v="58" actId="20577"/>
        <pc:sldMkLst>
          <pc:docMk/>
          <pc:sldMk cId="3122586093" sldId="355"/>
        </pc:sldMkLst>
        <pc:spChg chg="mod">
          <ac:chgData name="サディムデニス　ブイス" userId="S::s-dennis@orj.co.jp::3f5aff12-46f7-4945-9520-c27db5e1a19b" providerId="AD" clId="Web-{7DF12001-2F2C-4545-97D9-1E98C0CB3C5D}" dt="2022-01-07T05:22:49.032" v="58" actId="20577"/>
          <ac:spMkLst>
            <pc:docMk/>
            <pc:sldMk cId="3122586093" sldId="355"/>
            <ac:spMk id="11" creationId="{00000000-0000-0000-0000-000000000000}"/>
          </ac:spMkLst>
        </pc:spChg>
      </pc:sldChg>
      <pc:sldChg chg="modSp">
        <pc:chgData name="サディムデニス　ブイス" userId="S::s-dennis@orj.co.jp::3f5aff12-46f7-4945-9520-c27db5e1a19b" providerId="AD" clId="Web-{7DF12001-2F2C-4545-97D9-1E98C0CB3C5D}" dt="2022-01-07T05:23:55.768" v="62" actId="20577"/>
        <pc:sldMkLst>
          <pc:docMk/>
          <pc:sldMk cId="3310404578" sldId="356"/>
        </pc:sldMkLst>
        <pc:spChg chg="mod">
          <ac:chgData name="サディムデニス　ブイス" userId="S::s-dennis@orj.co.jp::3f5aff12-46f7-4945-9520-c27db5e1a19b" providerId="AD" clId="Web-{7DF12001-2F2C-4545-97D9-1E98C0CB3C5D}" dt="2022-01-07T05:23:55.768" v="62" actId="20577"/>
          <ac:spMkLst>
            <pc:docMk/>
            <pc:sldMk cId="3310404578" sldId="356"/>
            <ac:spMk id="11" creationId="{00000000-0000-0000-0000-000000000000}"/>
          </ac:spMkLst>
        </pc:spChg>
      </pc:sldChg>
      <pc:sldChg chg="modSp">
        <pc:chgData name="サディムデニス　ブイス" userId="S::s-dennis@orj.co.jp::3f5aff12-46f7-4945-9520-c27db5e1a19b" providerId="AD" clId="Web-{7DF12001-2F2C-4545-97D9-1E98C0CB3C5D}" dt="2022-01-07T05:33:43.824" v="89" actId="20577"/>
        <pc:sldMkLst>
          <pc:docMk/>
          <pc:sldMk cId="2501045069" sldId="357"/>
        </pc:sldMkLst>
        <pc:spChg chg="mod">
          <ac:chgData name="サディムデニス　ブイス" userId="S::s-dennis@orj.co.jp::3f5aff12-46f7-4945-9520-c27db5e1a19b" providerId="AD" clId="Web-{7DF12001-2F2C-4545-97D9-1E98C0CB3C5D}" dt="2022-01-07T05:33:43.824" v="89" actId="20577"/>
          <ac:spMkLst>
            <pc:docMk/>
            <pc:sldMk cId="2501045069" sldId="357"/>
            <ac:spMk id="11" creationId="{00000000-0000-0000-0000-000000000000}"/>
          </ac:spMkLst>
        </pc:spChg>
      </pc:sldChg>
      <pc:sldChg chg="modSp">
        <pc:chgData name="サディムデニス　ブイス" userId="S::s-dennis@orj.co.jp::3f5aff12-46f7-4945-9520-c27db5e1a19b" providerId="AD" clId="Web-{7DF12001-2F2C-4545-97D9-1E98C0CB3C5D}" dt="2022-01-07T05:34:54.700" v="95" actId="20577"/>
        <pc:sldMkLst>
          <pc:docMk/>
          <pc:sldMk cId="3362711628" sldId="358"/>
        </pc:sldMkLst>
        <pc:spChg chg="mod">
          <ac:chgData name="サディムデニス　ブイス" userId="S::s-dennis@orj.co.jp::3f5aff12-46f7-4945-9520-c27db5e1a19b" providerId="AD" clId="Web-{7DF12001-2F2C-4545-97D9-1E98C0CB3C5D}" dt="2022-01-07T05:34:54.700" v="95" actId="20577"/>
          <ac:spMkLst>
            <pc:docMk/>
            <pc:sldMk cId="3362711628" sldId="358"/>
            <ac:spMk id="11" creationId="{00000000-0000-0000-0000-000000000000}"/>
          </ac:spMkLst>
        </pc:spChg>
      </pc:sldChg>
      <pc:sldChg chg="modSp">
        <pc:chgData name="サディムデニス　ブイス" userId="S::s-dennis@orj.co.jp::3f5aff12-46f7-4945-9520-c27db5e1a19b" providerId="AD" clId="Web-{7DF12001-2F2C-4545-97D9-1E98C0CB3C5D}" dt="2022-01-07T05:36:28.217" v="102" actId="20577"/>
        <pc:sldMkLst>
          <pc:docMk/>
          <pc:sldMk cId="1292037437" sldId="361"/>
        </pc:sldMkLst>
        <pc:spChg chg="mod">
          <ac:chgData name="サディムデニス　ブイス" userId="S::s-dennis@orj.co.jp::3f5aff12-46f7-4945-9520-c27db5e1a19b" providerId="AD" clId="Web-{7DF12001-2F2C-4545-97D9-1E98C0CB3C5D}" dt="2022-01-07T05:36:28.217" v="102" actId="20577"/>
          <ac:spMkLst>
            <pc:docMk/>
            <pc:sldMk cId="1292037437" sldId="361"/>
            <ac:spMk id="11" creationId="{00000000-0000-0000-0000-00000000000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787" cy="49869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55838" y="0"/>
            <a:ext cx="2949787" cy="49869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044E0B5-69AE-4DB8-A746-7CF92D00ED4B}" type="datetimeFigureOut">
              <a:rPr kumimoji="1" lang="ja-JP" altLang="en-US" smtClean="0"/>
              <a:t>2022/6/17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168400" y="1243013"/>
            <a:ext cx="4470400" cy="33543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0720" y="4783307"/>
            <a:ext cx="5445760" cy="3913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440647"/>
            <a:ext cx="2949787" cy="49869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55838" y="9440647"/>
            <a:ext cx="2949787" cy="49869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F9C98F1-10AB-4D73-9663-6F72AC64867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742152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7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7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7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7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7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7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0.xml"/><Relationship Id="rId1" Type="http://schemas.openxmlformats.org/officeDocument/2006/relationships/notesMaster" Target="../notesMasters/notesMaster1.xml"/></Relationships>
</file>

<file path=ppt/notesSlides/_rels/notesSlide7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1.xml"/><Relationship Id="rId1" Type="http://schemas.openxmlformats.org/officeDocument/2006/relationships/notesMaster" Target="../notesMasters/notesMaster1.xml"/></Relationships>
</file>

<file path=ppt/notesSlides/_rels/notesSlide7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2.xml"/><Relationship Id="rId1" Type="http://schemas.openxmlformats.org/officeDocument/2006/relationships/notesMaster" Target="../notesMasters/notesMaster1.xml"/></Relationships>
</file>

<file path=ppt/notesSlides/_rels/notesSlide7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5.xml"/><Relationship Id="rId1" Type="http://schemas.openxmlformats.org/officeDocument/2006/relationships/notesMaster" Target="../notesMasters/notesMaster1.xml"/></Relationships>
</file>

<file path=ppt/notesSlides/_rels/notesSlide8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6.xml"/><Relationship Id="rId1" Type="http://schemas.openxmlformats.org/officeDocument/2006/relationships/notesMaster" Target="../notesMasters/notesMaster1.xml"/></Relationships>
</file>

<file path=ppt/notesSlides/_rels/notesSlide8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7.xml"/><Relationship Id="rId1" Type="http://schemas.openxmlformats.org/officeDocument/2006/relationships/notesMaster" Target="../notesMasters/notesMaster1.xml"/></Relationships>
</file>

<file path=ppt/notesSlides/_rels/notesSlide8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8.xml"/><Relationship Id="rId1" Type="http://schemas.openxmlformats.org/officeDocument/2006/relationships/notesMaster" Target="../notesMasters/notesMaster1.xml"/></Relationships>
</file>

<file path=ppt/notesSlides/_rels/notesSlide8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9.xml"/><Relationship Id="rId1" Type="http://schemas.openxmlformats.org/officeDocument/2006/relationships/notesMaster" Target="../notesMasters/notesMaster1.xml"/></Relationships>
</file>

<file path=ppt/notesSlides/_rels/notesSlide8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0.xml"/><Relationship Id="rId1" Type="http://schemas.openxmlformats.org/officeDocument/2006/relationships/notesMaster" Target="../notesMasters/notesMaster1.xml"/></Relationships>
</file>

<file path=ppt/notesSlides/_rels/notesSlide8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1.xml"/><Relationship Id="rId1" Type="http://schemas.openxmlformats.org/officeDocument/2006/relationships/notesMaster" Target="../notesMasters/notesMaster1.xml"/></Relationships>
</file>

<file path=ppt/notesSlides/_rels/notesSlide8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2.xml"/><Relationship Id="rId1" Type="http://schemas.openxmlformats.org/officeDocument/2006/relationships/notesMaster" Target="../notesMasters/notesMaster1.xml"/></Relationships>
</file>

<file path=ppt/notesSlides/_rels/notesSlide8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3.xml"/><Relationship Id="rId1" Type="http://schemas.openxmlformats.org/officeDocument/2006/relationships/notesMaster" Target="../notesMasters/notesMaster1.xml"/></Relationships>
</file>

<file path=ppt/notesSlides/_rels/notesSlide8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9C98F1-10AB-4D73-9663-6F72AC648673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0371711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1168400" y="1243013"/>
            <a:ext cx="4470400" cy="3354387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9C98F1-10AB-4D73-9663-6F72AC648673}" type="slidenum">
              <a:rPr lang="ja-JP" altLang="en-US" smtClean="0">
                <a:solidFill>
                  <a:prstClr val="black"/>
                </a:solidFill>
              </a:rPr>
              <a:pPr/>
              <a:t>11</a:t>
            </a:fld>
            <a:endParaRPr lang="ja-JP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336970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1168400" y="1243013"/>
            <a:ext cx="4470400" cy="3354387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9C98F1-10AB-4D73-9663-6F72AC648673}" type="slidenum">
              <a:rPr lang="ja-JP" altLang="en-US" smtClean="0">
                <a:solidFill>
                  <a:prstClr val="black"/>
                </a:solidFill>
              </a:rPr>
              <a:pPr/>
              <a:t>12</a:t>
            </a:fld>
            <a:endParaRPr lang="ja-JP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552709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1168400" y="1243013"/>
            <a:ext cx="4470400" cy="3354387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9C98F1-10AB-4D73-9663-6F72AC648673}" type="slidenum">
              <a:rPr lang="ja-JP" altLang="en-US" smtClean="0">
                <a:solidFill>
                  <a:prstClr val="black"/>
                </a:solidFill>
              </a:rPr>
              <a:pPr/>
              <a:t>13</a:t>
            </a:fld>
            <a:endParaRPr lang="ja-JP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172341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1168400" y="1243013"/>
            <a:ext cx="4470400" cy="3354387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9C98F1-10AB-4D73-9663-6F72AC648673}" type="slidenum">
              <a:rPr lang="ja-JP" altLang="en-US" smtClean="0">
                <a:solidFill>
                  <a:prstClr val="black"/>
                </a:solidFill>
              </a:rPr>
              <a:pPr/>
              <a:t>14</a:t>
            </a:fld>
            <a:endParaRPr lang="ja-JP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785472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1168400" y="1243013"/>
            <a:ext cx="4470400" cy="3354387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9C98F1-10AB-4D73-9663-6F72AC648673}" type="slidenum">
              <a:rPr lang="ja-JP" altLang="en-US" smtClean="0">
                <a:solidFill>
                  <a:prstClr val="black"/>
                </a:solidFill>
              </a:rPr>
              <a:pPr/>
              <a:t>16</a:t>
            </a:fld>
            <a:endParaRPr lang="ja-JP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180817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1168400" y="1243013"/>
            <a:ext cx="4470400" cy="3354387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9C98F1-10AB-4D73-9663-6F72AC648673}" type="slidenum">
              <a:rPr lang="ja-JP" altLang="en-US" smtClean="0">
                <a:solidFill>
                  <a:prstClr val="black"/>
                </a:solidFill>
              </a:rPr>
              <a:pPr/>
              <a:t>17</a:t>
            </a:fld>
            <a:endParaRPr lang="ja-JP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510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1168400" y="1243013"/>
            <a:ext cx="4470400" cy="3354387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9C98F1-10AB-4D73-9663-6F72AC648673}" type="slidenum">
              <a:rPr lang="ja-JP" altLang="en-US" smtClean="0">
                <a:solidFill>
                  <a:prstClr val="black"/>
                </a:solidFill>
              </a:rPr>
              <a:pPr/>
              <a:t>18</a:t>
            </a:fld>
            <a:endParaRPr lang="ja-JP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034912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1168400" y="1243013"/>
            <a:ext cx="4470400" cy="3354387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9C98F1-10AB-4D73-9663-6F72AC648673}" type="slidenum">
              <a:rPr lang="ja-JP" altLang="en-US" smtClean="0">
                <a:solidFill>
                  <a:prstClr val="black"/>
                </a:solidFill>
              </a:rPr>
              <a:pPr/>
              <a:t>19</a:t>
            </a:fld>
            <a:endParaRPr lang="ja-JP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722381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1168400" y="1243013"/>
            <a:ext cx="4470400" cy="3354387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9C98F1-10AB-4D73-9663-6F72AC648673}" type="slidenum">
              <a:rPr lang="ja-JP" altLang="en-US" smtClean="0">
                <a:solidFill>
                  <a:prstClr val="black"/>
                </a:solidFill>
              </a:rPr>
              <a:pPr/>
              <a:t>20</a:t>
            </a:fld>
            <a:endParaRPr lang="ja-JP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979988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1168400" y="1243013"/>
            <a:ext cx="4470400" cy="3354387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9C98F1-10AB-4D73-9663-6F72AC648673}" type="slidenum">
              <a:rPr lang="ja-JP" altLang="en-US" smtClean="0">
                <a:solidFill>
                  <a:prstClr val="black"/>
                </a:solidFill>
              </a:rPr>
              <a:pPr/>
              <a:t>21</a:t>
            </a:fld>
            <a:endParaRPr lang="ja-JP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81393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1168400" y="1243013"/>
            <a:ext cx="4470400" cy="3354387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9C98F1-10AB-4D73-9663-6F72AC648673}" type="slidenum">
              <a:rPr lang="ja-JP" altLang="en-US">
                <a:solidFill>
                  <a:prstClr val="black"/>
                </a:solidFill>
              </a:rPr>
              <a:pPr/>
              <a:t>3</a:t>
            </a:fld>
            <a:endParaRPr lang="ja-JP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91891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1168400" y="1243013"/>
            <a:ext cx="4470400" cy="3354387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9C98F1-10AB-4D73-9663-6F72AC648673}" type="slidenum">
              <a:rPr lang="ja-JP" altLang="en-US" smtClean="0">
                <a:solidFill>
                  <a:prstClr val="black"/>
                </a:solidFill>
              </a:rPr>
              <a:pPr/>
              <a:t>22</a:t>
            </a:fld>
            <a:endParaRPr lang="ja-JP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702188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1168400" y="1243013"/>
            <a:ext cx="4470400" cy="3354387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9C98F1-10AB-4D73-9663-6F72AC648673}" type="slidenum">
              <a:rPr lang="ja-JP" altLang="en-US" smtClean="0">
                <a:solidFill>
                  <a:prstClr val="black"/>
                </a:solidFill>
              </a:rPr>
              <a:pPr/>
              <a:t>23</a:t>
            </a:fld>
            <a:endParaRPr lang="ja-JP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836602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1168400" y="1243013"/>
            <a:ext cx="4470400" cy="3354387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9C98F1-10AB-4D73-9663-6F72AC648673}" type="slidenum">
              <a:rPr lang="ja-JP" altLang="en-US" smtClean="0">
                <a:solidFill>
                  <a:prstClr val="black"/>
                </a:solidFill>
              </a:rPr>
              <a:pPr/>
              <a:t>24</a:t>
            </a:fld>
            <a:endParaRPr lang="ja-JP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165741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1168400" y="1243013"/>
            <a:ext cx="4470400" cy="3354387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9C98F1-10AB-4D73-9663-6F72AC648673}" type="slidenum">
              <a:rPr lang="ja-JP" altLang="en-US" smtClean="0">
                <a:solidFill>
                  <a:prstClr val="black"/>
                </a:solidFill>
              </a:rPr>
              <a:pPr/>
              <a:t>25</a:t>
            </a:fld>
            <a:endParaRPr lang="ja-JP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189634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1168400" y="1243013"/>
            <a:ext cx="4470400" cy="3354387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9C98F1-10AB-4D73-9663-6F72AC648673}" type="slidenum">
              <a:rPr lang="ja-JP" altLang="en-US" smtClean="0">
                <a:solidFill>
                  <a:prstClr val="black"/>
                </a:solidFill>
              </a:rPr>
              <a:pPr/>
              <a:t>26</a:t>
            </a:fld>
            <a:endParaRPr lang="ja-JP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982731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1168400" y="1243013"/>
            <a:ext cx="4470400" cy="3354387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9C98F1-10AB-4D73-9663-6F72AC648673}" type="slidenum">
              <a:rPr lang="ja-JP" altLang="en-US" smtClean="0">
                <a:solidFill>
                  <a:prstClr val="black"/>
                </a:solidFill>
              </a:rPr>
              <a:pPr/>
              <a:t>27</a:t>
            </a:fld>
            <a:endParaRPr lang="ja-JP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342700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1168400" y="1243013"/>
            <a:ext cx="4470400" cy="3354387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9C98F1-10AB-4D73-9663-6F72AC648673}" type="slidenum">
              <a:rPr lang="ja-JP" altLang="en-US" smtClean="0">
                <a:solidFill>
                  <a:prstClr val="black"/>
                </a:solidFill>
              </a:rPr>
              <a:pPr/>
              <a:t>28</a:t>
            </a:fld>
            <a:endParaRPr lang="ja-JP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6284686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1168400" y="1243013"/>
            <a:ext cx="4470400" cy="3354387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9C98F1-10AB-4D73-9663-6F72AC648673}" type="slidenum">
              <a:rPr lang="ja-JP" altLang="en-US" smtClean="0">
                <a:solidFill>
                  <a:prstClr val="black"/>
                </a:solidFill>
              </a:rPr>
              <a:pPr/>
              <a:t>29</a:t>
            </a:fld>
            <a:endParaRPr lang="ja-JP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4793895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1168400" y="1243013"/>
            <a:ext cx="4470400" cy="3354387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9C98F1-10AB-4D73-9663-6F72AC648673}" type="slidenum">
              <a:rPr lang="ja-JP" altLang="en-US" smtClean="0">
                <a:solidFill>
                  <a:prstClr val="black"/>
                </a:solidFill>
              </a:rPr>
              <a:pPr/>
              <a:t>30</a:t>
            </a:fld>
            <a:endParaRPr lang="ja-JP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778208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1168400" y="1243013"/>
            <a:ext cx="4470400" cy="3354387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9C98F1-10AB-4D73-9663-6F72AC648673}" type="slidenum">
              <a:rPr lang="ja-JP" altLang="en-US" smtClean="0">
                <a:solidFill>
                  <a:prstClr val="black"/>
                </a:solidFill>
              </a:rPr>
              <a:pPr/>
              <a:t>31</a:t>
            </a:fld>
            <a:endParaRPr lang="ja-JP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926992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1168400" y="1243013"/>
            <a:ext cx="4470400" cy="3354387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9C98F1-10AB-4D73-9663-6F72AC648673}" type="slidenum">
              <a:rPr kumimoji="1" lang="ja-JP" altLang="en-US" smtClean="0"/>
              <a:t>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45407221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1168400" y="1243013"/>
            <a:ext cx="4470400" cy="3354387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9C98F1-10AB-4D73-9663-6F72AC648673}" type="slidenum">
              <a:rPr lang="ja-JP" altLang="en-US" smtClean="0">
                <a:solidFill>
                  <a:prstClr val="black"/>
                </a:solidFill>
              </a:rPr>
              <a:pPr/>
              <a:t>32</a:t>
            </a:fld>
            <a:endParaRPr lang="ja-JP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5850025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1168400" y="1243013"/>
            <a:ext cx="4470400" cy="3354387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9C98F1-10AB-4D73-9663-6F72AC648673}" type="slidenum">
              <a:rPr lang="ja-JP" altLang="en-US" smtClean="0">
                <a:solidFill>
                  <a:prstClr val="black"/>
                </a:solidFill>
              </a:rPr>
              <a:pPr/>
              <a:t>33</a:t>
            </a:fld>
            <a:endParaRPr lang="ja-JP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299854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1168400" y="1243013"/>
            <a:ext cx="4470400" cy="3354387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9C98F1-10AB-4D73-9663-6F72AC648673}" type="slidenum">
              <a:rPr lang="ja-JP" altLang="en-US" smtClean="0">
                <a:solidFill>
                  <a:prstClr val="black"/>
                </a:solidFill>
              </a:rPr>
              <a:pPr/>
              <a:t>34</a:t>
            </a:fld>
            <a:endParaRPr lang="ja-JP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3837628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1168400" y="1243013"/>
            <a:ext cx="4470400" cy="3354387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9C98F1-10AB-4D73-9663-6F72AC648673}" type="slidenum">
              <a:rPr lang="ja-JP" altLang="en-US" smtClean="0">
                <a:solidFill>
                  <a:prstClr val="black"/>
                </a:solidFill>
              </a:rPr>
              <a:pPr/>
              <a:t>35</a:t>
            </a:fld>
            <a:endParaRPr lang="ja-JP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3714635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1168400" y="1243013"/>
            <a:ext cx="4470400" cy="3354387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9C98F1-10AB-4D73-9663-6F72AC648673}" type="slidenum">
              <a:rPr lang="ja-JP" altLang="en-US" smtClean="0">
                <a:solidFill>
                  <a:prstClr val="black"/>
                </a:solidFill>
              </a:rPr>
              <a:pPr/>
              <a:t>36</a:t>
            </a:fld>
            <a:endParaRPr lang="ja-JP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5525889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1168400" y="1243013"/>
            <a:ext cx="4470400" cy="3354387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9C98F1-10AB-4D73-9663-6F72AC648673}" type="slidenum">
              <a:rPr lang="ja-JP" altLang="en-US" smtClean="0">
                <a:solidFill>
                  <a:prstClr val="black"/>
                </a:solidFill>
              </a:rPr>
              <a:pPr/>
              <a:t>37</a:t>
            </a:fld>
            <a:endParaRPr lang="ja-JP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7639144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1168400" y="1243013"/>
            <a:ext cx="4470400" cy="3354387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9C98F1-10AB-4D73-9663-6F72AC648673}" type="slidenum">
              <a:rPr lang="ja-JP" altLang="en-US" smtClean="0">
                <a:solidFill>
                  <a:prstClr val="black"/>
                </a:solidFill>
              </a:rPr>
              <a:pPr/>
              <a:t>38</a:t>
            </a:fld>
            <a:endParaRPr lang="ja-JP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9683968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1168400" y="1243013"/>
            <a:ext cx="4470400" cy="3354387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9C98F1-10AB-4D73-9663-6F72AC648673}" type="slidenum">
              <a:rPr lang="ja-JP" altLang="en-US" smtClean="0">
                <a:solidFill>
                  <a:prstClr val="black"/>
                </a:solidFill>
              </a:rPr>
              <a:pPr/>
              <a:t>39</a:t>
            </a:fld>
            <a:endParaRPr lang="ja-JP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7778011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1168400" y="1243013"/>
            <a:ext cx="4470400" cy="3354387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9C98F1-10AB-4D73-9663-6F72AC648673}" type="slidenum">
              <a:rPr lang="ja-JP" altLang="en-US" smtClean="0">
                <a:solidFill>
                  <a:prstClr val="black"/>
                </a:solidFill>
              </a:rPr>
              <a:pPr/>
              <a:t>40</a:t>
            </a:fld>
            <a:endParaRPr lang="ja-JP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6195897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1168400" y="1243013"/>
            <a:ext cx="4470400" cy="3354387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9C98F1-10AB-4D73-9663-6F72AC648673}" type="slidenum">
              <a:rPr lang="ja-JP" altLang="en-US" smtClean="0">
                <a:solidFill>
                  <a:prstClr val="black"/>
                </a:solidFill>
              </a:rPr>
              <a:pPr/>
              <a:t>41</a:t>
            </a:fld>
            <a:endParaRPr lang="ja-JP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473363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1168400" y="1243013"/>
            <a:ext cx="4470400" cy="3354387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9C98F1-10AB-4D73-9663-6F72AC648673}" type="slidenum">
              <a:rPr lang="ja-JP" altLang="en-US" smtClean="0">
                <a:solidFill>
                  <a:prstClr val="black"/>
                </a:solidFill>
              </a:rPr>
              <a:pPr/>
              <a:t>5</a:t>
            </a:fld>
            <a:endParaRPr lang="ja-JP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2106626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1168400" y="1243013"/>
            <a:ext cx="4470400" cy="3354387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9C98F1-10AB-4D73-9663-6F72AC648673}" type="slidenum">
              <a:rPr lang="ja-JP" altLang="en-US" smtClean="0">
                <a:solidFill>
                  <a:prstClr val="black"/>
                </a:solidFill>
              </a:rPr>
              <a:pPr/>
              <a:t>42</a:t>
            </a:fld>
            <a:endParaRPr lang="ja-JP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0219746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1168400" y="1243013"/>
            <a:ext cx="4470400" cy="3354387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9C98F1-10AB-4D73-9663-6F72AC648673}" type="slidenum">
              <a:rPr lang="ja-JP" altLang="en-US" smtClean="0">
                <a:solidFill>
                  <a:prstClr val="black"/>
                </a:solidFill>
              </a:rPr>
              <a:pPr/>
              <a:t>43</a:t>
            </a:fld>
            <a:endParaRPr lang="ja-JP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5704836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1168400" y="1243013"/>
            <a:ext cx="4470400" cy="3354387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9C98F1-10AB-4D73-9663-6F72AC648673}" type="slidenum">
              <a:rPr lang="ja-JP" altLang="en-US" smtClean="0">
                <a:solidFill>
                  <a:prstClr val="black"/>
                </a:solidFill>
              </a:rPr>
              <a:pPr/>
              <a:t>44</a:t>
            </a:fld>
            <a:endParaRPr lang="ja-JP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4567886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1168400" y="1243013"/>
            <a:ext cx="4470400" cy="3354387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9C98F1-10AB-4D73-9663-6F72AC648673}" type="slidenum">
              <a:rPr lang="ja-JP" altLang="en-US" smtClean="0">
                <a:solidFill>
                  <a:prstClr val="black"/>
                </a:solidFill>
              </a:rPr>
              <a:pPr/>
              <a:t>45</a:t>
            </a:fld>
            <a:endParaRPr lang="ja-JP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1011251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1168400" y="1243013"/>
            <a:ext cx="4470400" cy="3354387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9C98F1-10AB-4D73-9663-6F72AC648673}" type="slidenum">
              <a:rPr lang="ja-JP" altLang="en-US" smtClean="0">
                <a:solidFill>
                  <a:prstClr val="black"/>
                </a:solidFill>
              </a:rPr>
              <a:pPr/>
              <a:t>47</a:t>
            </a:fld>
            <a:endParaRPr lang="ja-JP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1969686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1168400" y="1243013"/>
            <a:ext cx="4470400" cy="3354387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9C98F1-10AB-4D73-9663-6F72AC648673}" type="slidenum">
              <a:rPr lang="ja-JP" altLang="en-US" smtClean="0">
                <a:solidFill>
                  <a:prstClr val="black"/>
                </a:solidFill>
              </a:rPr>
              <a:pPr/>
              <a:t>48</a:t>
            </a:fld>
            <a:endParaRPr lang="ja-JP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2265930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1168400" y="1243013"/>
            <a:ext cx="4470400" cy="3354387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9C98F1-10AB-4D73-9663-6F72AC648673}" type="slidenum">
              <a:rPr lang="ja-JP" altLang="en-US" smtClean="0">
                <a:solidFill>
                  <a:prstClr val="black"/>
                </a:solidFill>
              </a:rPr>
              <a:pPr/>
              <a:t>49</a:t>
            </a:fld>
            <a:endParaRPr lang="ja-JP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1429212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1168400" y="1243013"/>
            <a:ext cx="4470400" cy="3354387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9C98F1-10AB-4D73-9663-6F72AC648673}" type="slidenum">
              <a:rPr lang="ja-JP" altLang="en-US" smtClean="0">
                <a:solidFill>
                  <a:prstClr val="black"/>
                </a:solidFill>
              </a:rPr>
              <a:pPr/>
              <a:t>50</a:t>
            </a:fld>
            <a:endParaRPr lang="ja-JP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6201522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1168400" y="1243013"/>
            <a:ext cx="4470400" cy="3354387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9C98F1-10AB-4D73-9663-6F72AC648673}" type="slidenum">
              <a:rPr lang="ja-JP" altLang="en-US" smtClean="0">
                <a:solidFill>
                  <a:prstClr val="black"/>
                </a:solidFill>
              </a:rPr>
              <a:pPr/>
              <a:t>51</a:t>
            </a:fld>
            <a:endParaRPr lang="ja-JP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2211293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1168400" y="1243013"/>
            <a:ext cx="4470400" cy="3354387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9C98F1-10AB-4D73-9663-6F72AC648673}" type="slidenum">
              <a:rPr lang="ja-JP" altLang="en-US" smtClean="0">
                <a:solidFill>
                  <a:prstClr val="black"/>
                </a:solidFill>
              </a:rPr>
              <a:pPr/>
              <a:t>52</a:t>
            </a:fld>
            <a:endParaRPr lang="ja-JP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693230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1168400" y="1243013"/>
            <a:ext cx="4470400" cy="3354387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9C98F1-10AB-4D73-9663-6F72AC648673}" type="slidenum">
              <a:rPr lang="ja-JP" altLang="en-US" smtClean="0">
                <a:solidFill>
                  <a:prstClr val="black"/>
                </a:solidFill>
              </a:rPr>
              <a:pPr/>
              <a:t>6</a:t>
            </a:fld>
            <a:endParaRPr lang="ja-JP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5685887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1168400" y="1243013"/>
            <a:ext cx="4470400" cy="3354387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9C98F1-10AB-4D73-9663-6F72AC648673}" type="slidenum">
              <a:rPr lang="ja-JP" altLang="en-US" smtClean="0">
                <a:solidFill>
                  <a:prstClr val="black"/>
                </a:solidFill>
              </a:rPr>
              <a:pPr/>
              <a:t>53</a:t>
            </a:fld>
            <a:endParaRPr lang="ja-JP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2226106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1168400" y="1243013"/>
            <a:ext cx="4470400" cy="3354387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9C98F1-10AB-4D73-9663-6F72AC648673}" type="slidenum">
              <a:rPr lang="ja-JP" altLang="en-US" smtClean="0">
                <a:solidFill>
                  <a:prstClr val="black"/>
                </a:solidFill>
              </a:rPr>
              <a:pPr/>
              <a:t>54</a:t>
            </a:fld>
            <a:endParaRPr lang="ja-JP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35989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1168400" y="1243013"/>
            <a:ext cx="4470400" cy="3354387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9C98F1-10AB-4D73-9663-6F72AC648673}" type="slidenum">
              <a:rPr lang="ja-JP" altLang="en-US" smtClean="0">
                <a:solidFill>
                  <a:prstClr val="black"/>
                </a:solidFill>
              </a:rPr>
              <a:pPr/>
              <a:t>55</a:t>
            </a:fld>
            <a:endParaRPr lang="ja-JP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0528283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1168400" y="1243013"/>
            <a:ext cx="4470400" cy="3354387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9C98F1-10AB-4D73-9663-6F72AC648673}" type="slidenum">
              <a:rPr lang="ja-JP" altLang="en-US" smtClean="0">
                <a:solidFill>
                  <a:prstClr val="black"/>
                </a:solidFill>
              </a:rPr>
              <a:pPr/>
              <a:t>56</a:t>
            </a:fld>
            <a:endParaRPr lang="ja-JP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9042800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1168400" y="1243013"/>
            <a:ext cx="4470400" cy="3354387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9C98F1-10AB-4D73-9663-6F72AC648673}" type="slidenum">
              <a:rPr lang="ja-JP" altLang="en-US" smtClean="0">
                <a:solidFill>
                  <a:prstClr val="black"/>
                </a:solidFill>
              </a:rPr>
              <a:pPr/>
              <a:t>57</a:t>
            </a:fld>
            <a:endParaRPr lang="ja-JP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5200896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1168400" y="1243013"/>
            <a:ext cx="4470400" cy="3354387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9C98F1-10AB-4D73-9663-6F72AC648673}" type="slidenum">
              <a:rPr lang="ja-JP" altLang="en-US" smtClean="0">
                <a:solidFill>
                  <a:prstClr val="black"/>
                </a:solidFill>
              </a:rPr>
              <a:pPr/>
              <a:t>58</a:t>
            </a:fld>
            <a:endParaRPr lang="ja-JP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7333158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1168400" y="1243013"/>
            <a:ext cx="4470400" cy="3354387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9C98F1-10AB-4D73-9663-6F72AC648673}" type="slidenum">
              <a:rPr lang="ja-JP" altLang="en-US" smtClean="0">
                <a:solidFill>
                  <a:prstClr val="black"/>
                </a:solidFill>
              </a:rPr>
              <a:pPr/>
              <a:t>59</a:t>
            </a:fld>
            <a:endParaRPr lang="ja-JP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9165946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1168400" y="1243013"/>
            <a:ext cx="4470400" cy="3354387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9C98F1-10AB-4D73-9663-6F72AC648673}" type="slidenum">
              <a:rPr lang="ja-JP" altLang="en-US" smtClean="0">
                <a:solidFill>
                  <a:prstClr val="black"/>
                </a:solidFill>
              </a:rPr>
              <a:pPr/>
              <a:t>60</a:t>
            </a:fld>
            <a:endParaRPr lang="ja-JP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7351836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1168400" y="1243013"/>
            <a:ext cx="4470400" cy="3354387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9C98F1-10AB-4D73-9663-6F72AC648673}" type="slidenum">
              <a:rPr lang="ja-JP" altLang="en-US" smtClean="0">
                <a:solidFill>
                  <a:prstClr val="black"/>
                </a:solidFill>
              </a:rPr>
              <a:pPr/>
              <a:t>61</a:t>
            </a:fld>
            <a:endParaRPr lang="ja-JP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3380560"/>
      </p:ext>
    </p:extLst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1168400" y="1243013"/>
            <a:ext cx="4470400" cy="3354387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9C98F1-10AB-4D73-9663-6F72AC648673}" type="slidenum">
              <a:rPr lang="ja-JP" altLang="en-US" smtClean="0">
                <a:solidFill>
                  <a:prstClr val="black"/>
                </a:solidFill>
              </a:rPr>
              <a:pPr/>
              <a:t>62</a:t>
            </a:fld>
            <a:endParaRPr lang="ja-JP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216070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1168400" y="1243013"/>
            <a:ext cx="4470400" cy="3354387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9C98F1-10AB-4D73-9663-6F72AC648673}" type="slidenum">
              <a:rPr lang="ja-JP" altLang="en-US" smtClean="0">
                <a:solidFill>
                  <a:prstClr val="black"/>
                </a:solidFill>
              </a:rPr>
              <a:pPr/>
              <a:t>7</a:t>
            </a:fld>
            <a:endParaRPr lang="ja-JP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1056227"/>
      </p:ext>
    </p:extLst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1168400" y="1243013"/>
            <a:ext cx="4470400" cy="3354387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9C98F1-10AB-4D73-9663-6F72AC648673}" type="slidenum">
              <a:rPr lang="ja-JP" altLang="en-US" smtClean="0">
                <a:solidFill>
                  <a:prstClr val="black"/>
                </a:solidFill>
              </a:rPr>
              <a:pPr/>
              <a:t>63</a:t>
            </a:fld>
            <a:endParaRPr lang="ja-JP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1453890"/>
      </p:ext>
    </p:extLst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1168400" y="1243013"/>
            <a:ext cx="4470400" cy="3354387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9C98F1-10AB-4D73-9663-6F72AC648673}" type="slidenum">
              <a:rPr lang="ja-JP" altLang="en-US" smtClean="0">
                <a:solidFill>
                  <a:prstClr val="black"/>
                </a:solidFill>
              </a:rPr>
              <a:pPr/>
              <a:t>65</a:t>
            </a:fld>
            <a:endParaRPr lang="ja-JP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4817181"/>
      </p:ext>
    </p:extLst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1168400" y="1243013"/>
            <a:ext cx="4470400" cy="3354387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9C98F1-10AB-4D73-9663-6F72AC648673}" type="slidenum">
              <a:rPr lang="ja-JP" altLang="en-US" smtClean="0">
                <a:solidFill>
                  <a:prstClr val="black"/>
                </a:solidFill>
              </a:rPr>
              <a:pPr/>
              <a:t>66</a:t>
            </a:fld>
            <a:endParaRPr lang="ja-JP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1898292"/>
      </p:ext>
    </p:extLst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1168400" y="1243013"/>
            <a:ext cx="4470400" cy="3354387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9C98F1-10AB-4D73-9663-6F72AC648673}" type="slidenum">
              <a:rPr lang="ja-JP" altLang="en-US" smtClean="0">
                <a:solidFill>
                  <a:prstClr val="black"/>
                </a:solidFill>
              </a:rPr>
              <a:pPr/>
              <a:t>67</a:t>
            </a:fld>
            <a:endParaRPr lang="ja-JP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2195657"/>
      </p:ext>
    </p:extLst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1168400" y="1243013"/>
            <a:ext cx="4470400" cy="3354387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9C98F1-10AB-4D73-9663-6F72AC648673}" type="slidenum">
              <a:rPr lang="ja-JP" altLang="en-US" smtClean="0">
                <a:solidFill>
                  <a:prstClr val="black"/>
                </a:solidFill>
              </a:rPr>
              <a:pPr/>
              <a:t>68</a:t>
            </a:fld>
            <a:endParaRPr lang="ja-JP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1466814"/>
      </p:ext>
    </p:extLst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1168400" y="1243013"/>
            <a:ext cx="4470400" cy="3354387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9C98F1-10AB-4D73-9663-6F72AC648673}" type="slidenum">
              <a:rPr lang="ja-JP" altLang="en-US" smtClean="0">
                <a:solidFill>
                  <a:prstClr val="black"/>
                </a:solidFill>
              </a:rPr>
              <a:pPr/>
              <a:t>69</a:t>
            </a:fld>
            <a:endParaRPr lang="ja-JP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2108876"/>
      </p:ext>
    </p:extLst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1168400" y="1243013"/>
            <a:ext cx="4470400" cy="3354387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9C98F1-10AB-4D73-9663-6F72AC648673}" type="slidenum">
              <a:rPr lang="ja-JP" altLang="en-US" smtClean="0">
                <a:solidFill>
                  <a:prstClr val="black"/>
                </a:solidFill>
              </a:rPr>
              <a:pPr/>
              <a:t>70</a:t>
            </a:fld>
            <a:endParaRPr lang="ja-JP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8395372"/>
      </p:ext>
    </p:extLst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1168400" y="1243013"/>
            <a:ext cx="4470400" cy="3354387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9C98F1-10AB-4D73-9663-6F72AC648673}" type="slidenum">
              <a:rPr lang="ja-JP" altLang="en-US" smtClean="0">
                <a:solidFill>
                  <a:prstClr val="black"/>
                </a:solidFill>
              </a:rPr>
              <a:pPr/>
              <a:t>71</a:t>
            </a:fld>
            <a:endParaRPr lang="ja-JP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7770783"/>
      </p:ext>
    </p:extLst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1168400" y="1243013"/>
            <a:ext cx="4470400" cy="3354387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9C98F1-10AB-4D73-9663-6F72AC648673}" type="slidenum">
              <a:rPr lang="ja-JP" altLang="en-US" smtClean="0">
                <a:solidFill>
                  <a:prstClr val="black"/>
                </a:solidFill>
              </a:rPr>
              <a:pPr/>
              <a:t>72</a:t>
            </a:fld>
            <a:endParaRPr lang="ja-JP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6825689"/>
      </p:ext>
    </p:extLst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1168400" y="1243013"/>
            <a:ext cx="4470400" cy="3354387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9C98F1-10AB-4D73-9663-6F72AC648673}" type="slidenum">
              <a:rPr lang="ja-JP" altLang="en-US" smtClean="0">
                <a:solidFill>
                  <a:prstClr val="black"/>
                </a:solidFill>
              </a:rPr>
              <a:pPr/>
              <a:t>73</a:t>
            </a:fld>
            <a:endParaRPr lang="ja-JP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331454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1168400" y="1243013"/>
            <a:ext cx="4470400" cy="3354387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9C98F1-10AB-4D73-9663-6F72AC648673}" type="slidenum">
              <a:rPr lang="ja-JP" altLang="en-US" smtClean="0">
                <a:solidFill>
                  <a:prstClr val="black"/>
                </a:solidFill>
              </a:rPr>
              <a:pPr/>
              <a:t>8</a:t>
            </a:fld>
            <a:endParaRPr lang="ja-JP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4217522"/>
      </p:ext>
    </p:extLst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1168400" y="1243013"/>
            <a:ext cx="4470400" cy="3354387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9C98F1-10AB-4D73-9663-6F72AC648673}" type="slidenum">
              <a:rPr lang="ja-JP" altLang="en-US" smtClean="0">
                <a:solidFill>
                  <a:prstClr val="black"/>
                </a:solidFill>
              </a:rPr>
              <a:pPr/>
              <a:t>74</a:t>
            </a:fld>
            <a:endParaRPr lang="ja-JP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5011705"/>
      </p:ext>
    </p:extLst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1168400" y="1243013"/>
            <a:ext cx="4470400" cy="3354387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9C98F1-10AB-4D73-9663-6F72AC648673}" type="slidenum">
              <a:rPr lang="ja-JP" altLang="en-US" smtClean="0">
                <a:solidFill>
                  <a:prstClr val="black"/>
                </a:solidFill>
              </a:rPr>
              <a:pPr/>
              <a:t>75</a:t>
            </a:fld>
            <a:endParaRPr lang="ja-JP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6622756"/>
      </p:ext>
    </p:extLst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1168400" y="1243013"/>
            <a:ext cx="4470400" cy="3354387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9C98F1-10AB-4D73-9663-6F72AC648673}" type="slidenum">
              <a:rPr lang="ja-JP" altLang="en-US" smtClean="0">
                <a:solidFill>
                  <a:prstClr val="black"/>
                </a:solidFill>
              </a:rPr>
              <a:pPr/>
              <a:t>76</a:t>
            </a:fld>
            <a:endParaRPr lang="ja-JP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0052315"/>
      </p:ext>
    </p:extLst>
  </p:cSld>
  <p:clrMapOvr>
    <a:masterClrMapping/>
  </p:clrMapOvr>
</p:notes>
</file>

<file path=ppt/notesSlides/notesSlide7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1168400" y="1243013"/>
            <a:ext cx="4470400" cy="3354387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9C98F1-10AB-4D73-9663-6F72AC648673}" type="slidenum">
              <a:rPr lang="ja-JP" altLang="en-US" smtClean="0">
                <a:solidFill>
                  <a:prstClr val="black"/>
                </a:solidFill>
              </a:rPr>
              <a:pPr/>
              <a:t>77</a:t>
            </a:fld>
            <a:endParaRPr lang="ja-JP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4965992"/>
      </p:ext>
    </p:extLst>
  </p:cSld>
  <p:clrMapOvr>
    <a:masterClrMapping/>
  </p:clrMapOvr>
</p:notes>
</file>

<file path=ppt/notesSlides/notesSlide7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1168400" y="1243013"/>
            <a:ext cx="4470400" cy="3354387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9C98F1-10AB-4D73-9663-6F72AC648673}" type="slidenum">
              <a:rPr lang="ja-JP" altLang="en-US" smtClean="0">
                <a:solidFill>
                  <a:prstClr val="black"/>
                </a:solidFill>
              </a:rPr>
              <a:pPr/>
              <a:t>78</a:t>
            </a:fld>
            <a:endParaRPr lang="ja-JP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5068871"/>
      </p:ext>
    </p:extLst>
  </p:cSld>
  <p:clrMapOvr>
    <a:masterClrMapping/>
  </p:clrMapOvr>
</p:notes>
</file>

<file path=ppt/notesSlides/notesSlide7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1168400" y="1243013"/>
            <a:ext cx="4470400" cy="3354387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9C98F1-10AB-4D73-9663-6F72AC648673}" type="slidenum">
              <a:rPr lang="ja-JP" altLang="en-US" smtClean="0">
                <a:solidFill>
                  <a:prstClr val="black"/>
                </a:solidFill>
              </a:rPr>
              <a:pPr/>
              <a:t>79</a:t>
            </a:fld>
            <a:endParaRPr lang="ja-JP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366525"/>
      </p:ext>
    </p:extLst>
  </p:cSld>
  <p:clrMapOvr>
    <a:masterClrMapping/>
  </p:clrMapOvr>
</p:notes>
</file>

<file path=ppt/notesSlides/notesSlide7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1168400" y="1243013"/>
            <a:ext cx="4470400" cy="3354387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9C98F1-10AB-4D73-9663-6F72AC648673}" type="slidenum">
              <a:rPr lang="ja-JP" altLang="en-US" smtClean="0">
                <a:solidFill>
                  <a:prstClr val="black"/>
                </a:solidFill>
              </a:rPr>
              <a:pPr/>
              <a:t>80</a:t>
            </a:fld>
            <a:endParaRPr lang="ja-JP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5920192"/>
      </p:ext>
    </p:extLst>
  </p:cSld>
  <p:clrMapOvr>
    <a:masterClrMapping/>
  </p:clrMapOvr>
</p:notes>
</file>

<file path=ppt/notesSlides/notesSlide7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1168400" y="1243013"/>
            <a:ext cx="4470400" cy="3354387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9C98F1-10AB-4D73-9663-6F72AC648673}" type="slidenum">
              <a:rPr lang="ja-JP" altLang="en-US" smtClean="0">
                <a:solidFill>
                  <a:prstClr val="black"/>
                </a:solidFill>
              </a:rPr>
              <a:pPr/>
              <a:t>81</a:t>
            </a:fld>
            <a:endParaRPr lang="ja-JP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6498103"/>
      </p:ext>
    </p:extLst>
  </p:cSld>
  <p:clrMapOvr>
    <a:masterClrMapping/>
  </p:clrMapOvr>
</p:notes>
</file>

<file path=ppt/notesSlides/notesSlide7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1168400" y="1243013"/>
            <a:ext cx="4470400" cy="3354387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9C98F1-10AB-4D73-9663-6F72AC648673}" type="slidenum">
              <a:rPr lang="ja-JP" altLang="en-US" smtClean="0">
                <a:solidFill>
                  <a:prstClr val="black"/>
                </a:solidFill>
              </a:rPr>
              <a:pPr/>
              <a:t>82</a:t>
            </a:fld>
            <a:endParaRPr lang="ja-JP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6228177"/>
      </p:ext>
    </p:extLst>
  </p:cSld>
  <p:clrMapOvr>
    <a:masterClrMapping/>
  </p:clrMapOvr>
</p:notes>
</file>

<file path=ppt/notesSlides/notesSlide7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1168400" y="1243013"/>
            <a:ext cx="4470400" cy="3354387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9C98F1-10AB-4D73-9663-6F72AC648673}" type="slidenum">
              <a:rPr lang="ja-JP" altLang="en-US" smtClean="0">
                <a:solidFill>
                  <a:prstClr val="black"/>
                </a:solidFill>
              </a:rPr>
              <a:pPr/>
              <a:t>83</a:t>
            </a:fld>
            <a:endParaRPr lang="ja-JP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321125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1168400" y="1243013"/>
            <a:ext cx="4470400" cy="3354387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9C98F1-10AB-4D73-9663-6F72AC648673}" type="slidenum">
              <a:rPr lang="ja-JP" altLang="en-US" smtClean="0">
                <a:solidFill>
                  <a:prstClr val="black"/>
                </a:solidFill>
              </a:rPr>
              <a:pPr/>
              <a:t>9</a:t>
            </a:fld>
            <a:endParaRPr lang="ja-JP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6143519"/>
      </p:ext>
    </p:extLst>
  </p:cSld>
  <p:clrMapOvr>
    <a:masterClrMapping/>
  </p:clrMapOvr>
</p:notes>
</file>

<file path=ppt/notesSlides/notesSlide8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1168400" y="1243013"/>
            <a:ext cx="4470400" cy="3354387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9C98F1-10AB-4D73-9663-6F72AC648673}" type="slidenum">
              <a:rPr lang="ja-JP" altLang="en-US" smtClean="0">
                <a:solidFill>
                  <a:prstClr val="black"/>
                </a:solidFill>
              </a:rPr>
              <a:pPr/>
              <a:t>85</a:t>
            </a:fld>
            <a:endParaRPr lang="ja-JP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7720373"/>
      </p:ext>
    </p:extLst>
  </p:cSld>
  <p:clrMapOvr>
    <a:masterClrMapping/>
  </p:clrMapOvr>
</p:notes>
</file>

<file path=ppt/notesSlides/notesSlide8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1168400" y="1243013"/>
            <a:ext cx="4470400" cy="3354387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9C98F1-10AB-4D73-9663-6F72AC648673}" type="slidenum">
              <a:rPr lang="ja-JP" altLang="en-US" smtClean="0">
                <a:solidFill>
                  <a:prstClr val="black"/>
                </a:solidFill>
              </a:rPr>
              <a:pPr/>
              <a:t>86</a:t>
            </a:fld>
            <a:endParaRPr lang="ja-JP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8535361"/>
      </p:ext>
    </p:extLst>
  </p:cSld>
  <p:clrMapOvr>
    <a:masterClrMapping/>
  </p:clrMapOvr>
</p:notes>
</file>

<file path=ppt/notesSlides/notesSlide8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1168400" y="1243013"/>
            <a:ext cx="4470400" cy="3354387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9C98F1-10AB-4D73-9663-6F72AC648673}" type="slidenum">
              <a:rPr lang="ja-JP" altLang="en-US" smtClean="0">
                <a:solidFill>
                  <a:prstClr val="black"/>
                </a:solidFill>
              </a:rPr>
              <a:pPr/>
              <a:t>87</a:t>
            </a:fld>
            <a:endParaRPr lang="ja-JP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2037550"/>
      </p:ext>
    </p:extLst>
  </p:cSld>
  <p:clrMapOvr>
    <a:masterClrMapping/>
  </p:clrMapOvr>
</p:notes>
</file>

<file path=ppt/notesSlides/notesSlide8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1168400" y="1243013"/>
            <a:ext cx="4470400" cy="3354387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9C98F1-10AB-4D73-9663-6F72AC648673}" type="slidenum">
              <a:rPr lang="ja-JP" altLang="en-US" smtClean="0">
                <a:solidFill>
                  <a:prstClr val="black"/>
                </a:solidFill>
              </a:rPr>
              <a:pPr/>
              <a:t>88</a:t>
            </a:fld>
            <a:endParaRPr lang="ja-JP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1509000"/>
      </p:ext>
    </p:extLst>
  </p:cSld>
  <p:clrMapOvr>
    <a:masterClrMapping/>
  </p:clrMapOvr>
</p:notes>
</file>

<file path=ppt/notesSlides/notesSlide8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1168400" y="1243013"/>
            <a:ext cx="4470400" cy="3354387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9C98F1-10AB-4D73-9663-6F72AC648673}" type="slidenum">
              <a:rPr lang="ja-JP" altLang="en-US" smtClean="0">
                <a:solidFill>
                  <a:prstClr val="black"/>
                </a:solidFill>
              </a:rPr>
              <a:pPr/>
              <a:t>89</a:t>
            </a:fld>
            <a:endParaRPr lang="ja-JP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8281654"/>
      </p:ext>
    </p:extLst>
  </p:cSld>
  <p:clrMapOvr>
    <a:masterClrMapping/>
  </p:clrMapOvr>
</p:notes>
</file>

<file path=ppt/notesSlides/notesSlide8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1168400" y="1243013"/>
            <a:ext cx="4470400" cy="3354387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9C98F1-10AB-4D73-9663-6F72AC648673}" type="slidenum">
              <a:rPr lang="ja-JP" altLang="en-US" smtClean="0">
                <a:solidFill>
                  <a:prstClr val="black"/>
                </a:solidFill>
              </a:rPr>
              <a:pPr/>
              <a:t>90</a:t>
            </a:fld>
            <a:endParaRPr lang="ja-JP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8375084"/>
      </p:ext>
    </p:extLst>
  </p:cSld>
  <p:clrMapOvr>
    <a:masterClrMapping/>
  </p:clrMapOvr>
</p:notes>
</file>

<file path=ppt/notesSlides/notesSlide8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1168400" y="1243013"/>
            <a:ext cx="4470400" cy="3354387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9C98F1-10AB-4D73-9663-6F72AC648673}" type="slidenum">
              <a:rPr lang="ja-JP" altLang="en-US" smtClean="0">
                <a:solidFill>
                  <a:prstClr val="black"/>
                </a:solidFill>
              </a:rPr>
              <a:pPr/>
              <a:t>91</a:t>
            </a:fld>
            <a:endParaRPr lang="ja-JP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0388419"/>
      </p:ext>
    </p:extLst>
  </p:cSld>
  <p:clrMapOvr>
    <a:masterClrMapping/>
  </p:clrMapOvr>
</p:notes>
</file>

<file path=ppt/notesSlides/notesSlide8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1168400" y="1243013"/>
            <a:ext cx="4470400" cy="3354387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9C98F1-10AB-4D73-9663-6F72AC648673}" type="slidenum">
              <a:rPr lang="ja-JP" altLang="en-US" smtClean="0">
                <a:solidFill>
                  <a:prstClr val="black"/>
                </a:solidFill>
              </a:rPr>
              <a:pPr/>
              <a:t>92</a:t>
            </a:fld>
            <a:endParaRPr lang="ja-JP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513473"/>
      </p:ext>
    </p:extLst>
  </p:cSld>
  <p:clrMapOvr>
    <a:masterClrMapping/>
  </p:clrMapOvr>
</p:notes>
</file>

<file path=ppt/notesSlides/notesSlide8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1168400" y="1243013"/>
            <a:ext cx="4470400" cy="3354387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9C98F1-10AB-4D73-9663-6F72AC648673}" type="slidenum">
              <a:rPr lang="ja-JP" altLang="en-US" smtClean="0">
                <a:solidFill>
                  <a:prstClr val="black"/>
                </a:solidFill>
              </a:rPr>
              <a:pPr/>
              <a:t>93</a:t>
            </a:fld>
            <a:endParaRPr lang="ja-JP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0295503"/>
      </p:ext>
    </p:extLst>
  </p:cSld>
  <p:clrMapOvr>
    <a:masterClrMapping/>
  </p:clrMapOvr>
</p:notes>
</file>

<file path=ppt/notesSlides/notesSlide8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1168400" y="1243013"/>
            <a:ext cx="4470400" cy="3354387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9C98F1-10AB-4D73-9663-6F72AC648673}" type="slidenum">
              <a:rPr lang="ja-JP" altLang="en-US" smtClean="0">
                <a:solidFill>
                  <a:prstClr val="black"/>
                </a:solidFill>
              </a:rPr>
              <a:pPr/>
              <a:t>94</a:t>
            </a:fld>
            <a:endParaRPr lang="ja-JP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774255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1168400" y="1243013"/>
            <a:ext cx="4470400" cy="3354387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9C98F1-10AB-4D73-9663-6F72AC648673}" type="slidenum">
              <a:rPr lang="ja-JP" altLang="en-US" smtClean="0">
                <a:solidFill>
                  <a:prstClr val="black"/>
                </a:solidFill>
              </a:rPr>
              <a:pPr/>
              <a:t>10</a:t>
            </a:fld>
            <a:endParaRPr lang="ja-JP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2125960"/>
      </p:ext>
    </p:extLst>
  </p:cSld>
  <p:clrMapOvr>
    <a:masterClrMapping/>
  </p:clrMapOvr>
</p:notes>
</file>

<file path=ppt/notesSlides/notesSlide9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1168400" y="1243013"/>
            <a:ext cx="4470400" cy="3354387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9C98F1-10AB-4D73-9663-6F72AC648673}" type="slidenum">
              <a:rPr lang="ja-JP" altLang="en-US" smtClean="0">
                <a:solidFill>
                  <a:prstClr val="black"/>
                </a:solidFill>
              </a:rPr>
              <a:pPr/>
              <a:t>95</a:t>
            </a:fld>
            <a:endParaRPr lang="ja-JP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01422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F135D8-5952-442E-860C-44836A2B486F}" type="datetime1">
              <a:rPr kumimoji="1" lang="ja-JP" altLang="en-US" smtClean="0"/>
              <a:t>2022/6/17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712B29-8DFD-45C1-BE8F-2E7F44751CD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474150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C7C834-1843-4ACD-8846-441F5A178367}" type="datetime1">
              <a:rPr kumimoji="1" lang="ja-JP" altLang="en-US" smtClean="0"/>
              <a:t>2022/6/17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712B29-8DFD-45C1-BE8F-2E7F44751CD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939743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0C9A3A-61FD-446A-AF14-3ADB842A1945}" type="datetime1">
              <a:rPr kumimoji="1" lang="ja-JP" altLang="en-US" smtClean="0"/>
              <a:t>2022/6/17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712B29-8DFD-45C1-BE8F-2E7F44751CD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6412401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865C58-1B15-4312-85DB-B9DF8EA450EE}" type="datetime1">
              <a:rPr kumimoji="1" lang="ja-JP" altLang="en-US" smtClean="0"/>
              <a:t>2022/6/17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712B29-8DFD-45C1-BE8F-2E7F44751CD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621676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38FEF3-C72C-4F16-9B3E-57453847AC98}" type="datetime1">
              <a:rPr kumimoji="1" lang="ja-JP" altLang="en-US" smtClean="0"/>
              <a:t>2022/6/17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712B29-8DFD-45C1-BE8F-2E7F44751CD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6936017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49BCCD-2A11-4A25-B473-AA73F635C032}" type="datetime1">
              <a:rPr kumimoji="1" lang="ja-JP" altLang="en-US" smtClean="0"/>
              <a:t>2022/6/17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712B29-8DFD-45C1-BE8F-2E7F44751CD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1446308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818BBC-A1F4-49EA-BC80-739DBD9B1CB0}" type="datetime1">
              <a:rPr kumimoji="1" lang="ja-JP" altLang="en-US" smtClean="0"/>
              <a:t>2022/6/17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712B29-8DFD-45C1-BE8F-2E7F44751CD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056194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9B9998-F8C7-49B6-9EC8-8D76DF6AE56F}" type="datetime1">
              <a:rPr kumimoji="1" lang="ja-JP" altLang="en-US" smtClean="0"/>
              <a:t>2022/6/17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712B29-8DFD-45C1-BE8F-2E7F44751CD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4392390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328CA7-9088-4668-AECE-50447D3EB5F1}" type="datetime1">
              <a:rPr kumimoji="1" lang="ja-JP" altLang="en-US" smtClean="0"/>
              <a:t>2022/6/17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712B29-8DFD-45C1-BE8F-2E7F44751CD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6443242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B363B-AD13-4ABB-8684-9B45A8F77966}" type="datetime1">
              <a:rPr kumimoji="1" lang="ja-JP" altLang="en-US" smtClean="0"/>
              <a:t>2022/6/17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712B29-8DFD-45C1-BE8F-2E7F44751CD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4581567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6F8711-6E0D-4FBC-97B5-53A5891D096B}" type="datetime1">
              <a:rPr kumimoji="1" lang="ja-JP" altLang="en-US" smtClean="0"/>
              <a:t>2022/6/17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712B29-8DFD-45C1-BE8F-2E7F44751CD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544455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D2AEC2-4A8B-4248-B46A-E3CA95E74844}" type="datetime1">
              <a:rPr kumimoji="1" lang="ja-JP" altLang="en-US" smtClean="0"/>
              <a:t>2022/6/17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712B29-8DFD-45C1-BE8F-2E7F44751CD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3323168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図を追加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26F802-D989-4141-A2B6-B76888D2F191}" type="datetime1">
              <a:rPr kumimoji="1" lang="ja-JP" altLang="en-US" smtClean="0"/>
              <a:t>2022/6/17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712B29-8DFD-45C1-BE8F-2E7F44751CD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9703370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1D900-8E79-4DEC-99A2-7BA059CAC9B4}" type="datetime1">
              <a:rPr kumimoji="1" lang="ja-JP" altLang="en-US" smtClean="0"/>
              <a:t>2022/6/17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712B29-8DFD-45C1-BE8F-2E7F44751CD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3789458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B9F7A3-CFF9-4E23-8CC5-D9CA54AD5498}" type="datetime1">
              <a:rPr kumimoji="1" lang="ja-JP" altLang="en-US" smtClean="0"/>
              <a:t>2022/6/17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712B29-8DFD-45C1-BE8F-2E7F44751CD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557495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FE6BA2-B873-4E64-9E94-F63E5A1258CC}" type="datetime1">
              <a:rPr kumimoji="1" lang="ja-JP" altLang="en-US" smtClean="0"/>
              <a:t>2022/6/17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712B29-8DFD-45C1-BE8F-2E7F44751CD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459389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A2F87A-C5C0-40AE-86BD-F35F50CE493F}" type="datetime1">
              <a:rPr kumimoji="1" lang="ja-JP" altLang="en-US" smtClean="0"/>
              <a:t>2022/6/17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712B29-8DFD-45C1-BE8F-2E7F44751CD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766887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6B78E0-D0C2-48BF-AFCF-97BCF6327D2C}" type="datetime1">
              <a:rPr kumimoji="1" lang="ja-JP" altLang="en-US" smtClean="0"/>
              <a:t>2022/6/17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712B29-8DFD-45C1-BE8F-2E7F44751CD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232926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DFE24-84FA-4980-8466-69C8D02F7838}" type="datetime1">
              <a:rPr kumimoji="1" lang="ja-JP" altLang="en-US" smtClean="0"/>
              <a:t>2022/6/17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712B29-8DFD-45C1-BE8F-2E7F44751CD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430888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4F5755-4043-4DA3-9608-B79F0794FC26}" type="datetime1">
              <a:rPr kumimoji="1" lang="ja-JP" altLang="en-US" smtClean="0"/>
              <a:t>2022/6/17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712B29-8DFD-45C1-BE8F-2E7F44751CD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257102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1EDA1-2372-4CC2-BFDB-CDF6FC5F3913}" type="datetime1">
              <a:rPr kumimoji="1" lang="ja-JP" altLang="en-US" smtClean="0"/>
              <a:t>2022/6/17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712B29-8DFD-45C1-BE8F-2E7F44751CD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905439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図を追加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D4F81E-5E94-4294-9674-95970E3D66BA}" type="datetime1">
              <a:rPr kumimoji="1" lang="ja-JP" altLang="en-US" smtClean="0"/>
              <a:t>2022/6/17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712B29-8DFD-45C1-BE8F-2E7F44751CD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549632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FF324A-D7E0-47D7-8CF8-B6679FE3AA34}" type="datetime1">
              <a:rPr kumimoji="1" lang="ja-JP" altLang="en-US" smtClean="0"/>
              <a:t>2022/6/17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712B29-8DFD-45C1-BE8F-2E7F44751CD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034529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08716F-95D3-4964-8A78-BB8717DD4600}" type="datetime1">
              <a:rPr kumimoji="1" lang="ja-JP" altLang="en-US" smtClean="0"/>
              <a:t>2022/6/17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712B29-8DFD-45C1-BE8F-2E7F44751CD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522692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5.emf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7.em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emf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emf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emf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emf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emf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emf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3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emf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3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emf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7.emf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emf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9.emf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emf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3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emf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2.emf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3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3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3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emf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3.png"/><Relationship Id="rId4" Type="http://schemas.openxmlformats.org/officeDocument/2006/relationships/image" Target="../media/image2.emf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emf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6.emf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emf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3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13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13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13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13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emf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emf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emf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emf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emf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emf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emf"/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emf"/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emf"/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emf"/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13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emf"/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64.emf"/><Relationship Id="rId4" Type="http://schemas.openxmlformats.org/officeDocument/2006/relationships/image" Target="../media/image63.emf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13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emf"/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13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emf"/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67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emf"/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69.emf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emf"/><Relationship Id="rId2" Type="http://schemas.openxmlformats.org/officeDocument/2006/relationships/notesSlide" Target="../notesSlides/notesSlide67.xml"/><Relationship Id="rId1" Type="http://schemas.openxmlformats.org/officeDocument/2006/relationships/slideLayout" Target="../slideLayouts/slideLayout13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emf"/><Relationship Id="rId2" Type="http://schemas.openxmlformats.org/officeDocument/2006/relationships/notesSlide" Target="../notesSlides/notesSlide68.xml"/><Relationship Id="rId1" Type="http://schemas.openxmlformats.org/officeDocument/2006/relationships/slideLayout" Target="../slideLayouts/slideLayout13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emf"/><Relationship Id="rId2" Type="http://schemas.openxmlformats.org/officeDocument/2006/relationships/notesSlide" Target="../notesSlides/notesSlide69.xml"/><Relationship Id="rId1" Type="http://schemas.openxmlformats.org/officeDocument/2006/relationships/slideLayout" Target="../slideLayouts/slideLayout13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emf"/><Relationship Id="rId2" Type="http://schemas.openxmlformats.org/officeDocument/2006/relationships/notesSlide" Target="../notesSlides/notesSlide70.xml"/><Relationship Id="rId1" Type="http://schemas.openxmlformats.org/officeDocument/2006/relationships/slideLayout" Target="../slideLayouts/slideLayout13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emf"/><Relationship Id="rId2" Type="http://schemas.openxmlformats.org/officeDocument/2006/relationships/notesSlide" Target="../notesSlides/notesSlide71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75.emf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2.xml"/><Relationship Id="rId1" Type="http://schemas.openxmlformats.org/officeDocument/2006/relationships/slideLayout" Target="../slideLayouts/slideLayout13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3.xml"/><Relationship Id="rId1" Type="http://schemas.openxmlformats.org/officeDocument/2006/relationships/slideLayout" Target="../slideLayouts/slideLayout13.xml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emf"/><Relationship Id="rId2" Type="http://schemas.openxmlformats.org/officeDocument/2006/relationships/notesSlide" Target="../notesSlides/notesSlide74.xml"/><Relationship Id="rId1" Type="http://schemas.openxmlformats.org/officeDocument/2006/relationships/slideLayout" Target="../slideLayouts/slideLayout13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5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png"/><Relationship Id="rId2" Type="http://schemas.openxmlformats.org/officeDocument/2006/relationships/notesSlide" Target="../notesSlides/notesSlide76.xml"/><Relationship Id="rId1" Type="http://schemas.openxmlformats.org/officeDocument/2006/relationships/slideLayout" Target="../slideLayouts/slideLayout13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7.xml"/><Relationship Id="rId1" Type="http://schemas.openxmlformats.org/officeDocument/2006/relationships/slideLayout" Target="../slideLayouts/slideLayout13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8.xml"/><Relationship Id="rId1" Type="http://schemas.openxmlformats.org/officeDocument/2006/relationships/slideLayout" Target="../slideLayouts/slideLayout13.xml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png"/><Relationship Id="rId2" Type="http://schemas.openxmlformats.org/officeDocument/2006/relationships/notesSlide" Target="../notesSlides/notesSlide79.xml"/><Relationship Id="rId1" Type="http://schemas.openxmlformats.org/officeDocument/2006/relationships/slideLayout" Target="../slideLayouts/slideLayout13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0.xml"/><Relationship Id="rId1" Type="http://schemas.openxmlformats.org/officeDocument/2006/relationships/slideLayout" Target="../slideLayouts/slideLayout13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1.xml"/><Relationship Id="rId1" Type="http://schemas.openxmlformats.org/officeDocument/2006/relationships/slideLayout" Target="../slideLayouts/slideLayout13.xml"/></Relationships>
</file>

<file path=ppt/slides/_rels/slide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emf"/><Relationship Id="rId2" Type="http://schemas.openxmlformats.org/officeDocument/2006/relationships/notesSlide" Target="../notesSlides/notesSlide82.xml"/><Relationship Id="rId1" Type="http://schemas.openxmlformats.org/officeDocument/2006/relationships/slideLayout" Target="../slideLayouts/slideLayout13.xml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3.xml"/><Relationship Id="rId1" Type="http://schemas.openxmlformats.org/officeDocument/2006/relationships/slideLayout" Target="../slideLayouts/slideLayout13.xml"/></Relationships>
</file>

<file path=ppt/slides/_rels/slide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2" Type="http://schemas.openxmlformats.org/officeDocument/2006/relationships/notesSlide" Target="../notesSlides/notesSlide84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9.png"/></Relationships>
</file>

<file path=ppt/slides/_rels/slide9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5.xml"/><Relationship Id="rId1" Type="http://schemas.openxmlformats.org/officeDocument/2006/relationships/slideLayout" Target="../slideLayouts/slideLayout13.xml"/></Relationships>
</file>

<file path=ppt/slides/_rels/slide9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png"/><Relationship Id="rId2" Type="http://schemas.openxmlformats.org/officeDocument/2006/relationships/notesSlide" Target="../notesSlides/notesSlide86.xml"/><Relationship Id="rId1" Type="http://schemas.openxmlformats.org/officeDocument/2006/relationships/slideLayout" Target="../slideLayouts/slideLayout13.xml"/></Relationships>
</file>

<file path=ppt/slides/_rels/slide9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7.xml"/><Relationship Id="rId1" Type="http://schemas.openxmlformats.org/officeDocument/2006/relationships/slideLayout" Target="../slideLayouts/slideLayout13.xml"/></Relationships>
</file>

<file path=ppt/slides/_rels/slide9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8.xml"/><Relationship Id="rId1" Type="http://schemas.openxmlformats.org/officeDocument/2006/relationships/slideLayout" Target="../slideLayouts/slideLayout13.xml"/></Relationships>
</file>

<file path=ppt/slides/_rels/slide9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9.xml"/><Relationship Id="rId1" Type="http://schemas.openxmlformats.org/officeDocument/2006/relationships/slideLayout" Target="../slideLayouts/slideLayout13.xml"/></Relationships>
</file>

<file path=ppt/slides/_rels/slide9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0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905994"/>
            <a:ext cx="7772400" cy="1046011"/>
          </a:xfrm>
        </p:spPr>
        <p:txBody>
          <a:bodyPr>
            <a:noAutofit/>
          </a:bodyPr>
          <a:lstStyle/>
          <a:p>
            <a:pPr algn="ctr"/>
            <a:r>
              <a:rPr lang="en-US" altLang="ja-JP" sz="2800" b="1" kern="100" err="1">
                <a:effectLst/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Suportang</a:t>
            </a:r>
            <a:r>
              <a:rPr lang="en-US" altLang="ja-JP" sz="2800" b="1" kern="100">
                <a:effectLst/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 </a:t>
            </a:r>
            <a:r>
              <a:rPr lang="en-US" altLang="ja-JP" sz="2800" b="1" kern="100" err="1">
                <a:effectLst/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Aklat-Aralin</a:t>
            </a:r>
            <a:r>
              <a:rPr lang="en-US" altLang="ja-JP" sz="2800" b="1" kern="100">
                <a:effectLst/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 para </a:t>
            </a:r>
            <a:r>
              <a:rPr lang="en-US" altLang="ja-JP" sz="2800" b="1" kern="100" err="1">
                <a:effectLst/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sa</a:t>
            </a:r>
            <a:r>
              <a:rPr lang="ja-JP" altLang="ja-JP" sz="2800" b="1" kern="100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Arial" panose="020B0604020202020204" pitchFamily="34" charset="0"/>
              </a:rPr>
              <a:t/>
            </a:r>
            <a:br>
              <a:rPr lang="ja-JP" altLang="ja-JP" sz="2800" b="1" kern="100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Arial" panose="020B0604020202020204" pitchFamily="34" charset="0"/>
              </a:rPr>
            </a:br>
            <a:r>
              <a:rPr lang="en-US" altLang="ja-JP" sz="2800" b="1" kern="100" err="1">
                <a:effectLst/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Pagsasanay</a:t>
            </a:r>
            <a:r>
              <a:rPr lang="en-US" altLang="ja-JP" sz="2800" b="1" kern="100">
                <a:effectLst/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 </a:t>
            </a:r>
            <a:r>
              <a:rPr lang="en-US" altLang="ja-JP" sz="2800" b="1" kern="100" err="1">
                <a:effectLst/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sa</a:t>
            </a:r>
            <a:r>
              <a:rPr lang="en-US" altLang="ja-JP" sz="2800" b="1" kern="100">
                <a:effectLst/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 </a:t>
            </a:r>
            <a:r>
              <a:rPr lang="en-US" altLang="ja-JP" sz="2800" b="1" kern="100" err="1">
                <a:effectLst/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Pagmamaneho</a:t>
            </a:r>
            <a:r>
              <a:rPr lang="en-US" altLang="ja-JP" sz="2800" b="1" kern="100">
                <a:effectLst/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 ng</a:t>
            </a:r>
            <a:r>
              <a:rPr lang="ja-JP" altLang="ja-JP" sz="2800" b="1" kern="100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Arial" panose="020B0604020202020204" pitchFamily="34" charset="0"/>
              </a:rPr>
              <a:t/>
            </a:r>
            <a:br>
              <a:rPr lang="ja-JP" altLang="ja-JP" sz="2800" b="1" kern="100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Arial" panose="020B0604020202020204" pitchFamily="34" charset="0"/>
              </a:rPr>
            </a:br>
            <a:r>
              <a:rPr lang="en-US" altLang="ja-JP" sz="2800" b="1" kern="100">
                <a:effectLst/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Aerial Work </a:t>
            </a:r>
            <a:r>
              <a:rPr lang="en-US" altLang="ja-JP" sz="2800" b="1" kern="100" err="1">
                <a:effectLst/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Platfrom</a:t>
            </a:r>
            <a:r>
              <a:rPr lang="en-US" altLang="ja-JP" sz="2800" b="1" kern="100">
                <a:effectLst/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 Vehicle</a:t>
            </a:r>
            <a:br>
              <a:rPr lang="en-US" altLang="ja-JP" sz="2800" b="1" kern="100">
                <a:effectLst/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</a:br>
            <a:r>
              <a:rPr lang="en-US" altLang="ja-JP" sz="2800" b="1" kern="100">
                <a:effectLst/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/>
            </a:r>
            <a:br>
              <a:rPr lang="en-US" altLang="ja-JP" sz="2800" b="1" kern="100">
                <a:effectLst/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</a:br>
            <a:r>
              <a:rPr kumimoji="1" lang="en-US" altLang="ja-JP" sz="2800" b="1" err="1"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Powerpoint</a:t>
            </a:r>
            <a:r>
              <a:rPr kumimoji="1" lang="en-US" altLang="ja-JP" sz="2800" b="1"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 Material para </a:t>
            </a:r>
            <a:r>
              <a:rPr kumimoji="1" lang="en-US" altLang="ja-JP" sz="2800" b="1" err="1"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sa</a:t>
            </a:r>
            <a:r>
              <a:rPr kumimoji="1" lang="en-US" altLang="ja-JP" sz="2800" b="1"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 </a:t>
            </a:r>
            <a:r>
              <a:rPr kumimoji="1" lang="en-US" altLang="ja-JP" sz="2800" b="1" err="1"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Pagsasanay</a:t>
            </a:r>
            <a:endParaRPr lang="ja-JP" altLang="ja-JP" sz="2800" b="1" kern="100">
              <a:effectLst/>
              <a:latin typeface="Arial" panose="020B0604020202020204" pitchFamily="34" charset="0"/>
              <a:ea typeface="ＭＳ ゴシック" panose="020B0609070205080204" pitchFamily="49" charset="-128"/>
              <a:cs typeface="Arial" panose="020B0604020202020204" pitchFamily="34" charset="0"/>
            </a:endParaRPr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712B29-8DFD-45C1-BE8F-2E7F44751CDC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8879344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3"/>
          <p:cNvSpPr>
            <a:spLocks noGrp="1"/>
          </p:cNvSpPr>
          <p:nvPr>
            <p:ph type="title"/>
          </p:nvPr>
        </p:nvSpPr>
        <p:spPr>
          <a:xfrm>
            <a:off x="628650" y="47684"/>
            <a:ext cx="7886700" cy="750395"/>
          </a:xfrm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r>
              <a:rPr lang="en-US" altLang="ja-JP" sz="2400" b="1">
                <a:latin typeface="Meiryo UI" panose="020B0604030504040204" pitchFamily="50" charset="-128"/>
                <a:ea typeface="Meiryo UI" panose="020B0604030504040204" pitchFamily="50" charset="-128"/>
              </a:rPr>
              <a:t>Uri ng Aerial Work Platform Vehicle - Traveling Device</a:t>
            </a:r>
            <a:r>
              <a:rPr lang="ja-JP" altLang="en-US" sz="2400" b="1">
                <a:latin typeface="Meiryo UI" panose="020B0604030504040204" pitchFamily="50" charset="-128"/>
                <a:ea typeface="Meiryo UI" panose="020B0604030504040204" pitchFamily="50" charset="-128"/>
              </a:rPr>
              <a:t>（２）</a:t>
            </a:r>
            <a:endParaRPr kumimoji="1" lang="ja-JP" altLang="en-US" sz="2400" b="1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4572000" y="6400413"/>
            <a:ext cx="3598662" cy="27699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r"/>
            <a:r>
              <a:rPr lang="en-US" altLang="ja-JP" sz="1200" dirty="0" err="1">
                <a:solidFill>
                  <a:prstClr val="black"/>
                </a:solidFill>
              </a:rPr>
              <a:t>teksto</a:t>
            </a:r>
            <a:r>
              <a:rPr lang="en-US" altLang="ja-JP" sz="1200" dirty="0">
                <a:solidFill>
                  <a:prstClr val="black"/>
                </a:solidFill>
              </a:rPr>
              <a:t> p.</a:t>
            </a:r>
            <a:r>
              <a:rPr lang="ja-JP" altLang="en-US" sz="1200" dirty="0">
                <a:solidFill>
                  <a:prstClr val="black"/>
                </a:solidFill>
              </a:rPr>
              <a:t>８</a:t>
            </a:r>
            <a:r>
              <a:rPr lang="en-US" altLang="ja-JP" sz="1200" dirty="0">
                <a:solidFill>
                  <a:prstClr val="black"/>
                </a:solidFill>
              </a:rPr>
              <a:t>/</a:t>
            </a:r>
            <a:r>
              <a:rPr lang="en-US" altLang="ja-JP" sz="1200" dirty="0" err="1">
                <a:solidFill>
                  <a:prstClr val="black"/>
                </a:solidFill>
              </a:rPr>
              <a:t>Suportang</a:t>
            </a:r>
            <a:r>
              <a:rPr lang="en-US" altLang="ja-JP" sz="1200" dirty="0">
                <a:solidFill>
                  <a:prstClr val="black"/>
                </a:solidFill>
              </a:rPr>
              <a:t> </a:t>
            </a:r>
            <a:r>
              <a:rPr lang="en-US" altLang="ja-JP" sz="1200" dirty="0" err="1">
                <a:solidFill>
                  <a:prstClr val="black"/>
                </a:solidFill>
              </a:rPr>
              <a:t>Aklat-Aralin</a:t>
            </a:r>
            <a:r>
              <a:rPr lang="en-US" altLang="ja-JP" sz="1200" dirty="0">
                <a:solidFill>
                  <a:prstClr val="black"/>
                </a:solidFill>
              </a:rPr>
              <a:t> </a:t>
            </a:r>
            <a:r>
              <a:rPr lang="en-US" altLang="ja-JP" sz="1200" dirty="0" smtClean="0">
                <a:solidFill>
                  <a:prstClr val="black"/>
                </a:solidFill>
              </a:rPr>
              <a:t>p.</a:t>
            </a:r>
            <a:r>
              <a:rPr lang="ja-JP" altLang="en-US" sz="1200" dirty="0" smtClean="0">
                <a:solidFill>
                  <a:prstClr val="black"/>
                </a:solidFill>
              </a:rPr>
              <a:t>８～９</a:t>
            </a:r>
            <a:endParaRPr lang="ja-JP" altLang="en-US" sz="1200" dirty="0">
              <a:solidFill>
                <a:prstClr val="black"/>
              </a:solidFill>
            </a:endParaRP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712B29-8DFD-45C1-BE8F-2E7F44751CDC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10</a:t>
            </a:fld>
            <a:endParaRPr lang="ja-JP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コンテンツ プレースホルダー 4"/>
          <p:cNvSpPr txBox="1">
            <a:spLocks/>
          </p:cNvSpPr>
          <p:nvPr/>
        </p:nvSpPr>
        <p:spPr>
          <a:xfrm>
            <a:off x="628650" y="935915"/>
            <a:ext cx="7886700" cy="3428018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ja-JP" altLang="en-US" sz="1400" b="1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②　</a:t>
            </a:r>
            <a:r>
              <a:rPr lang="en-US" altLang="ja-JP" sz="1400" b="1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Self-Propelled Type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en-US" altLang="ja-JP" sz="1400" kern="100" dirty="0" err="1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Isang</a:t>
            </a:r>
            <a:r>
              <a:rPr lang="en-US" altLang="ja-JP" sz="1400" kern="100" dirty="0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 </a:t>
            </a:r>
            <a:r>
              <a:rPr lang="en-US" altLang="ja-JP" sz="1400" kern="100" dirty="0" err="1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uri</a:t>
            </a:r>
            <a:r>
              <a:rPr lang="en-US" altLang="ja-JP" sz="1400" kern="100" dirty="0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 </a:t>
            </a:r>
            <a:r>
              <a:rPr lang="en-US" altLang="ja-JP" sz="1400" kern="100" dirty="0" err="1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na</a:t>
            </a:r>
            <a:r>
              <a:rPr lang="en-US" altLang="ja-JP" sz="1400" kern="100" dirty="0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 </a:t>
            </a:r>
            <a:r>
              <a:rPr lang="en-US" altLang="ja-JP" sz="1400" kern="100" dirty="0" err="1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hindi</a:t>
            </a:r>
            <a:r>
              <a:rPr lang="en-US" altLang="ja-JP" sz="1400" kern="100" dirty="0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 </a:t>
            </a:r>
            <a:r>
              <a:rPr lang="en-US" altLang="ja-JP" sz="1400" kern="100" dirty="0" err="1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nakakabit</a:t>
            </a:r>
            <a:r>
              <a:rPr lang="en-US" altLang="ja-JP" sz="1400" kern="100" dirty="0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 </a:t>
            </a:r>
            <a:r>
              <a:rPr lang="en-US" altLang="ja-JP" sz="1400" kern="100" dirty="0" err="1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sa</a:t>
            </a:r>
            <a:r>
              <a:rPr lang="en-US" altLang="ja-JP" sz="1400" kern="100" dirty="0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 truck ay </a:t>
            </a:r>
            <a:r>
              <a:rPr lang="en-US" altLang="ja-JP" sz="1400" kern="100" dirty="0" err="1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tinatawag</a:t>
            </a:r>
            <a:r>
              <a:rPr lang="en-US" altLang="ja-JP" sz="1400" kern="100" dirty="0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 </a:t>
            </a:r>
            <a:r>
              <a:rPr lang="en-US" altLang="ja-JP" sz="1400" kern="100" dirty="0" err="1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na</a:t>
            </a:r>
            <a:r>
              <a:rPr lang="en-US" altLang="ja-JP" sz="1400" kern="100" dirty="0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 self-propelled 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en-US" altLang="ja-JP" sz="1400" kern="100" dirty="0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type, </a:t>
            </a:r>
            <a:r>
              <a:rPr lang="en-US" altLang="ja-JP" sz="1400" kern="100" dirty="0" err="1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na</a:t>
            </a:r>
            <a:r>
              <a:rPr lang="en-US" altLang="ja-JP" sz="1400" kern="100" dirty="0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 kung </a:t>
            </a:r>
            <a:r>
              <a:rPr lang="en-US" altLang="ja-JP" sz="1400" kern="100" dirty="0" err="1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saan</a:t>
            </a:r>
            <a:r>
              <a:rPr lang="en-US" altLang="ja-JP" sz="1400" kern="100" dirty="0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 ay </a:t>
            </a:r>
            <a:r>
              <a:rPr lang="en-US" altLang="ja-JP" sz="1400" kern="100" dirty="0" err="1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hindi</a:t>
            </a:r>
            <a:r>
              <a:rPr lang="en-US" altLang="ja-JP" sz="1400" kern="100" dirty="0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 </a:t>
            </a:r>
            <a:r>
              <a:rPr lang="en-US" altLang="ja-JP" sz="1400" kern="100" dirty="0" err="1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maaaring</a:t>
            </a:r>
            <a:r>
              <a:rPr lang="en-US" altLang="ja-JP" sz="1400" kern="100" dirty="0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 </a:t>
            </a:r>
            <a:r>
              <a:rPr lang="en-US" altLang="ja-JP" sz="1400" kern="100" dirty="0" err="1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gamitin</a:t>
            </a:r>
            <a:r>
              <a:rPr lang="en-US" altLang="ja-JP" sz="1400" kern="100" dirty="0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 </a:t>
            </a:r>
            <a:r>
              <a:rPr lang="en-US" altLang="ja-JP" sz="1400" kern="100" dirty="0" err="1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sa</a:t>
            </a:r>
            <a:r>
              <a:rPr lang="en-US" altLang="ja-JP" sz="1400" kern="100" dirty="0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 </a:t>
            </a:r>
            <a:r>
              <a:rPr lang="en-US" altLang="ja-JP" sz="1400" kern="100" dirty="0" err="1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pampublikong</a:t>
            </a:r>
            <a:r>
              <a:rPr lang="en-US" altLang="ja-JP" sz="1400" kern="100" dirty="0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 </a:t>
            </a:r>
            <a:r>
              <a:rPr lang="en-US" altLang="ja-JP" sz="1400" kern="100" dirty="0" err="1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daan</a:t>
            </a:r>
            <a:r>
              <a:rPr lang="en-US" altLang="ja-JP" sz="1400" kern="100" dirty="0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. 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en-US" altLang="ja-JP" sz="1400" kern="100" dirty="0" err="1">
                <a:effectLst/>
                <a:latin typeface="Arial"/>
                <a:ea typeface="ＭＳ ゴシック"/>
                <a:cs typeface="Times New Roman"/>
              </a:rPr>
              <a:t>Ang</a:t>
            </a:r>
            <a:r>
              <a:rPr lang="en-US" altLang="ja-JP" sz="1400" kern="100" dirty="0">
                <a:effectLst/>
                <a:latin typeface="Arial"/>
                <a:ea typeface="ＭＳ ゴシック"/>
                <a:cs typeface="Times New Roman"/>
              </a:rPr>
              <a:t> </a:t>
            </a:r>
            <a:r>
              <a:rPr lang="en-US" altLang="ja-JP" sz="1400" kern="100" dirty="0" err="1">
                <a:effectLst/>
                <a:latin typeface="Arial"/>
                <a:ea typeface="ＭＳ ゴシック"/>
                <a:cs typeface="Times New Roman"/>
              </a:rPr>
              <a:t>ilan</a:t>
            </a:r>
            <a:r>
              <a:rPr lang="en-US" altLang="ja-JP" sz="1400" kern="100" dirty="0">
                <a:effectLst/>
                <a:latin typeface="Arial"/>
                <a:ea typeface="ＭＳ ゴシック"/>
                <a:cs typeface="Times New Roman"/>
              </a:rPr>
              <a:t> </a:t>
            </a:r>
            <a:r>
              <a:rPr lang="en-US" altLang="ja-JP" sz="1400" kern="100" dirty="0" err="1">
                <a:effectLst/>
                <a:latin typeface="Arial"/>
                <a:ea typeface="ＭＳ ゴシック"/>
                <a:cs typeface="Times New Roman"/>
              </a:rPr>
              <a:t>sa</a:t>
            </a:r>
            <a:r>
              <a:rPr lang="en-US" altLang="ja-JP" sz="1400" kern="100" dirty="0">
                <a:effectLst/>
                <a:latin typeface="Arial"/>
                <a:ea typeface="ＭＳ ゴシック"/>
                <a:cs typeface="Times New Roman"/>
              </a:rPr>
              <a:t> </a:t>
            </a:r>
            <a:r>
              <a:rPr lang="en-US" altLang="ja-JP" sz="1400" kern="100" dirty="0" err="1">
                <a:effectLst/>
                <a:latin typeface="Arial"/>
                <a:ea typeface="ＭＳ ゴシック"/>
                <a:cs typeface="Times New Roman"/>
              </a:rPr>
              <a:t>uri</a:t>
            </a:r>
            <a:r>
              <a:rPr lang="en-US" altLang="ja-JP" sz="1400" kern="100" dirty="0">
                <a:effectLst/>
                <a:latin typeface="Arial"/>
                <a:ea typeface="ＭＳ ゴシック"/>
                <a:cs typeface="Times New Roman"/>
              </a:rPr>
              <a:t> ng self-propelled type ay </a:t>
            </a:r>
            <a:r>
              <a:rPr lang="en-US" altLang="ja-JP" sz="1400" kern="100" dirty="0" err="1">
                <a:effectLst/>
                <a:latin typeface="Arial"/>
                <a:ea typeface="ＭＳ ゴシック"/>
                <a:cs typeface="Times New Roman"/>
              </a:rPr>
              <a:t>ang</a:t>
            </a:r>
            <a:r>
              <a:rPr lang="en-US" altLang="ja-JP" sz="1400" kern="100" dirty="0">
                <a:effectLst/>
                <a:latin typeface="Arial"/>
                <a:ea typeface="ＭＳ ゴシック"/>
                <a:cs typeface="Times New Roman"/>
              </a:rPr>
              <a:t> </a:t>
            </a:r>
            <a:r>
              <a:rPr lang="en-US" altLang="ja-JP" sz="1400" b="1" kern="100" dirty="0">
                <a:effectLst/>
                <a:latin typeface="Arial"/>
                <a:ea typeface="ＭＳ ゴシック"/>
                <a:cs typeface="Times New Roman"/>
              </a:rPr>
              <a:t>wheel type</a:t>
            </a:r>
            <a:r>
              <a:rPr lang="en-US" altLang="ja-JP" sz="1400" kern="100" dirty="0">
                <a:effectLst/>
                <a:latin typeface="Arial"/>
                <a:ea typeface="ＭＳ ゴシック"/>
                <a:cs typeface="Times New Roman"/>
              </a:rPr>
              <a:t> at </a:t>
            </a:r>
            <a:r>
              <a:rPr lang="en-US" altLang="ja-JP" sz="1400" b="1" kern="100" dirty="0">
                <a:effectLst/>
                <a:latin typeface="Arial"/>
                <a:ea typeface="ＭＳ ゴシック"/>
                <a:cs typeface="Times New Roman"/>
              </a:rPr>
              <a:t>crawler</a:t>
            </a:r>
            <a:r>
              <a:rPr lang="en-US" altLang="ja-JP" sz="1400" b="1" kern="100" dirty="0">
                <a:latin typeface="Arial"/>
                <a:ea typeface="ＭＳ ゴシック"/>
                <a:cs typeface="Times New Roman"/>
              </a:rPr>
              <a:t> </a:t>
            </a:r>
            <a:endParaRPr lang="en-US" altLang="ja-JP" sz="1400" b="1" kern="100" dirty="0">
              <a:effectLst/>
              <a:latin typeface="Arial" panose="020B0604020202020204" pitchFamily="34" charset="0"/>
              <a:ea typeface="ＭＳ ゴシック" panose="020B0609070205080204" pitchFamily="49" charset="-128"/>
              <a:cs typeface="Times New Roman" panose="02020603050405020304" pitchFamily="18" charset="0"/>
            </a:endParaRP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en-US" altLang="ja-JP" sz="1400" b="1" kern="100" dirty="0">
                <a:effectLst/>
                <a:latin typeface="Arial"/>
                <a:ea typeface="ＭＳ ゴシック"/>
                <a:cs typeface="Times New Roman"/>
              </a:rPr>
              <a:t>type</a:t>
            </a:r>
            <a:r>
              <a:rPr lang="en-US" altLang="ja-JP" sz="1400" kern="100" dirty="0">
                <a:effectLst/>
                <a:latin typeface="Arial"/>
                <a:ea typeface="ＭＳ ゴシック"/>
                <a:cs typeface="Times New Roman"/>
              </a:rPr>
              <a:t>.</a:t>
            </a:r>
            <a:endParaRPr lang="ja-JP" altLang="ja-JP" sz="1400" kern="100" dirty="0">
              <a:effectLst/>
              <a:latin typeface="Arial"/>
              <a:ea typeface="ＭＳ ゴシック"/>
              <a:cs typeface="Times New Roman"/>
            </a:endParaRP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endParaRPr lang="ja-JP" altLang="en-US" sz="1400" dirty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marL="342900" indent="-342900">
              <a:lnSpc>
                <a:spcPct val="110000"/>
              </a:lnSpc>
              <a:spcBef>
                <a:spcPts val="0"/>
              </a:spcBef>
              <a:buAutoNum type="alphaLcParenR"/>
            </a:pPr>
            <a:r>
              <a:rPr lang="en-US" altLang="ja-JP" sz="1400" b="1" dirty="0">
                <a:effectLst/>
                <a:latin typeface="Arial" panose="020B0604020202020204" pitchFamily="34" charset="0"/>
                <a:ea typeface="ＭＳ ゴシック" panose="020B0609070205080204" pitchFamily="49" charset="-128"/>
              </a:rPr>
              <a:t>Wheel Type</a:t>
            </a:r>
            <a:endParaRPr lang="en-US" altLang="ja-JP" sz="1400" b="1" dirty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en-US" altLang="ja-JP" sz="1400" kern="100" dirty="0" err="1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Ang</a:t>
            </a:r>
            <a:r>
              <a:rPr lang="en-US" altLang="ja-JP" sz="1400" kern="100" dirty="0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 wheel type ay may drive wheels </a:t>
            </a:r>
            <a:r>
              <a:rPr lang="en-US" altLang="ja-JP" sz="1400" kern="100" dirty="0" err="1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na</a:t>
            </a:r>
            <a:r>
              <a:rPr lang="en-US" altLang="ja-JP" sz="1400" kern="100" dirty="0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 </a:t>
            </a:r>
            <a:r>
              <a:rPr lang="en-US" altLang="ja-JP" sz="1400" kern="100" dirty="0" err="1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kadalasang</a:t>
            </a:r>
            <a:r>
              <a:rPr lang="en-US" altLang="ja-JP" sz="1400" kern="100" dirty="0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 </a:t>
            </a:r>
            <a:r>
              <a:rPr lang="en-US" altLang="ja-JP" sz="1400" kern="100" dirty="0" err="1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dalawa</a:t>
            </a:r>
            <a:r>
              <a:rPr lang="en-US" altLang="ja-JP" sz="1400" kern="100" dirty="0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 </a:t>
            </a:r>
            <a:r>
              <a:rPr lang="en-US" altLang="ja-JP" sz="1400" kern="100" dirty="0" err="1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sa</a:t>
            </a:r>
            <a:r>
              <a:rPr lang="en-US" altLang="ja-JP" sz="1400" kern="100" dirty="0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 </a:t>
            </a:r>
            <a:r>
              <a:rPr lang="en-US" altLang="ja-JP" sz="1400" kern="100" dirty="0" err="1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harap</a:t>
            </a:r>
            <a:r>
              <a:rPr lang="en-US" altLang="ja-JP" sz="1400" kern="100" dirty="0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 o 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en-US" altLang="ja-JP" sz="1400" kern="100" dirty="0" err="1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dalawang</a:t>
            </a:r>
            <a:r>
              <a:rPr lang="en-US" altLang="ja-JP" sz="1400" kern="100" dirty="0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 </a:t>
            </a:r>
            <a:r>
              <a:rPr lang="en-US" altLang="ja-JP" sz="1400" kern="100" dirty="0" err="1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nasa</a:t>
            </a:r>
            <a:r>
              <a:rPr lang="en-US" altLang="ja-JP" sz="1400" kern="100" dirty="0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 </a:t>
            </a:r>
            <a:r>
              <a:rPr lang="en-US" altLang="ja-JP" sz="1400" kern="100" dirty="0" err="1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likuran</a:t>
            </a:r>
            <a:r>
              <a:rPr lang="en-US" altLang="ja-JP" sz="1400" kern="100" dirty="0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 </a:t>
            </a:r>
            <a:r>
              <a:rPr lang="en-US" altLang="ja-JP" sz="1400" kern="100" dirty="0" err="1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nito</a:t>
            </a:r>
            <a:r>
              <a:rPr lang="en-US" altLang="ja-JP" sz="1400" kern="100" dirty="0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.</a:t>
            </a:r>
            <a:endParaRPr lang="en-US" altLang="ja-JP" sz="1400" kern="100" dirty="0">
              <a:latin typeface="ＭＳ ゴシック" panose="020B0609070205080204" pitchFamily="49" charset="-128"/>
              <a:ea typeface="ＭＳ ゴシック" panose="020B0609070205080204" pitchFamily="49" charset="-128"/>
              <a:cs typeface="Times New Roman" panose="02020603050405020304" pitchFamily="18" charset="0"/>
            </a:endParaRP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en-US" altLang="ja-JP" sz="1400" kern="100" dirty="0" err="1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Gumagamit</a:t>
            </a:r>
            <a:r>
              <a:rPr lang="en-US" altLang="ja-JP" sz="1400" kern="100" dirty="0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 </a:t>
            </a:r>
            <a:r>
              <a:rPr lang="en-US" altLang="ja-JP" sz="1400" kern="100" dirty="0" err="1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ito</a:t>
            </a:r>
            <a:r>
              <a:rPr lang="en-US" altLang="ja-JP" sz="1400" kern="100" dirty="0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 ng self-sealing tire. </a:t>
            </a:r>
            <a:r>
              <a:rPr lang="en-US" altLang="ja-JP" sz="1400" kern="100" dirty="0" err="1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Karamihan</a:t>
            </a:r>
            <a:r>
              <a:rPr lang="en-US" altLang="ja-JP" sz="1400" kern="100" dirty="0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 </a:t>
            </a:r>
            <a:r>
              <a:rPr lang="en-US" altLang="ja-JP" sz="1400" kern="100" dirty="0" err="1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nito</a:t>
            </a:r>
            <a:r>
              <a:rPr lang="en-US" altLang="ja-JP" sz="1400" kern="100" dirty="0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 ay 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en-US" altLang="ja-JP" sz="1400" kern="100" dirty="0" err="1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ginagamitan</a:t>
            </a:r>
            <a:r>
              <a:rPr lang="en-US" altLang="ja-JP" sz="1400" kern="100" dirty="0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 ng white rubber </a:t>
            </a:r>
            <a:r>
              <a:rPr lang="en-US" altLang="ja-JP" sz="1400" kern="100" dirty="0" err="1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na</a:t>
            </a:r>
            <a:r>
              <a:rPr lang="en-US" altLang="ja-JP" sz="1400" kern="100" dirty="0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 </a:t>
            </a:r>
            <a:r>
              <a:rPr lang="en-US" altLang="ja-JP" sz="1400" kern="100" dirty="0" err="1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hindi</a:t>
            </a:r>
            <a:r>
              <a:rPr lang="en-US" altLang="ja-JP" sz="1400" kern="100" dirty="0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 </a:t>
            </a:r>
            <a:r>
              <a:rPr lang="en-US" altLang="ja-JP" sz="1400" kern="100" dirty="0" err="1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mabilis</a:t>
            </a:r>
            <a:r>
              <a:rPr lang="en-US" altLang="ja-JP" sz="1400" kern="100" dirty="0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 mag-</a:t>
            </a:r>
            <a:r>
              <a:rPr lang="en-US" altLang="ja-JP" sz="1400" kern="100" dirty="0" err="1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iwan</a:t>
            </a:r>
            <a:r>
              <a:rPr lang="en-US" altLang="ja-JP" sz="1400" kern="100" dirty="0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 ng 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en-US" altLang="ja-JP" sz="1400" kern="100" dirty="0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running marks </a:t>
            </a:r>
            <a:r>
              <a:rPr lang="en-US" altLang="ja-JP" sz="1400" kern="100" dirty="0" err="1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sa</a:t>
            </a:r>
            <a:r>
              <a:rPr lang="en-US" altLang="ja-JP" sz="1400" kern="100" dirty="0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 </a:t>
            </a:r>
            <a:r>
              <a:rPr lang="en-US" altLang="ja-JP" sz="1400" kern="100" dirty="0" err="1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daan</a:t>
            </a:r>
            <a:endParaRPr lang="en-US" altLang="ja-JP" sz="1400" kern="100" dirty="0">
              <a:latin typeface="ＭＳ ゴシック" panose="020B0609070205080204" pitchFamily="49" charset="-128"/>
              <a:ea typeface="ＭＳ ゴシック" panose="020B0609070205080204" pitchFamily="49" charset="-128"/>
              <a:cs typeface="Times New Roman" panose="02020603050405020304" pitchFamily="18" charset="0"/>
            </a:endParaRP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en-US" altLang="ja-JP" sz="1400" kern="100" dirty="0" err="1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Ang</a:t>
            </a:r>
            <a:r>
              <a:rPr lang="en-US" altLang="ja-JP" sz="1400" kern="100" dirty="0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 </a:t>
            </a:r>
            <a:r>
              <a:rPr lang="en-US" altLang="ja-JP" sz="1400" kern="100" dirty="0" err="1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gulong</a:t>
            </a:r>
            <a:r>
              <a:rPr lang="en-US" altLang="ja-JP" sz="1400" kern="100" dirty="0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 </a:t>
            </a:r>
            <a:r>
              <a:rPr lang="en-US" altLang="ja-JP" sz="1400" kern="100" dirty="0" err="1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nito</a:t>
            </a:r>
            <a:r>
              <a:rPr lang="en-US" altLang="ja-JP" sz="1400" kern="100" dirty="0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 ay </a:t>
            </a:r>
            <a:r>
              <a:rPr lang="en-US" altLang="ja-JP" sz="1400" kern="100" dirty="0" err="1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pinapagana</a:t>
            </a:r>
            <a:r>
              <a:rPr lang="en-US" altLang="ja-JP" sz="1400" kern="100" dirty="0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 ng hydraulic motor 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en-US" altLang="ja-JP" sz="1400" kern="100" dirty="0" err="1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sa</a:t>
            </a:r>
            <a:r>
              <a:rPr lang="en-US" altLang="ja-JP" sz="1400" kern="100" dirty="0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 </a:t>
            </a:r>
            <a:r>
              <a:rPr lang="en-US" altLang="ja-JP" sz="1400" kern="100" dirty="0" err="1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pamamagitan</a:t>
            </a:r>
            <a:r>
              <a:rPr lang="en-US" altLang="ja-JP" sz="1400" kern="100" dirty="0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 ng decelerator.</a:t>
            </a:r>
            <a:endParaRPr lang="ja-JP" altLang="ja-JP" sz="1400" kern="100" dirty="0">
              <a:effectLst/>
              <a:latin typeface="ＭＳ ゴシック" panose="020B0609070205080204" pitchFamily="49" charset="-128"/>
              <a:ea typeface="ＭＳ ゴシック" panose="020B0609070205080204" pitchFamily="49" charset="-128"/>
              <a:cs typeface="Times New Roman" panose="02020603050405020304" pitchFamily="18" charset="0"/>
            </a:endParaRP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endParaRPr lang="ja-JP" altLang="en-US" sz="1400" dirty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en-US" altLang="ja-JP" sz="140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【</a:t>
            </a:r>
            <a:r>
              <a:rPr lang="en-US" altLang="ja-JP" sz="1400" dirty="0" err="1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Ang</a:t>
            </a:r>
            <a:r>
              <a:rPr lang="en-US" altLang="ja-JP" sz="140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 </a:t>
            </a:r>
            <a:r>
              <a:rPr lang="en-US" altLang="ja-JP" sz="1400" dirty="0" err="1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Mga</a:t>
            </a:r>
            <a:r>
              <a:rPr lang="en-US" altLang="ja-JP" sz="140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 Main Features】</a:t>
            </a:r>
          </a:p>
          <a:p>
            <a:pPr marL="342900" indent="-342900">
              <a:lnSpc>
                <a:spcPct val="110000"/>
              </a:lnSpc>
              <a:spcBef>
                <a:spcPts val="0"/>
              </a:spcBef>
              <a:buFont typeface="+mj-lt"/>
              <a:buAutoNum type="alphaLcPeriod"/>
            </a:pPr>
            <a:r>
              <a:rPr lang="en-US" altLang="ja-JP" sz="1400" dirty="0" err="1">
                <a:effectLst/>
                <a:latin typeface="Arial" panose="020B0604020202020204" pitchFamily="34" charset="0"/>
                <a:ea typeface="ＭＳ ゴシック" panose="020B0609070205080204" pitchFamily="49" charset="-128"/>
              </a:rPr>
              <a:t>Madaling</a:t>
            </a:r>
            <a:r>
              <a:rPr lang="en-US" altLang="ja-JP" sz="1400" dirty="0">
                <a:effectLst/>
                <a:latin typeface="Arial" panose="020B0604020202020204" pitchFamily="34" charset="0"/>
                <a:ea typeface="ＭＳ ゴシック" panose="020B0609070205080204" pitchFamily="49" charset="-128"/>
              </a:rPr>
              <a:t> </a:t>
            </a:r>
            <a:r>
              <a:rPr lang="en-US" altLang="ja-JP" sz="1400" dirty="0" err="1">
                <a:effectLst/>
                <a:latin typeface="Arial" panose="020B0604020202020204" pitchFamily="34" charset="0"/>
                <a:ea typeface="ＭＳ ゴシック" panose="020B0609070205080204" pitchFamily="49" charset="-128"/>
              </a:rPr>
              <a:t>gamitin</a:t>
            </a:r>
            <a:r>
              <a:rPr lang="en-US" altLang="ja-JP" sz="1400" dirty="0">
                <a:effectLst/>
                <a:latin typeface="Arial" panose="020B0604020202020204" pitchFamily="34" charset="0"/>
                <a:ea typeface="ＭＳ ゴシック" panose="020B0609070205080204" pitchFamily="49" charset="-128"/>
              </a:rPr>
              <a:t> </a:t>
            </a:r>
            <a:r>
              <a:rPr lang="en-US" altLang="ja-JP" sz="1400" dirty="0" err="1">
                <a:effectLst/>
                <a:latin typeface="Arial" panose="020B0604020202020204" pitchFamily="34" charset="0"/>
                <a:ea typeface="ＭＳ ゴシック" panose="020B0609070205080204" pitchFamily="49" charset="-128"/>
              </a:rPr>
              <a:t>habang</a:t>
            </a:r>
            <a:r>
              <a:rPr lang="en-US" altLang="ja-JP" sz="1400" dirty="0">
                <a:effectLst/>
                <a:latin typeface="Arial" panose="020B0604020202020204" pitchFamily="34" charset="0"/>
                <a:ea typeface="ＭＳ ゴシック" panose="020B0609070205080204" pitchFamily="49" charset="-128"/>
              </a:rPr>
              <a:t> </a:t>
            </a:r>
            <a:r>
              <a:rPr lang="en-US" altLang="ja-JP" sz="1400" dirty="0" err="1">
                <a:effectLst/>
                <a:latin typeface="Arial" panose="020B0604020202020204" pitchFamily="34" charset="0"/>
                <a:ea typeface="ＭＳ ゴシック" panose="020B0609070205080204" pitchFamily="49" charset="-128"/>
              </a:rPr>
              <a:t>ito</a:t>
            </a:r>
            <a:r>
              <a:rPr lang="en-US" altLang="ja-JP" sz="1400" dirty="0">
                <a:effectLst/>
                <a:latin typeface="Arial" panose="020B0604020202020204" pitchFamily="34" charset="0"/>
                <a:ea typeface="ＭＳ ゴシック" panose="020B0609070205080204" pitchFamily="49" charset="-128"/>
              </a:rPr>
              <a:t> ay </a:t>
            </a:r>
            <a:r>
              <a:rPr lang="en-US" altLang="ja-JP" sz="1400" dirty="0" err="1">
                <a:effectLst/>
                <a:latin typeface="Arial" panose="020B0604020202020204" pitchFamily="34" charset="0"/>
                <a:ea typeface="ＭＳ ゴシック" panose="020B0609070205080204" pitchFamily="49" charset="-128"/>
              </a:rPr>
              <a:t>gumagalaw</a:t>
            </a:r>
            <a:r>
              <a:rPr lang="en-US" altLang="ja-JP" sz="1400" dirty="0">
                <a:effectLst/>
                <a:latin typeface="Arial" panose="020B0604020202020204" pitchFamily="34" charset="0"/>
                <a:ea typeface="ＭＳ ゴシック" panose="020B0609070205080204" pitchFamily="49" charset="-128"/>
              </a:rPr>
              <a:t>. </a:t>
            </a:r>
            <a:endParaRPr lang="ja-JP" altLang="en-US" sz="1400" dirty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marL="342900" lvl="0" indent="-342900" algn="just">
              <a:buFont typeface="+mj-lt"/>
              <a:buAutoNum type="alphaLcPeriod"/>
            </a:pPr>
            <a:r>
              <a:rPr lang="en-US" altLang="ja-JP" sz="1400" kern="100" dirty="0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Mas </a:t>
            </a:r>
            <a:r>
              <a:rPr lang="en-US" altLang="ja-JP" sz="1400" kern="100" dirty="0" err="1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mabagal</a:t>
            </a:r>
            <a:r>
              <a:rPr lang="en-US" altLang="ja-JP" sz="1400" kern="100" dirty="0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 </a:t>
            </a:r>
            <a:r>
              <a:rPr lang="en-US" altLang="ja-JP" sz="1400" kern="100" dirty="0" err="1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kaysa</a:t>
            </a:r>
            <a:r>
              <a:rPr lang="en-US" altLang="ja-JP" sz="1400" kern="100" dirty="0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 truck type.</a:t>
            </a:r>
            <a:endParaRPr lang="ja-JP" altLang="ja-JP" sz="1400" kern="100" dirty="0">
              <a:effectLst/>
              <a:latin typeface="ＭＳ ゴシック" panose="020B0609070205080204" pitchFamily="49" charset="-128"/>
              <a:ea typeface="ＭＳ ゴシック" panose="020B0609070205080204" pitchFamily="49" charset="-128"/>
              <a:cs typeface="Times New Roman" panose="02020603050405020304" pitchFamily="18" charset="0"/>
            </a:endParaRPr>
          </a:p>
          <a:p>
            <a:pPr marL="342900" lvl="0" indent="-342900" algn="just">
              <a:buFont typeface="+mj-lt"/>
              <a:buAutoNum type="alphaLcPeriod"/>
            </a:pPr>
            <a:r>
              <a:rPr lang="en-US" altLang="ja-JP" sz="1400" kern="100" dirty="0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Mas </a:t>
            </a:r>
            <a:r>
              <a:rPr lang="en-US" altLang="ja-JP" sz="1400" kern="100" dirty="0" err="1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kaunti</a:t>
            </a:r>
            <a:r>
              <a:rPr lang="en-US" altLang="ja-JP" sz="1400" kern="100" dirty="0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 </a:t>
            </a:r>
            <a:r>
              <a:rPr lang="en-US" altLang="ja-JP" sz="1400" kern="100" dirty="0" err="1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ang</a:t>
            </a:r>
            <a:r>
              <a:rPr lang="en-US" altLang="ja-JP" sz="1400" kern="100" dirty="0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 </a:t>
            </a:r>
            <a:r>
              <a:rPr lang="en-US" altLang="ja-JP" sz="1400" kern="100" dirty="0" err="1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nagagawang</a:t>
            </a:r>
            <a:r>
              <a:rPr lang="en-US" altLang="ja-JP" sz="1400" kern="100" dirty="0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 </a:t>
            </a:r>
            <a:r>
              <a:rPr lang="en-US" altLang="ja-JP" sz="1400" kern="100" dirty="0" err="1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pinsala</a:t>
            </a:r>
            <a:r>
              <a:rPr lang="en-US" altLang="ja-JP" sz="1400" kern="100" dirty="0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 </a:t>
            </a:r>
            <a:r>
              <a:rPr lang="en-US" altLang="ja-JP" sz="1400" kern="100" dirty="0" err="1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sa</a:t>
            </a:r>
            <a:r>
              <a:rPr lang="en-US" altLang="ja-JP" sz="1400" kern="100" dirty="0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 </a:t>
            </a:r>
            <a:r>
              <a:rPr lang="en-US" altLang="ja-JP" sz="1400" kern="100" dirty="0" err="1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daan</a:t>
            </a:r>
            <a:r>
              <a:rPr lang="en-US" altLang="ja-JP" sz="1400" kern="100" dirty="0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 kung </a:t>
            </a:r>
            <a:r>
              <a:rPr lang="en-US" altLang="ja-JP" sz="1400" kern="100" dirty="0" err="1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ikukumpara</a:t>
            </a:r>
            <a:r>
              <a:rPr lang="en-US" altLang="ja-JP" sz="1400" kern="100" dirty="0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 </a:t>
            </a:r>
            <a:r>
              <a:rPr lang="en-US" altLang="ja-JP" sz="1400" kern="100" dirty="0" err="1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sa</a:t>
            </a:r>
            <a:r>
              <a:rPr lang="en-US" altLang="ja-JP" sz="1400" kern="100" dirty="0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 crawler type (</a:t>
            </a:r>
            <a:r>
              <a:rPr lang="en-US" altLang="ja-JP" sz="1400" kern="100" dirty="0" err="1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gawa</a:t>
            </a:r>
            <a:r>
              <a:rPr lang="en-US" altLang="ja-JP" sz="1400" kern="100" dirty="0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 </a:t>
            </a:r>
            <a:r>
              <a:rPr lang="en-US" altLang="ja-JP" sz="1400" kern="100" dirty="0" err="1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sa</a:t>
            </a:r>
            <a:r>
              <a:rPr lang="en-US" altLang="ja-JP" sz="1400" kern="100" dirty="0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 metal).</a:t>
            </a:r>
            <a:endParaRPr lang="ja-JP" altLang="ja-JP" sz="1400" kern="100" dirty="0">
              <a:effectLst/>
              <a:latin typeface="ＭＳ ゴシック" panose="020B0609070205080204" pitchFamily="49" charset="-128"/>
              <a:ea typeface="ＭＳ ゴシック" panose="020B0609070205080204" pitchFamily="49" charset="-128"/>
              <a:cs typeface="Times New Roman" panose="02020603050405020304" pitchFamily="18" charset="0"/>
            </a:endParaRPr>
          </a:p>
          <a:p>
            <a:pPr marL="342900" lvl="0" indent="-342900" algn="just">
              <a:buFont typeface="+mj-lt"/>
              <a:buAutoNum type="alphaLcPeriod"/>
            </a:pPr>
            <a:r>
              <a:rPr lang="en-US" altLang="ja-JP" sz="1400" kern="100" dirty="0" err="1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Kadalasang</a:t>
            </a:r>
            <a:r>
              <a:rPr lang="en-US" altLang="ja-JP" sz="1400" kern="100" dirty="0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 </a:t>
            </a:r>
            <a:r>
              <a:rPr lang="en-US" altLang="ja-JP" sz="1400" kern="100" dirty="0" err="1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ginagamit</a:t>
            </a:r>
            <a:r>
              <a:rPr lang="en-US" altLang="ja-JP" sz="1400" kern="100" dirty="0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 </a:t>
            </a:r>
            <a:r>
              <a:rPr lang="en-US" altLang="ja-JP" sz="1400" kern="100" dirty="0" err="1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sa</a:t>
            </a:r>
            <a:r>
              <a:rPr lang="en-US" altLang="ja-JP" sz="1400" kern="100" dirty="0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 maintenance at </a:t>
            </a:r>
            <a:r>
              <a:rPr lang="en-US" altLang="ja-JP" sz="1400" kern="100" dirty="0" err="1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inspeksyon</a:t>
            </a:r>
            <a:r>
              <a:rPr lang="ja-JP" altLang="ja-JP" sz="1400" kern="100" dirty="0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Arial" panose="020B0604020202020204" pitchFamily="34" charset="0"/>
              </a:rPr>
              <a:t>　</a:t>
            </a:r>
            <a:r>
              <a:rPr lang="en-US" altLang="ja-JP" sz="1400" kern="100" dirty="0" err="1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sa</a:t>
            </a:r>
            <a:r>
              <a:rPr lang="en-US" altLang="ja-JP" sz="1400" kern="100" dirty="0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 </a:t>
            </a:r>
            <a:r>
              <a:rPr lang="en-US" altLang="ja-JP" sz="1400" kern="100" dirty="0" err="1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mga</a:t>
            </a:r>
            <a:r>
              <a:rPr lang="en-US" altLang="ja-JP" sz="1400" kern="100" dirty="0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 </a:t>
            </a:r>
            <a:r>
              <a:rPr lang="en-US" altLang="ja-JP" sz="1400" kern="100" dirty="0" err="1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pabrika</a:t>
            </a:r>
            <a:r>
              <a:rPr lang="en-US" altLang="ja-JP" sz="1400" kern="100" dirty="0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, finishing work </a:t>
            </a:r>
            <a:r>
              <a:rPr lang="en-US" altLang="ja-JP" sz="1400" kern="100" dirty="0" err="1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sa</a:t>
            </a:r>
            <a:r>
              <a:rPr lang="en-US" altLang="ja-JP" sz="1400" kern="100" dirty="0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 </a:t>
            </a:r>
            <a:r>
              <a:rPr lang="en-US" altLang="ja-JP" sz="1400" kern="100" dirty="0" err="1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gawaing</a:t>
            </a:r>
            <a:r>
              <a:rPr lang="en-US" altLang="ja-JP" sz="1400" kern="100" dirty="0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 </a:t>
            </a:r>
            <a:r>
              <a:rPr lang="en-US" altLang="ja-JP" sz="1400" kern="100" dirty="0" err="1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konstruksiyon</a:t>
            </a:r>
            <a:r>
              <a:rPr lang="en-US" altLang="ja-JP" sz="1400" kern="100" dirty="0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, shipyards, </a:t>
            </a:r>
            <a:r>
              <a:rPr lang="en-US" altLang="ja-JP" sz="1400" kern="100" dirty="0" err="1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atbp</a:t>
            </a:r>
            <a:r>
              <a:rPr lang="en-US" altLang="ja-JP" sz="1400" kern="100" dirty="0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.</a:t>
            </a:r>
            <a:endParaRPr lang="ja-JP" altLang="ja-JP" sz="1400" kern="100" dirty="0">
              <a:effectLst/>
              <a:latin typeface="ＭＳ ゴシック" panose="020B0609070205080204" pitchFamily="49" charset="-128"/>
              <a:ea typeface="ＭＳ ゴシック" panose="020B0609070205080204" pitchFamily="49" charset="-128"/>
              <a:cs typeface="Times New Roman" panose="02020603050405020304" pitchFamily="18" charset="0"/>
            </a:endParaRP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endParaRPr lang="ja-JP" altLang="en-US" sz="1400" dirty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pic>
        <p:nvPicPr>
          <p:cNvPr id="9" name="図 8">
            <a:extLst>
              <a:ext uri="{FF2B5EF4-FFF2-40B4-BE49-F238E27FC236}">
                <a16:creationId xmlns:a16="http://schemas.microsoft.com/office/drawing/2014/main" id="{38E2854F-2FB7-4BFC-9AE7-D8B70B56865A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7894" y="820336"/>
            <a:ext cx="772767" cy="265904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10" name="図 9">
            <a:extLst>
              <a:ext uri="{FF2B5EF4-FFF2-40B4-BE49-F238E27FC236}">
                <a16:creationId xmlns:a16="http://schemas.microsoft.com/office/drawing/2014/main" id="{93A77866-D020-4537-AE9F-B675AAF7FF0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16216" y="3572144"/>
            <a:ext cx="2654445" cy="1758139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88754374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3"/>
          <p:cNvSpPr>
            <a:spLocks noGrp="1"/>
          </p:cNvSpPr>
          <p:nvPr>
            <p:ph type="title"/>
          </p:nvPr>
        </p:nvSpPr>
        <p:spPr>
          <a:xfrm>
            <a:off x="628650" y="180588"/>
            <a:ext cx="7886700" cy="755327"/>
          </a:xfrm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r>
              <a:rPr lang="en-US" altLang="ja-JP" sz="2400" b="1">
                <a:latin typeface="Meiryo UI" panose="020B0604030504040204" pitchFamily="50" charset="-128"/>
                <a:ea typeface="Meiryo UI" panose="020B0604030504040204" pitchFamily="50" charset="-128"/>
              </a:rPr>
              <a:t>Uri ng Aerial Work Platform Vehicle - Traveling Device</a:t>
            </a:r>
            <a:r>
              <a:rPr lang="ja-JP" altLang="en-US" sz="2400" b="1">
                <a:latin typeface="Meiryo UI" panose="020B0604030504040204" pitchFamily="50" charset="-128"/>
                <a:ea typeface="Meiryo UI" panose="020B0604030504040204" pitchFamily="50" charset="-128"/>
              </a:rPr>
              <a:t>（３）</a:t>
            </a:r>
            <a:endParaRPr kumimoji="1" lang="ja-JP" altLang="en-US" sz="2400" b="1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4572000" y="6400413"/>
            <a:ext cx="3598662" cy="27699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r"/>
            <a:r>
              <a:rPr lang="en-US" altLang="ja-JP" sz="1200" dirty="0" err="1">
                <a:solidFill>
                  <a:prstClr val="black"/>
                </a:solidFill>
              </a:rPr>
              <a:t>teksto</a:t>
            </a:r>
            <a:r>
              <a:rPr lang="en-US" altLang="ja-JP" sz="1200" dirty="0">
                <a:solidFill>
                  <a:prstClr val="black"/>
                </a:solidFill>
              </a:rPr>
              <a:t> p.</a:t>
            </a:r>
            <a:r>
              <a:rPr lang="ja-JP" altLang="en-US" sz="1200" dirty="0">
                <a:solidFill>
                  <a:prstClr val="black"/>
                </a:solidFill>
              </a:rPr>
              <a:t>８</a:t>
            </a:r>
            <a:r>
              <a:rPr lang="en-US" altLang="ja-JP" sz="1200" dirty="0">
                <a:solidFill>
                  <a:prstClr val="black"/>
                </a:solidFill>
              </a:rPr>
              <a:t>/</a:t>
            </a:r>
            <a:r>
              <a:rPr lang="en-US" altLang="ja-JP" sz="1200" dirty="0" err="1">
                <a:solidFill>
                  <a:prstClr val="black"/>
                </a:solidFill>
              </a:rPr>
              <a:t>Suportang</a:t>
            </a:r>
            <a:r>
              <a:rPr lang="en-US" altLang="ja-JP" sz="1200" dirty="0">
                <a:solidFill>
                  <a:prstClr val="black"/>
                </a:solidFill>
              </a:rPr>
              <a:t> </a:t>
            </a:r>
            <a:r>
              <a:rPr lang="en-US" altLang="ja-JP" sz="1200" dirty="0" err="1">
                <a:solidFill>
                  <a:prstClr val="black"/>
                </a:solidFill>
              </a:rPr>
              <a:t>Aklat-Aralin</a:t>
            </a:r>
            <a:r>
              <a:rPr lang="en-US" altLang="ja-JP" sz="1200" dirty="0">
                <a:solidFill>
                  <a:prstClr val="black"/>
                </a:solidFill>
              </a:rPr>
              <a:t> </a:t>
            </a:r>
            <a:r>
              <a:rPr lang="en-US" altLang="ja-JP" sz="1200" dirty="0" smtClean="0">
                <a:solidFill>
                  <a:prstClr val="black"/>
                </a:solidFill>
              </a:rPr>
              <a:t>p.</a:t>
            </a:r>
            <a:r>
              <a:rPr lang="ja-JP" altLang="en-US" sz="1200" dirty="0" smtClean="0">
                <a:solidFill>
                  <a:prstClr val="black"/>
                </a:solidFill>
              </a:rPr>
              <a:t>９</a:t>
            </a:r>
            <a:endParaRPr lang="ja-JP" altLang="en-US" sz="1200" dirty="0">
              <a:solidFill>
                <a:prstClr val="black"/>
              </a:solidFill>
            </a:endParaRP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712B29-8DFD-45C1-BE8F-2E7F44751CDC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11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コンテンツ プレースホルダー 4"/>
          <p:cNvSpPr txBox="1">
            <a:spLocks/>
          </p:cNvSpPr>
          <p:nvPr/>
        </p:nvSpPr>
        <p:spPr>
          <a:xfrm>
            <a:off x="628650" y="935915"/>
            <a:ext cx="7886700" cy="3428018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ja-JP" altLang="en-US" sz="1400" b="1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②　</a:t>
            </a:r>
            <a:r>
              <a:rPr lang="en-US" altLang="ja-JP" sz="1400" b="1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Self-Propelled Type</a:t>
            </a:r>
            <a:endParaRPr lang="ja-JP" altLang="en-US" sz="1400" b="1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en-US" altLang="ja-JP" sz="1400">
                <a:latin typeface="Meiryo UI"/>
                <a:ea typeface="Meiryo UI"/>
              </a:rPr>
              <a:t>Ang </a:t>
            </a:r>
            <a:r>
              <a:rPr lang="en-US" altLang="ja-JP" sz="1400" err="1">
                <a:latin typeface="Meiryo UI"/>
                <a:ea typeface="Meiryo UI"/>
              </a:rPr>
              <a:t>uri</a:t>
            </a:r>
            <a:r>
              <a:rPr lang="en-US" altLang="ja-JP" sz="1400">
                <a:latin typeface="Meiryo UI"/>
                <a:ea typeface="Meiryo UI"/>
              </a:rPr>
              <a:t> </a:t>
            </a:r>
            <a:r>
              <a:rPr lang="en-US" altLang="ja-JP" sz="1400" err="1">
                <a:latin typeface="Meiryo UI"/>
                <a:ea typeface="Meiryo UI"/>
              </a:rPr>
              <a:t>na</a:t>
            </a:r>
            <a:r>
              <a:rPr lang="en-US" altLang="ja-JP" sz="1400">
                <a:latin typeface="Meiryo UI"/>
                <a:ea typeface="Meiryo UI"/>
              </a:rPr>
              <a:t> </a:t>
            </a:r>
            <a:r>
              <a:rPr lang="en-US" altLang="ja-JP" sz="1400" err="1">
                <a:latin typeface="Meiryo UI"/>
                <a:ea typeface="Meiryo UI"/>
              </a:rPr>
              <a:t>hindi</a:t>
            </a:r>
            <a:r>
              <a:rPr lang="en-US" altLang="ja-JP" sz="1400">
                <a:latin typeface="Meiryo UI"/>
                <a:ea typeface="Meiryo UI"/>
              </a:rPr>
              <a:t> </a:t>
            </a:r>
            <a:r>
              <a:rPr lang="en-US" altLang="ja-JP" sz="1400" err="1">
                <a:latin typeface="Meiryo UI"/>
                <a:ea typeface="Meiryo UI"/>
              </a:rPr>
              <a:t>nakakabit</a:t>
            </a:r>
            <a:r>
              <a:rPr lang="en-US" altLang="ja-JP" sz="1400">
                <a:latin typeface="Meiryo UI"/>
                <a:ea typeface="Meiryo UI"/>
              </a:rPr>
              <a:t> </a:t>
            </a:r>
            <a:r>
              <a:rPr lang="en-US" altLang="ja-JP" sz="1400" err="1">
                <a:latin typeface="Meiryo UI"/>
                <a:ea typeface="Meiryo UI"/>
              </a:rPr>
              <a:t>sa</a:t>
            </a:r>
            <a:r>
              <a:rPr lang="en-US" altLang="ja-JP" sz="1400">
                <a:latin typeface="Meiryo UI"/>
                <a:ea typeface="Meiryo UI"/>
              </a:rPr>
              <a:t> truck ay </a:t>
            </a:r>
            <a:r>
              <a:rPr lang="en-US" altLang="ja-JP" sz="1400" err="1">
                <a:latin typeface="Meiryo UI"/>
                <a:ea typeface="Meiryo UI"/>
              </a:rPr>
              <a:t>tinatawag</a:t>
            </a:r>
            <a:r>
              <a:rPr lang="en-US" altLang="ja-JP" sz="1400">
                <a:latin typeface="Meiryo UI"/>
                <a:ea typeface="Meiryo UI"/>
              </a:rPr>
              <a:t> </a:t>
            </a:r>
            <a:r>
              <a:rPr lang="en-US" altLang="ja-JP" sz="1400" err="1">
                <a:latin typeface="Meiryo UI"/>
                <a:ea typeface="Meiryo UI"/>
              </a:rPr>
              <a:t>na</a:t>
            </a:r>
            <a:r>
              <a:rPr lang="en-US" altLang="ja-JP" sz="1400">
                <a:latin typeface="Meiryo UI"/>
                <a:ea typeface="Meiryo UI"/>
              </a:rPr>
              <a:t> Self-Propelled Type, at </a:t>
            </a:r>
            <a:r>
              <a:rPr lang="en-US" altLang="ja-JP" sz="1400" err="1">
                <a:latin typeface="Meiryo UI"/>
                <a:ea typeface="Meiryo UI"/>
              </a:rPr>
              <a:t>hindi</a:t>
            </a:r>
            <a:r>
              <a:rPr lang="en-US" altLang="ja-JP" sz="1400">
                <a:latin typeface="Meiryo UI"/>
                <a:ea typeface="Meiryo UI"/>
              </a:rPr>
              <a:t> </a:t>
            </a:r>
            <a:r>
              <a:rPr lang="en-US" altLang="ja-JP" sz="1400" err="1">
                <a:latin typeface="Meiryo UI"/>
                <a:ea typeface="Meiryo UI"/>
              </a:rPr>
              <a:t>ito</a:t>
            </a:r>
            <a:r>
              <a:rPr lang="en-US" altLang="ja-JP" sz="1400">
                <a:latin typeface="Meiryo UI"/>
                <a:ea typeface="Meiryo UI"/>
              </a:rPr>
              <a:t> </a:t>
            </a:r>
            <a:r>
              <a:rPr lang="en-US" altLang="ja-JP" sz="1400" err="1">
                <a:latin typeface="Meiryo UI"/>
                <a:ea typeface="Meiryo UI"/>
              </a:rPr>
              <a:t>maaaring</a:t>
            </a:r>
            <a:r>
              <a:rPr lang="en-US" altLang="ja-JP" sz="1400">
                <a:latin typeface="Meiryo UI"/>
                <a:ea typeface="Meiryo UI"/>
              </a:rPr>
              <a:t> </a:t>
            </a:r>
            <a:r>
              <a:rPr lang="en-US" altLang="ja-JP" sz="1400" err="1">
                <a:latin typeface="Meiryo UI"/>
                <a:ea typeface="Meiryo UI"/>
              </a:rPr>
              <a:t>tumakbo</a:t>
            </a:r>
            <a:r>
              <a:rPr lang="en-US" altLang="ja-JP" sz="1400">
                <a:latin typeface="Meiryo UI"/>
                <a:ea typeface="Meiryo UI"/>
              </a:rPr>
              <a:t> </a:t>
            </a:r>
            <a:r>
              <a:rPr lang="en-US" altLang="ja-JP" sz="1400" err="1">
                <a:latin typeface="Meiryo UI"/>
                <a:ea typeface="Meiryo UI"/>
              </a:rPr>
              <a:t>sa</a:t>
            </a:r>
            <a:r>
              <a:rPr lang="en-US" altLang="ja-JP" sz="1400">
                <a:latin typeface="Meiryo UI"/>
                <a:ea typeface="Meiryo UI"/>
              </a:rPr>
              <a:t> </a:t>
            </a:r>
            <a:r>
              <a:rPr lang="en-US" altLang="ja-JP" sz="1400" err="1">
                <a:latin typeface="Meiryo UI"/>
                <a:ea typeface="Meiryo UI"/>
              </a:rPr>
              <a:t>mga</a:t>
            </a:r>
            <a:r>
              <a:rPr lang="en-US" altLang="ja-JP" sz="1400">
                <a:latin typeface="Meiryo UI"/>
                <a:ea typeface="Meiryo UI"/>
              </a:rPr>
              <a:t> </a:t>
            </a:r>
            <a:r>
              <a:rPr lang="en-US" altLang="ja-JP" sz="1400" err="1">
                <a:latin typeface="Meiryo UI"/>
                <a:ea typeface="Meiryo UI"/>
              </a:rPr>
              <a:t>pampublikong</a:t>
            </a:r>
            <a:r>
              <a:rPr lang="en-US" altLang="ja-JP" sz="1400">
                <a:latin typeface="Meiryo UI"/>
                <a:ea typeface="Meiryo UI"/>
              </a:rPr>
              <a:t> </a:t>
            </a:r>
            <a:r>
              <a:rPr lang="en-US" altLang="ja-JP" sz="1400" err="1">
                <a:latin typeface="Meiryo UI"/>
                <a:ea typeface="Meiryo UI"/>
              </a:rPr>
              <a:t>kalsada</a:t>
            </a:r>
            <a:r>
              <a:rPr lang="en-US" altLang="ja-JP" sz="1400">
                <a:latin typeface="Meiryo UI"/>
                <a:ea typeface="Meiryo UI"/>
              </a:rPr>
              <a:t>. </a:t>
            </a:r>
            <a:r>
              <a:rPr lang="en-US" altLang="ja-JP" sz="1400" err="1">
                <a:latin typeface="Meiryo UI"/>
                <a:ea typeface="Meiryo UI"/>
              </a:rPr>
              <a:t>Kabilang</a:t>
            </a:r>
            <a:r>
              <a:rPr lang="en-US" altLang="ja-JP" sz="1400">
                <a:latin typeface="Meiryo UI"/>
                <a:ea typeface="Meiryo UI"/>
              </a:rPr>
              <a:t> </a:t>
            </a:r>
            <a:r>
              <a:rPr lang="en-US" altLang="ja-JP" sz="1400" err="1">
                <a:latin typeface="Meiryo UI"/>
                <a:ea typeface="Meiryo UI"/>
              </a:rPr>
              <a:t>sa</a:t>
            </a:r>
            <a:r>
              <a:rPr lang="en-US" altLang="ja-JP" sz="1400">
                <a:latin typeface="Meiryo UI"/>
                <a:ea typeface="Meiryo UI"/>
              </a:rPr>
              <a:t> Self-Propelled Type, </a:t>
            </a:r>
            <a:r>
              <a:rPr lang="en-US" altLang="ja-JP" sz="1400" err="1">
                <a:latin typeface="Meiryo UI"/>
                <a:ea typeface="Meiryo UI"/>
              </a:rPr>
              <a:t>mayroong</a:t>
            </a:r>
            <a:r>
              <a:rPr lang="en-US" altLang="ja-JP" sz="1400">
                <a:latin typeface="Meiryo UI"/>
                <a:ea typeface="Meiryo UI"/>
              </a:rPr>
              <a:t> </a:t>
            </a:r>
            <a:r>
              <a:rPr lang="en-US" sz="1400" b="1">
                <a:latin typeface="Arial"/>
                <a:ea typeface="Meiryo UI"/>
                <a:cs typeface="Arial"/>
              </a:rPr>
              <a:t>wheel type</a:t>
            </a:r>
            <a:r>
              <a:rPr lang="en-US" sz="1400">
                <a:latin typeface="Arial"/>
                <a:ea typeface="Meiryo UI"/>
                <a:cs typeface="Arial"/>
              </a:rPr>
              <a:t> at </a:t>
            </a:r>
            <a:r>
              <a:rPr lang="en-US" sz="1400" b="1">
                <a:latin typeface="Arial"/>
                <a:ea typeface="Meiryo UI"/>
                <a:cs typeface="Arial"/>
              </a:rPr>
              <a:t>crawler type</a:t>
            </a:r>
            <a:r>
              <a:rPr lang="en-US" sz="1400">
                <a:latin typeface="Arial"/>
                <a:ea typeface="Meiryo UI"/>
                <a:cs typeface="Arial"/>
              </a:rPr>
              <a:t>.</a:t>
            </a:r>
            <a:endParaRPr lang="en-US" altLang="ja-JP" sz="1400">
              <a:latin typeface="Meiryo UI"/>
              <a:ea typeface="Meiryo UI"/>
              <a:cs typeface="Arial"/>
            </a:endParaRPr>
          </a:p>
          <a:p>
            <a:pPr marL="0" indent="0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endParaRPr lang="ja-JP" altLang="en-US" sz="140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en-US" altLang="ja-JP" sz="1400" b="1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b)</a:t>
            </a:r>
            <a:r>
              <a:rPr lang="ja-JP" altLang="en-US" sz="1400" b="1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　</a:t>
            </a:r>
            <a:r>
              <a:rPr lang="en-US" altLang="ja-JP" sz="1400" b="1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Crawler Type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en-US" altLang="ja-JP" sz="1400" kern="100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Ang crawler </a:t>
            </a:r>
            <a:r>
              <a:rPr lang="en-US" altLang="ja-JP" sz="1400" kern="100" err="1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nito</a:t>
            </a:r>
            <a:r>
              <a:rPr lang="en-US" altLang="ja-JP" sz="1400" kern="100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 ay </a:t>
            </a:r>
            <a:r>
              <a:rPr lang="en-US" altLang="ja-JP" sz="1400" kern="100" err="1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pinapagana</a:t>
            </a:r>
            <a:r>
              <a:rPr lang="en-US" altLang="ja-JP" sz="1400" kern="100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 ng hydraulic motor </a:t>
            </a:r>
            <a:r>
              <a:rPr lang="en-US" altLang="ja-JP" sz="1400" kern="100" err="1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gamit</a:t>
            </a:r>
            <a:r>
              <a:rPr lang="en-US" altLang="ja-JP" sz="1400" kern="100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 ang decelerator.</a:t>
            </a:r>
            <a:endParaRPr lang="en-US" altLang="ja-JP" sz="1400" kern="100">
              <a:latin typeface="ＭＳ ゴシック" panose="020B0609070205080204" pitchFamily="49" charset="-128"/>
              <a:ea typeface="ＭＳ ゴシック" panose="020B0609070205080204" pitchFamily="49" charset="-128"/>
              <a:cs typeface="Times New Roman" panose="02020603050405020304" pitchFamily="18" charset="0"/>
            </a:endParaRP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en-US" altLang="ja-JP" sz="1400">
                <a:effectLst/>
                <a:latin typeface="Arial" panose="020B0604020202020204" pitchFamily="34" charset="0"/>
                <a:ea typeface="ＭＳ ゴシック" panose="020B0609070205080204" pitchFamily="49" charset="-128"/>
              </a:rPr>
              <a:t>Ang </a:t>
            </a:r>
            <a:r>
              <a:rPr lang="en-US" altLang="ja-JP" sz="1400" err="1">
                <a:effectLst/>
                <a:latin typeface="Arial" panose="020B0604020202020204" pitchFamily="34" charset="0"/>
                <a:ea typeface="ＭＳ ゴシック" panose="020B0609070205080204" pitchFamily="49" charset="-128"/>
              </a:rPr>
              <a:t>maliliit</a:t>
            </a:r>
            <a:r>
              <a:rPr lang="en-US" altLang="ja-JP" sz="1400">
                <a:effectLst/>
                <a:latin typeface="Arial" panose="020B0604020202020204" pitchFamily="34" charset="0"/>
                <a:ea typeface="ＭＳ ゴシック" panose="020B0609070205080204" pitchFamily="49" charset="-128"/>
              </a:rPr>
              <a:t> </a:t>
            </a:r>
            <a:r>
              <a:rPr lang="en-US" altLang="ja-JP" sz="1400" err="1">
                <a:effectLst/>
                <a:latin typeface="Arial" panose="020B0604020202020204" pitchFamily="34" charset="0"/>
                <a:ea typeface="ＭＳ ゴシック" panose="020B0609070205080204" pitchFamily="49" charset="-128"/>
              </a:rPr>
              <a:t>na</a:t>
            </a:r>
            <a:r>
              <a:rPr lang="en-US" altLang="ja-JP" sz="1400">
                <a:effectLst/>
                <a:latin typeface="Arial" panose="020B0604020202020204" pitchFamily="34" charset="0"/>
                <a:ea typeface="ＭＳ ゴシック" panose="020B0609070205080204" pitchFamily="49" charset="-128"/>
              </a:rPr>
              <a:t> </a:t>
            </a:r>
            <a:r>
              <a:rPr lang="en-US" altLang="ja-JP" sz="1400" err="1">
                <a:effectLst/>
                <a:latin typeface="Arial" panose="020B0604020202020204" pitchFamily="34" charset="0"/>
                <a:ea typeface="ＭＳ ゴシック" panose="020B0609070205080204" pitchFamily="49" charset="-128"/>
              </a:rPr>
              <a:t>uri</a:t>
            </a:r>
            <a:r>
              <a:rPr lang="en-US" altLang="ja-JP" sz="1400">
                <a:effectLst/>
                <a:latin typeface="Arial" panose="020B0604020202020204" pitchFamily="34" charset="0"/>
                <a:ea typeface="ＭＳ ゴシック" panose="020B0609070205080204" pitchFamily="49" charset="-128"/>
              </a:rPr>
              <a:t> </a:t>
            </a:r>
            <a:r>
              <a:rPr lang="en-US" altLang="ja-JP" sz="1400" err="1">
                <a:effectLst/>
                <a:latin typeface="Arial" panose="020B0604020202020204" pitchFamily="34" charset="0"/>
                <a:ea typeface="ＭＳ ゴシック" panose="020B0609070205080204" pitchFamily="49" charset="-128"/>
              </a:rPr>
              <a:t>nito</a:t>
            </a:r>
            <a:r>
              <a:rPr lang="en-US" altLang="ja-JP" sz="1400">
                <a:effectLst/>
                <a:latin typeface="Arial" panose="020B0604020202020204" pitchFamily="34" charset="0"/>
                <a:ea typeface="ＭＳ ゴシック" panose="020B0609070205080204" pitchFamily="49" charset="-128"/>
              </a:rPr>
              <a:t> ay </a:t>
            </a:r>
            <a:r>
              <a:rPr lang="en-US" altLang="ja-JP" sz="1400" err="1">
                <a:effectLst/>
                <a:latin typeface="Arial" panose="020B0604020202020204" pitchFamily="34" charset="0"/>
                <a:ea typeface="ＭＳ ゴシック" panose="020B0609070205080204" pitchFamily="49" charset="-128"/>
              </a:rPr>
              <a:t>gumagamit</a:t>
            </a:r>
            <a:r>
              <a:rPr lang="en-US" altLang="ja-JP" sz="1400">
                <a:effectLst/>
                <a:latin typeface="Arial" panose="020B0604020202020204" pitchFamily="34" charset="0"/>
                <a:ea typeface="ＭＳ ゴシック" panose="020B0609070205080204" pitchFamily="49" charset="-128"/>
              </a:rPr>
              <a:t> ng rubber crawlers at para </a:t>
            </a:r>
            <a:r>
              <a:rPr lang="en-US" altLang="ja-JP" sz="1400" err="1">
                <a:effectLst/>
                <a:latin typeface="Arial" panose="020B0604020202020204" pitchFamily="34" charset="0"/>
                <a:ea typeface="ＭＳ ゴシック" panose="020B0609070205080204" pitchFamily="49" charset="-128"/>
              </a:rPr>
              <a:t>lamang</a:t>
            </a:r>
            <a:r>
              <a:rPr lang="en-US" altLang="ja-JP" sz="1400">
                <a:effectLst/>
                <a:latin typeface="Arial" panose="020B0604020202020204" pitchFamily="34" charset="0"/>
                <a:ea typeface="ＭＳ ゴシック" panose="020B0609070205080204" pitchFamily="49" charset="-128"/>
              </a:rPr>
              <a:t> </a:t>
            </a:r>
            <a:r>
              <a:rPr lang="en-US" altLang="ja-JP" sz="1400" err="1">
                <a:effectLst/>
                <a:latin typeface="Arial" panose="020B0604020202020204" pitchFamily="34" charset="0"/>
                <a:ea typeface="ＭＳ ゴシック" panose="020B0609070205080204" pitchFamily="49" charset="-128"/>
              </a:rPr>
              <a:t>sa</a:t>
            </a:r>
            <a:r>
              <a:rPr lang="en-US" altLang="ja-JP" sz="1400">
                <a:effectLst/>
                <a:latin typeface="Arial" panose="020B0604020202020204" pitchFamily="34" charset="0"/>
                <a:ea typeface="ＭＳ ゴシック" panose="020B0609070205080204" pitchFamily="49" charset="-128"/>
              </a:rPr>
              <a:t> </a:t>
            </a:r>
            <a:r>
              <a:rPr lang="en-US" altLang="ja-JP" sz="1400" err="1">
                <a:effectLst/>
                <a:latin typeface="Arial" panose="020B0604020202020204" pitchFamily="34" charset="0"/>
                <a:ea typeface="ＭＳ ゴシック" panose="020B0609070205080204" pitchFamily="49" charset="-128"/>
              </a:rPr>
              <a:t>panloob</a:t>
            </a:r>
            <a:r>
              <a:rPr lang="en-US" altLang="ja-JP" sz="1400">
                <a:effectLst/>
                <a:latin typeface="Arial" panose="020B0604020202020204" pitchFamily="34" charset="0"/>
                <a:ea typeface="ＭＳ ゴシック" panose="020B0609070205080204" pitchFamily="49" charset="-128"/>
              </a:rPr>
              <a:t> </a:t>
            </a:r>
            <a:r>
              <a:rPr lang="en-US" altLang="ja-JP" sz="1400" err="1">
                <a:effectLst/>
                <a:latin typeface="Arial" panose="020B0604020202020204" pitchFamily="34" charset="0"/>
                <a:ea typeface="ＭＳ ゴシック" panose="020B0609070205080204" pitchFamily="49" charset="-128"/>
              </a:rPr>
              <a:t>na</a:t>
            </a:r>
            <a:r>
              <a:rPr lang="en-US" altLang="ja-JP" sz="1400">
                <a:effectLst/>
                <a:latin typeface="Arial" panose="020B0604020202020204" pitchFamily="34" charset="0"/>
                <a:ea typeface="ＭＳ ゴシック" panose="020B0609070205080204" pitchFamily="49" charset="-128"/>
              </a:rPr>
              <a:t> </a:t>
            </a:r>
            <a:r>
              <a:rPr lang="en-US" altLang="ja-JP" sz="1400" err="1">
                <a:effectLst/>
                <a:latin typeface="Arial" panose="020B0604020202020204" pitchFamily="34" charset="0"/>
                <a:ea typeface="ＭＳ ゴシック" panose="020B0609070205080204" pitchFamily="49" charset="-128"/>
              </a:rPr>
              <a:t>konstruksiyon</a:t>
            </a:r>
            <a:endParaRPr lang="en-US" altLang="ja-JP" sz="1400">
              <a:effectLst/>
              <a:latin typeface="Arial" panose="020B0604020202020204" pitchFamily="34" charset="0"/>
              <a:ea typeface="ＭＳ ゴシック" panose="020B0609070205080204" pitchFamily="49" charset="-128"/>
            </a:endParaRP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endParaRPr lang="ja-JP" altLang="en-US" sz="140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en-US" altLang="ja-JP" sz="140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【Ang Mga Main Features】</a:t>
            </a:r>
          </a:p>
          <a:p>
            <a:pPr marL="342900" indent="-342900">
              <a:lnSpc>
                <a:spcPct val="110000"/>
              </a:lnSpc>
              <a:spcBef>
                <a:spcPts val="0"/>
              </a:spcBef>
              <a:buFont typeface="+mj-lt"/>
              <a:buAutoNum type="alphaLcPeriod"/>
            </a:pPr>
            <a:r>
              <a:rPr lang="en-US" altLang="ja-JP" sz="1400" kern="100" err="1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Madaling</a:t>
            </a:r>
            <a:r>
              <a:rPr lang="en-US" altLang="ja-JP" sz="1400" kern="100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 </a:t>
            </a:r>
            <a:r>
              <a:rPr lang="en-US" altLang="ja-JP" sz="1400" kern="100" err="1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gamitin</a:t>
            </a:r>
            <a:r>
              <a:rPr lang="en-US" altLang="ja-JP" sz="1400" kern="100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 </a:t>
            </a:r>
            <a:r>
              <a:rPr lang="en-US" altLang="ja-JP" sz="1400" kern="100" err="1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habang</a:t>
            </a:r>
            <a:r>
              <a:rPr lang="en-US" altLang="ja-JP" sz="1400" kern="100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 </a:t>
            </a:r>
            <a:r>
              <a:rPr lang="en-US" altLang="ja-JP" sz="1400" kern="100" err="1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ito</a:t>
            </a:r>
            <a:r>
              <a:rPr lang="en-US" altLang="ja-JP" sz="1400" kern="100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 ay </a:t>
            </a:r>
            <a:r>
              <a:rPr lang="en-US" altLang="ja-JP" sz="1400" kern="100" err="1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gumagalaw</a:t>
            </a:r>
            <a:r>
              <a:rPr lang="en-US" altLang="ja-JP" sz="1400" kern="100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.</a:t>
            </a:r>
            <a:endParaRPr lang="en-US" altLang="ja-JP" sz="1400" kern="100">
              <a:latin typeface="ＭＳ ゴシック" panose="020B0609070205080204" pitchFamily="49" charset="-128"/>
              <a:ea typeface="ＭＳ ゴシック" panose="020B0609070205080204" pitchFamily="49" charset="-128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10000"/>
              </a:lnSpc>
              <a:spcBef>
                <a:spcPts val="0"/>
              </a:spcBef>
              <a:buFont typeface="+mj-lt"/>
              <a:buAutoNum type="alphaLcPeriod"/>
            </a:pPr>
            <a:r>
              <a:rPr lang="en-US" altLang="ja-JP" sz="1400" kern="100" err="1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Mabagal</a:t>
            </a:r>
            <a:r>
              <a:rPr lang="en-US" altLang="ja-JP" sz="1400" kern="100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 </a:t>
            </a:r>
            <a:r>
              <a:rPr lang="en-US" altLang="ja-JP" sz="1400" kern="100" err="1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tulad</a:t>
            </a:r>
            <a:r>
              <a:rPr lang="en-US" altLang="ja-JP" sz="1400" kern="100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 ng wheel type.</a:t>
            </a:r>
            <a:endParaRPr lang="en-US" altLang="ja-JP" sz="1400" kern="100">
              <a:latin typeface="ＭＳ ゴシック" panose="020B0609070205080204" pitchFamily="49" charset="-128"/>
              <a:ea typeface="ＭＳ ゴシック" panose="020B0609070205080204" pitchFamily="49" charset="-128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10000"/>
              </a:lnSpc>
              <a:spcBef>
                <a:spcPts val="0"/>
              </a:spcBef>
              <a:buFont typeface="+mj-lt"/>
              <a:buAutoNum type="alphaLcPeriod"/>
            </a:pPr>
            <a:r>
              <a:rPr lang="en-US" altLang="ja-JP" sz="1400" kern="100" err="1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Kayang</a:t>
            </a:r>
            <a:r>
              <a:rPr lang="en-US" altLang="ja-JP" sz="1400" kern="100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 </a:t>
            </a:r>
            <a:r>
              <a:rPr lang="en-US" altLang="ja-JP" sz="1400" kern="100" err="1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gumalaw</a:t>
            </a:r>
            <a:r>
              <a:rPr lang="en-US" altLang="ja-JP" sz="1400" kern="100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 </a:t>
            </a:r>
            <a:r>
              <a:rPr lang="en-US" altLang="ja-JP" sz="1400" kern="100" err="1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kahit</a:t>
            </a:r>
            <a:r>
              <a:rPr lang="en-US" altLang="ja-JP" sz="1400" kern="100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 </a:t>
            </a:r>
            <a:r>
              <a:rPr lang="en-US" altLang="ja-JP" sz="1400" kern="100" err="1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sa</a:t>
            </a:r>
            <a:r>
              <a:rPr lang="en-US" altLang="ja-JP" sz="1400" kern="100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 </a:t>
            </a:r>
            <a:r>
              <a:rPr lang="en-US" altLang="ja-JP" sz="1400" kern="100" err="1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hindi</a:t>
            </a:r>
            <a:r>
              <a:rPr lang="en-US" altLang="ja-JP" sz="1400" kern="100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 </a:t>
            </a:r>
            <a:r>
              <a:rPr lang="en-US" altLang="ja-JP" sz="1400" kern="100" err="1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pantay</a:t>
            </a:r>
            <a:r>
              <a:rPr lang="en-US" altLang="ja-JP" sz="1400" kern="100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 </a:t>
            </a:r>
            <a:r>
              <a:rPr lang="en-US" altLang="ja-JP" sz="1400" kern="100" err="1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na</a:t>
            </a:r>
            <a:r>
              <a:rPr lang="en-US" altLang="ja-JP" sz="1400" kern="100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 </a:t>
            </a:r>
            <a:r>
              <a:rPr lang="en-US" altLang="ja-JP" sz="1400" kern="100" err="1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daan</a:t>
            </a:r>
            <a:r>
              <a:rPr lang="en-US" altLang="ja-JP" sz="1400" kern="100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.</a:t>
            </a:r>
            <a:endParaRPr lang="en-US" altLang="ja-JP" sz="1400" kern="100">
              <a:latin typeface="ＭＳ ゴシック" panose="020B0609070205080204" pitchFamily="49" charset="-128"/>
              <a:ea typeface="ＭＳ ゴシック" panose="020B0609070205080204" pitchFamily="49" charset="-128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10000"/>
              </a:lnSpc>
              <a:spcBef>
                <a:spcPts val="0"/>
              </a:spcBef>
              <a:buFont typeface="+mj-lt"/>
              <a:buAutoNum type="alphaLcPeriod"/>
            </a:pPr>
            <a:r>
              <a:rPr lang="en-US" altLang="ja-JP" sz="1400" err="1">
                <a:effectLst/>
                <a:latin typeface="Arial" panose="020B0604020202020204" pitchFamily="34" charset="0"/>
                <a:ea typeface="ＭＳ ゴシック" panose="020B0609070205080204" pitchFamily="49" charset="-128"/>
              </a:rPr>
              <a:t>Kayang</a:t>
            </a:r>
            <a:r>
              <a:rPr lang="en-US" altLang="ja-JP" sz="1400">
                <a:effectLst/>
                <a:latin typeface="Arial" panose="020B0604020202020204" pitchFamily="34" charset="0"/>
                <a:ea typeface="ＭＳ ゴシック" panose="020B0609070205080204" pitchFamily="49" charset="-128"/>
              </a:rPr>
              <a:t> </a:t>
            </a:r>
            <a:r>
              <a:rPr lang="en-US" altLang="ja-JP" sz="1400" err="1">
                <a:effectLst/>
                <a:latin typeface="Arial" panose="020B0604020202020204" pitchFamily="34" charset="0"/>
                <a:ea typeface="ＭＳ ゴシック" panose="020B0609070205080204" pitchFamily="49" charset="-128"/>
              </a:rPr>
              <a:t>gumalaw</a:t>
            </a:r>
            <a:r>
              <a:rPr lang="en-US" altLang="ja-JP" sz="1400">
                <a:effectLst/>
                <a:latin typeface="Arial" panose="020B0604020202020204" pitchFamily="34" charset="0"/>
                <a:ea typeface="ＭＳ ゴシック" panose="020B0609070205080204" pitchFamily="49" charset="-128"/>
              </a:rPr>
              <a:t> </a:t>
            </a:r>
            <a:r>
              <a:rPr lang="en-US" altLang="ja-JP" sz="1400" err="1">
                <a:effectLst/>
                <a:latin typeface="Arial" panose="020B0604020202020204" pitchFamily="34" charset="0"/>
                <a:ea typeface="ＭＳ ゴシック" panose="020B0609070205080204" pitchFamily="49" charset="-128"/>
              </a:rPr>
              <a:t>kahit</a:t>
            </a:r>
            <a:r>
              <a:rPr lang="en-US" altLang="ja-JP" sz="1400">
                <a:effectLst/>
                <a:latin typeface="Arial" panose="020B0604020202020204" pitchFamily="34" charset="0"/>
                <a:ea typeface="ＭＳ ゴシック" panose="020B0609070205080204" pitchFamily="49" charset="-128"/>
              </a:rPr>
              <a:t> </a:t>
            </a:r>
            <a:r>
              <a:rPr lang="en-US" altLang="ja-JP" sz="1400" err="1">
                <a:effectLst/>
                <a:latin typeface="Arial" panose="020B0604020202020204" pitchFamily="34" charset="0"/>
                <a:ea typeface="ＭＳ ゴシック" panose="020B0609070205080204" pitchFamily="49" charset="-128"/>
              </a:rPr>
              <a:t>sa</a:t>
            </a:r>
            <a:r>
              <a:rPr lang="en-US" altLang="ja-JP" sz="1400">
                <a:effectLst/>
                <a:latin typeface="Arial" panose="020B0604020202020204" pitchFamily="34" charset="0"/>
                <a:ea typeface="ＭＳ ゴシック" panose="020B0609070205080204" pitchFamily="49" charset="-128"/>
              </a:rPr>
              <a:t> </a:t>
            </a:r>
            <a:r>
              <a:rPr lang="en-US" altLang="ja-JP" sz="1400" err="1">
                <a:effectLst/>
                <a:latin typeface="Arial" panose="020B0604020202020204" pitchFamily="34" charset="0"/>
                <a:ea typeface="ＭＳ ゴシック" panose="020B0609070205080204" pitchFamily="49" charset="-128"/>
              </a:rPr>
              <a:t>malambot</a:t>
            </a:r>
            <a:r>
              <a:rPr lang="en-US" altLang="ja-JP" sz="1400">
                <a:effectLst/>
                <a:latin typeface="Arial" panose="020B0604020202020204" pitchFamily="34" charset="0"/>
                <a:ea typeface="ＭＳ ゴシック" panose="020B0609070205080204" pitchFamily="49" charset="-128"/>
              </a:rPr>
              <a:t> </a:t>
            </a:r>
            <a:r>
              <a:rPr lang="en-US" altLang="ja-JP" sz="1400" err="1">
                <a:effectLst/>
                <a:latin typeface="Arial" panose="020B0604020202020204" pitchFamily="34" charset="0"/>
                <a:ea typeface="ＭＳ ゴシック" panose="020B0609070205080204" pitchFamily="49" charset="-128"/>
              </a:rPr>
              <a:t>na</a:t>
            </a:r>
            <a:r>
              <a:rPr lang="en-US" altLang="ja-JP" sz="1400">
                <a:effectLst/>
                <a:latin typeface="Arial" panose="020B0604020202020204" pitchFamily="34" charset="0"/>
                <a:ea typeface="ＭＳ ゴシック" panose="020B0609070205080204" pitchFamily="49" charset="-128"/>
              </a:rPr>
              <a:t> </a:t>
            </a:r>
            <a:r>
              <a:rPr lang="en-US" altLang="ja-JP" sz="1400" err="1">
                <a:effectLst/>
                <a:latin typeface="Arial" panose="020B0604020202020204" pitchFamily="34" charset="0"/>
                <a:ea typeface="ＭＳ ゴシック" panose="020B0609070205080204" pitchFamily="49" charset="-128"/>
              </a:rPr>
              <a:t>daan</a:t>
            </a:r>
            <a:endParaRPr lang="en-US" altLang="ja-JP" sz="1400">
              <a:solidFill>
                <a:prstClr val="black"/>
              </a:solidFill>
              <a:effectLst/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marL="342900" indent="-342900">
              <a:lnSpc>
                <a:spcPct val="110000"/>
              </a:lnSpc>
              <a:spcBef>
                <a:spcPts val="0"/>
              </a:spcBef>
              <a:buFont typeface="+mj-lt"/>
              <a:buAutoNum type="alphaLcPeriod"/>
            </a:pPr>
            <a:r>
              <a:rPr lang="en-US" altLang="ja-JP" sz="1400" err="1">
                <a:effectLst/>
                <a:latin typeface="Arial" panose="020B0604020202020204" pitchFamily="34" charset="0"/>
                <a:ea typeface="ＭＳ ゴシック" panose="020B0609070205080204" pitchFamily="49" charset="-128"/>
              </a:rPr>
              <a:t>Kadalasang</a:t>
            </a:r>
            <a:r>
              <a:rPr lang="en-US" altLang="ja-JP" sz="1400">
                <a:effectLst/>
                <a:latin typeface="Arial" panose="020B0604020202020204" pitchFamily="34" charset="0"/>
                <a:ea typeface="ＭＳ ゴシック" panose="020B0609070205080204" pitchFamily="49" charset="-128"/>
              </a:rPr>
              <a:t> </a:t>
            </a:r>
            <a:r>
              <a:rPr lang="en-US" altLang="ja-JP" sz="1400" err="1">
                <a:effectLst/>
                <a:latin typeface="Arial" panose="020B0604020202020204" pitchFamily="34" charset="0"/>
                <a:ea typeface="ＭＳ ゴシック" panose="020B0609070205080204" pitchFamily="49" charset="-128"/>
              </a:rPr>
              <a:t>ginagamit</a:t>
            </a:r>
            <a:r>
              <a:rPr lang="en-US" altLang="ja-JP" sz="1400">
                <a:effectLst/>
                <a:latin typeface="Arial" panose="020B0604020202020204" pitchFamily="34" charset="0"/>
                <a:ea typeface="ＭＳ ゴシック" panose="020B0609070205080204" pitchFamily="49" charset="-128"/>
              </a:rPr>
              <a:t> </a:t>
            </a:r>
            <a:r>
              <a:rPr lang="en-US" altLang="ja-JP" sz="1400" err="1">
                <a:effectLst/>
                <a:latin typeface="Arial" panose="020B0604020202020204" pitchFamily="34" charset="0"/>
                <a:ea typeface="ＭＳ ゴシック" panose="020B0609070205080204" pitchFamily="49" charset="-128"/>
              </a:rPr>
              <a:t>sa</a:t>
            </a:r>
            <a:r>
              <a:rPr lang="en-US" altLang="ja-JP" sz="1400">
                <a:effectLst/>
                <a:latin typeface="Arial" panose="020B0604020202020204" pitchFamily="34" charset="0"/>
                <a:ea typeface="ＭＳ ゴシック" panose="020B0609070205080204" pitchFamily="49" charset="-128"/>
              </a:rPr>
              <a:t> </a:t>
            </a:r>
            <a:r>
              <a:rPr lang="en-US" altLang="ja-JP" sz="1400" err="1">
                <a:effectLst/>
                <a:latin typeface="Arial" panose="020B0604020202020204" pitchFamily="34" charset="0"/>
                <a:ea typeface="ＭＳ ゴシック" panose="020B0609070205080204" pitchFamily="49" charset="-128"/>
              </a:rPr>
              <a:t>gawaing</a:t>
            </a:r>
            <a:r>
              <a:rPr lang="en-US" altLang="ja-JP" sz="1400">
                <a:effectLst/>
                <a:latin typeface="Arial" panose="020B0604020202020204" pitchFamily="34" charset="0"/>
                <a:ea typeface="ＭＳ ゴシック" panose="020B0609070205080204" pitchFamily="49" charset="-128"/>
              </a:rPr>
              <a:t> </a:t>
            </a:r>
            <a:r>
              <a:rPr lang="en-US" altLang="ja-JP" sz="1400" err="1">
                <a:effectLst/>
                <a:latin typeface="Arial" panose="020B0604020202020204" pitchFamily="34" charset="0"/>
                <a:ea typeface="ＭＳ ゴシック" panose="020B0609070205080204" pitchFamily="49" charset="-128"/>
              </a:rPr>
              <a:t>konstruksiyon</a:t>
            </a:r>
            <a:r>
              <a:rPr lang="en-US" altLang="ja-JP" sz="1400">
                <a:effectLst/>
                <a:latin typeface="Arial" panose="020B0604020202020204" pitchFamily="34" charset="0"/>
                <a:ea typeface="ＭＳ ゴシック" panose="020B0609070205080204" pitchFamily="49" charset="-128"/>
              </a:rPr>
              <a:t> at </a:t>
            </a:r>
            <a:r>
              <a:rPr lang="en-US" altLang="ja-JP" sz="1400" err="1">
                <a:effectLst/>
                <a:latin typeface="Arial" panose="020B0604020202020204" pitchFamily="34" charset="0"/>
                <a:ea typeface="ＭＳ ゴシック" panose="020B0609070205080204" pitchFamily="49" charset="-128"/>
              </a:rPr>
              <a:t>makinarya</a:t>
            </a:r>
            <a:endParaRPr lang="ja-JP" altLang="en-US" sz="140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marL="0" indent="0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endParaRPr lang="ja-JP" altLang="en-US" sz="140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pic>
        <p:nvPicPr>
          <p:cNvPr id="12" name="図 11">
            <a:extLst>
              <a:ext uri="{FF2B5EF4-FFF2-40B4-BE49-F238E27FC236}">
                <a16:creationId xmlns:a16="http://schemas.microsoft.com/office/drawing/2014/main" id="{4A31CC19-10E9-4E4D-84E9-1CE38E99B68A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1043" y="2971800"/>
            <a:ext cx="1779657" cy="334048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13" name="図 12">
            <a:extLst>
              <a:ext uri="{FF2B5EF4-FFF2-40B4-BE49-F238E27FC236}">
                <a16:creationId xmlns:a16="http://schemas.microsoft.com/office/drawing/2014/main" id="{0DAE8C76-5CA1-4C4F-9E8C-07873E1655B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33613" y="4924812"/>
            <a:ext cx="2838450" cy="1752600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71708692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3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385269"/>
          </a:xfrm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r>
              <a:rPr lang="en-US" altLang="ja-JP" sz="2400" b="1" err="1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Arial" panose="020B0604020202020204" pitchFamily="34" charset="0"/>
              </a:rPr>
              <a:t>Terminolohiya</a:t>
            </a:r>
            <a:r>
              <a:rPr lang="en-US" altLang="ja-JP" sz="2400" b="1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Arial" panose="020B0604020202020204" pitchFamily="34" charset="0"/>
              </a:rPr>
              <a:t> </a:t>
            </a:r>
            <a:r>
              <a:rPr lang="en-US" altLang="ja-JP" sz="2400" b="1" err="1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Arial" panose="020B0604020202020204" pitchFamily="34" charset="0"/>
              </a:rPr>
              <a:t>sa</a:t>
            </a:r>
            <a:r>
              <a:rPr lang="en-US" altLang="ja-JP" sz="2400" b="1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Arial" panose="020B0604020202020204" pitchFamily="34" charset="0"/>
              </a:rPr>
              <a:t> Aerial Work Platform Vehicle</a:t>
            </a:r>
            <a:r>
              <a:rPr lang="ja-JP" altLang="en-US" sz="2400" b="1"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（１）</a:t>
            </a:r>
            <a:endParaRPr kumimoji="1" lang="ja-JP" altLang="en-US" sz="2400" b="1">
              <a:latin typeface="Arial" panose="020B0604020202020204" pitchFamily="34" charset="0"/>
              <a:ea typeface="Meiryo UI" panose="020B0604030504040204" pitchFamily="50" charset="-128"/>
              <a:cs typeface="Arial" panose="020B0604020202020204" pitchFamily="34" charset="0"/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4572000" y="6400413"/>
            <a:ext cx="3598662" cy="27699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r"/>
            <a:r>
              <a:rPr lang="en-US" altLang="ja-JP" sz="1200" dirty="0" err="1">
                <a:solidFill>
                  <a:prstClr val="black"/>
                </a:solidFill>
              </a:rPr>
              <a:t>teksto</a:t>
            </a:r>
            <a:r>
              <a:rPr lang="en-US" altLang="ja-JP" sz="1200" dirty="0">
                <a:solidFill>
                  <a:prstClr val="black"/>
                </a:solidFill>
              </a:rPr>
              <a:t> p.</a:t>
            </a:r>
            <a:r>
              <a:rPr lang="ja-JP" altLang="en-US" sz="1200" dirty="0">
                <a:solidFill>
                  <a:prstClr val="black"/>
                </a:solidFill>
              </a:rPr>
              <a:t>１４</a:t>
            </a:r>
            <a:r>
              <a:rPr lang="en-US" altLang="ja-JP" sz="1200" dirty="0">
                <a:solidFill>
                  <a:prstClr val="black"/>
                </a:solidFill>
              </a:rPr>
              <a:t>/</a:t>
            </a:r>
            <a:r>
              <a:rPr lang="en-US" altLang="ja-JP" sz="1200" dirty="0" err="1">
                <a:solidFill>
                  <a:prstClr val="black"/>
                </a:solidFill>
              </a:rPr>
              <a:t>Suportang</a:t>
            </a:r>
            <a:r>
              <a:rPr lang="en-US" altLang="ja-JP" sz="1200" dirty="0">
                <a:solidFill>
                  <a:prstClr val="black"/>
                </a:solidFill>
              </a:rPr>
              <a:t> </a:t>
            </a:r>
            <a:r>
              <a:rPr lang="en-US" altLang="ja-JP" sz="1200" dirty="0" err="1">
                <a:solidFill>
                  <a:prstClr val="black"/>
                </a:solidFill>
              </a:rPr>
              <a:t>Aklat-Aralin</a:t>
            </a:r>
            <a:r>
              <a:rPr lang="en-US" altLang="ja-JP" sz="1200" dirty="0">
                <a:solidFill>
                  <a:prstClr val="black"/>
                </a:solidFill>
              </a:rPr>
              <a:t> </a:t>
            </a:r>
            <a:r>
              <a:rPr lang="en-US" altLang="ja-JP" sz="1200" dirty="0" smtClean="0">
                <a:solidFill>
                  <a:prstClr val="black"/>
                </a:solidFill>
              </a:rPr>
              <a:t>p.</a:t>
            </a:r>
            <a:r>
              <a:rPr lang="ja-JP" altLang="en-US" sz="1200" dirty="0" smtClean="0">
                <a:solidFill>
                  <a:prstClr val="black"/>
                </a:solidFill>
              </a:rPr>
              <a:t>１</a:t>
            </a:r>
            <a:r>
              <a:rPr lang="ja-JP" altLang="en-US" sz="1200" dirty="0">
                <a:solidFill>
                  <a:prstClr val="black"/>
                </a:solidFill>
              </a:rPr>
              <a:t>０</a:t>
            </a: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712B29-8DFD-45C1-BE8F-2E7F44751CDC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12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コンテンツ プレースホルダー 4"/>
          <p:cNvSpPr txBox="1">
            <a:spLocks/>
          </p:cNvSpPr>
          <p:nvPr/>
        </p:nvSpPr>
        <p:spPr>
          <a:xfrm>
            <a:off x="628650" y="935915"/>
            <a:ext cx="7886700" cy="411045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en-US" altLang="ja-JP" sz="1400" err="1">
                <a:effectLst/>
                <a:latin typeface="Arial" panose="020B0604020202020204" pitchFamily="34" charset="0"/>
                <a:ea typeface="ＭＳ ゴシック" panose="020B0609070205080204" pitchFamily="49" charset="-128"/>
              </a:rPr>
              <a:t>Dapat</a:t>
            </a:r>
            <a:r>
              <a:rPr lang="en-US" altLang="ja-JP" sz="1400">
                <a:effectLst/>
                <a:latin typeface="Arial" panose="020B0604020202020204" pitchFamily="34" charset="0"/>
                <a:ea typeface="ＭＳ ゴシック" panose="020B0609070205080204" pitchFamily="49" charset="-128"/>
              </a:rPr>
              <a:t> </a:t>
            </a:r>
            <a:r>
              <a:rPr lang="en-US" altLang="ja-JP" sz="1400" err="1">
                <a:effectLst/>
                <a:latin typeface="Arial" panose="020B0604020202020204" pitchFamily="34" charset="0"/>
                <a:ea typeface="ＭＳ ゴシック" panose="020B0609070205080204" pitchFamily="49" charset="-128"/>
              </a:rPr>
              <a:t>na</a:t>
            </a:r>
            <a:r>
              <a:rPr lang="en-US" altLang="ja-JP" sz="1400">
                <a:effectLst/>
                <a:latin typeface="Arial" panose="020B0604020202020204" pitchFamily="34" charset="0"/>
                <a:ea typeface="ＭＳ ゴシック" panose="020B0609070205080204" pitchFamily="49" charset="-128"/>
              </a:rPr>
              <a:t> </a:t>
            </a:r>
            <a:r>
              <a:rPr lang="en-US" altLang="ja-JP" sz="1400" err="1">
                <a:effectLst/>
                <a:latin typeface="Arial" panose="020B0604020202020204" pitchFamily="34" charset="0"/>
                <a:ea typeface="ＭＳ ゴシック" panose="020B0609070205080204" pitchFamily="49" charset="-128"/>
              </a:rPr>
              <a:t>maunawaan</a:t>
            </a:r>
            <a:r>
              <a:rPr lang="en-US" altLang="ja-JP" sz="1400">
                <a:effectLst/>
                <a:latin typeface="Arial" panose="020B0604020202020204" pitchFamily="34" charset="0"/>
                <a:ea typeface="ＭＳ ゴシック" panose="020B0609070205080204" pitchFamily="49" charset="-128"/>
              </a:rPr>
              <a:t> ang </a:t>
            </a:r>
            <a:r>
              <a:rPr lang="en-US" altLang="ja-JP" sz="1400" err="1">
                <a:effectLst/>
                <a:latin typeface="Arial" panose="020B0604020202020204" pitchFamily="34" charset="0"/>
                <a:ea typeface="ＭＳ ゴシック" panose="020B0609070205080204" pitchFamily="49" charset="-128"/>
              </a:rPr>
              <a:t>mga</a:t>
            </a:r>
            <a:r>
              <a:rPr lang="en-US" altLang="ja-JP" sz="1400">
                <a:effectLst/>
                <a:latin typeface="Arial" panose="020B0604020202020204" pitchFamily="34" charset="0"/>
                <a:ea typeface="ＭＳ ゴシック" panose="020B0609070205080204" pitchFamily="49" charset="-128"/>
              </a:rPr>
              <a:t> </a:t>
            </a:r>
            <a:r>
              <a:rPr lang="en-US" altLang="ja-JP" sz="1400" err="1">
                <a:effectLst/>
                <a:latin typeface="Arial" panose="020B0604020202020204" pitchFamily="34" charset="0"/>
                <a:ea typeface="ＭＳ ゴシック" panose="020B0609070205080204" pitchFamily="49" charset="-128"/>
              </a:rPr>
              <a:t>tamang</a:t>
            </a:r>
            <a:r>
              <a:rPr lang="en-US" altLang="ja-JP" sz="1400">
                <a:effectLst/>
                <a:latin typeface="Arial" panose="020B0604020202020204" pitchFamily="34" charset="0"/>
                <a:ea typeface="ＭＳ ゴシック" panose="020B0609070205080204" pitchFamily="49" charset="-128"/>
              </a:rPr>
              <a:t> </a:t>
            </a:r>
            <a:r>
              <a:rPr lang="en-US" altLang="ja-JP" sz="1400" err="1">
                <a:effectLst/>
                <a:latin typeface="Arial" panose="020B0604020202020204" pitchFamily="34" charset="0"/>
                <a:ea typeface="ＭＳ ゴシック" panose="020B0609070205080204" pitchFamily="49" charset="-128"/>
              </a:rPr>
              <a:t>termino</a:t>
            </a:r>
            <a:r>
              <a:rPr lang="en-US" altLang="ja-JP" sz="1400">
                <a:effectLst/>
                <a:latin typeface="Arial" panose="020B0604020202020204" pitchFamily="34" charset="0"/>
                <a:ea typeface="ＭＳ ゴシック" panose="020B0609070205080204" pitchFamily="49" charset="-128"/>
              </a:rPr>
              <a:t> at </a:t>
            </a:r>
            <a:r>
              <a:rPr lang="en-US" altLang="ja-JP" sz="1400" err="1">
                <a:effectLst/>
                <a:latin typeface="Arial" panose="020B0604020202020204" pitchFamily="34" charset="0"/>
                <a:ea typeface="ＭＳ ゴシック" panose="020B0609070205080204" pitchFamily="49" charset="-128"/>
              </a:rPr>
              <a:t>kahulugan</a:t>
            </a:r>
            <a:r>
              <a:rPr lang="en-US" altLang="ja-JP" sz="1400">
                <a:effectLst/>
                <a:latin typeface="Arial" panose="020B0604020202020204" pitchFamily="34" charset="0"/>
                <a:ea typeface="ＭＳ ゴシック" panose="020B0609070205080204" pitchFamily="49" charset="-128"/>
              </a:rPr>
              <a:t> </a:t>
            </a:r>
            <a:r>
              <a:rPr lang="en-US" altLang="ja-JP" sz="1400" err="1">
                <a:effectLst/>
                <a:latin typeface="Arial" panose="020B0604020202020204" pitchFamily="34" charset="0"/>
                <a:ea typeface="ＭＳ ゴシック" panose="020B0609070205080204" pitchFamily="49" charset="-128"/>
              </a:rPr>
              <a:t>na</a:t>
            </a:r>
            <a:r>
              <a:rPr lang="en-US" altLang="ja-JP" sz="1400">
                <a:effectLst/>
                <a:latin typeface="Arial" panose="020B0604020202020204" pitchFamily="34" charset="0"/>
                <a:ea typeface="ＭＳ ゴシック" panose="020B0609070205080204" pitchFamily="49" charset="-128"/>
              </a:rPr>
              <a:t> </a:t>
            </a:r>
            <a:r>
              <a:rPr lang="en-US" altLang="ja-JP" sz="1400" err="1">
                <a:effectLst/>
                <a:latin typeface="Arial" panose="020B0604020202020204" pitchFamily="34" charset="0"/>
                <a:ea typeface="ＭＳ ゴシック" panose="020B0609070205080204" pitchFamily="49" charset="-128"/>
              </a:rPr>
              <a:t>ginagamit</a:t>
            </a:r>
            <a:r>
              <a:rPr lang="en-US" altLang="ja-JP" sz="1400">
                <a:effectLst/>
                <a:latin typeface="Arial" panose="020B0604020202020204" pitchFamily="34" charset="0"/>
                <a:ea typeface="ＭＳ ゴシック" panose="020B0609070205080204" pitchFamily="49" charset="-128"/>
              </a:rPr>
              <a:t> </a:t>
            </a:r>
            <a:r>
              <a:rPr lang="en-US" altLang="ja-JP" sz="1400" err="1">
                <a:effectLst/>
                <a:latin typeface="Arial" panose="020B0604020202020204" pitchFamily="34" charset="0"/>
                <a:ea typeface="ＭＳ ゴシック" panose="020B0609070205080204" pitchFamily="49" charset="-128"/>
              </a:rPr>
              <a:t>sa</a:t>
            </a:r>
            <a:r>
              <a:rPr lang="en-US" altLang="ja-JP" sz="1400">
                <a:effectLst/>
                <a:latin typeface="Arial" panose="020B0604020202020204" pitchFamily="34" charset="0"/>
                <a:ea typeface="ＭＳ ゴシック" panose="020B0609070205080204" pitchFamily="49" charset="-128"/>
              </a:rPr>
              <a:t> aerial work platform vehicle </a:t>
            </a:r>
            <a:r>
              <a:rPr lang="en-US" altLang="ja-JP" sz="1400" err="1">
                <a:effectLst/>
                <a:latin typeface="Arial" panose="020B0604020202020204" pitchFamily="34" charset="0"/>
                <a:ea typeface="ＭＳ ゴシック" panose="020B0609070205080204" pitchFamily="49" charset="-128"/>
              </a:rPr>
              <a:t>upang</a:t>
            </a:r>
            <a:r>
              <a:rPr lang="en-US" altLang="ja-JP" sz="1400">
                <a:effectLst/>
                <a:latin typeface="Arial" panose="020B0604020202020204" pitchFamily="34" charset="0"/>
                <a:ea typeface="ＭＳ ゴシック" panose="020B0609070205080204" pitchFamily="49" charset="-128"/>
              </a:rPr>
              <a:t> </a:t>
            </a:r>
            <a:r>
              <a:rPr lang="en-US" altLang="ja-JP" sz="1400" err="1">
                <a:effectLst/>
                <a:latin typeface="Arial" panose="020B0604020202020204" pitchFamily="34" charset="0"/>
                <a:ea typeface="ＭＳ ゴシック" panose="020B0609070205080204" pitchFamily="49" charset="-128"/>
              </a:rPr>
              <a:t>magawa</a:t>
            </a:r>
            <a:r>
              <a:rPr lang="en-US" altLang="ja-JP" sz="1400">
                <a:effectLst/>
                <a:latin typeface="Arial" panose="020B0604020202020204" pitchFamily="34" charset="0"/>
                <a:ea typeface="ＭＳ ゴシック" panose="020B0609070205080204" pitchFamily="49" charset="-128"/>
              </a:rPr>
              <a:t> </a:t>
            </a:r>
            <a:r>
              <a:rPr lang="en-US" altLang="ja-JP" sz="1400" err="1">
                <a:effectLst/>
                <a:latin typeface="Arial" panose="020B0604020202020204" pitchFamily="34" charset="0"/>
                <a:ea typeface="ＭＳ ゴシック" panose="020B0609070205080204" pitchFamily="49" charset="-128"/>
              </a:rPr>
              <a:t>nang</a:t>
            </a:r>
            <a:r>
              <a:rPr lang="en-US" altLang="ja-JP" sz="1400">
                <a:effectLst/>
                <a:latin typeface="Arial" panose="020B0604020202020204" pitchFamily="34" charset="0"/>
                <a:ea typeface="ＭＳ ゴシック" panose="020B0609070205080204" pitchFamily="49" charset="-128"/>
              </a:rPr>
              <a:t> </a:t>
            </a:r>
            <a:r>
              <a:rPr lang="en-US" altLang="ja-JP" sz="1400" err="1">
                <a:effectLst/>
                <a:latin typeface="Arial" panose="020B0604020202020204" pitchFamily="34" charset="0"/>
                <a:ea typeface="ＭＳ ゴシック" panose="020B0609070205080204" pitchFamily="49" charset="-128"/>
              </a:rPr>
              <a:t>tama</a:t>
            </a:r>
            <a:r>
              <a:rPr lang="en-US" altLang="ja-JP" sz="1400">
                <a:effectLst/>
                <a:latin typeface="Arial" panose="020B0604020202020204" pitchFamily="34" charset="0"/>
                <a:ea typeface="ＭＳ ゴシック" panose="020B0609070205080204" pitchFamily="49" charset="-128"/>
              </a:rPr>
              <a:t> at </a:t>
            </a:r>
            <a:r>
              <a:rPr lang="en-US" altLang="ja-JP" sz="1400" err="1">
                <a:effectLst/>
                <a:latin typeface="Arial" panose="020B0604020202020204" pitchFamily="34" charset="0"/>
                <a:ea typeface="ＭＳ ゴシック" panose="020B0609070205080204" pitchFamily="49" charset="-128"/>
              </a:rPr>
              <a:t>ligtas</a:t>
            </a:r>
            <a:r>
              <a:rPr lang="en-US" altLang="ja-JP" sz="1400">
                <a:effectLst/>
                <a:latin typeface="Arial" panose="020B0604020202020204" pitchFamily="34" charset="0"/>
                <a:ea typeface="ＭＳ ゴシック" panose="020B0609070205080204" pitchFamily="49" charset="-128"/>
              </a:rPr>
              <a:t> ang </a:t>
            </a:r>
            <a:r>
              <a:rPr lang="en-US" altLang="ja-JP" sz="1400" err="1">
                <a:effectLst/>
                <a:latin typeface="Arial" panose="020B0604020202020204" pitchFamily="34" charset="0"/>
                <a:ea typeface="ＭＳ ゴシック" panose="020B0609070205080204" pitchFamily="49" charset="-128"/>
              </a:rPr>
              <a:t>operasyon</a:t>
            </a:r>
            <a:r>
              <a:rPr lang="en-US" altLang="ja-JP" sz="1400">
                <a:effectLst/>
                <a:latin typeface="Arial" panose="020B0604020202020204" pitchFamily="34" charset="0"/>
                <a:ea typeface="ＭＳ ゴシック" panose="020B0609070205080204" pitchFamily="49" charset="-128"/>
              </a:rPr>
              <a:t>.</a:t>
            </a:r>
            <a:endParaRPr lang="ja-JP" altLang="en-US" sz="140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pic>
        <p:nvPicPr>
          <p:cNvPr id="9" name="図 8">
            <a:extLst>
              <a:ext uri="{FF2B5EF4-FFF2-40B4-BE49-F238E27FC236}">
                <a16:creationId xmlns:a16="http://schemas.microsoft.com/office/drawing/2014/main" id="{8E4E8F67-3D7E-4C62-BCD2-F3149BBB1D9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33525" y="1462087"/>
            <a:ext cx="6076950" cy="3933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060548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3"/>
          <p:cNvSpPr>
            <a:spLocks noGrp="1"/>
          </p:cNvSpPr>
          <p:nvPr>
            <p:ph type="title"/>
          </p:nvPr>
        </p:nvSpPr>
        <p:spPr>
          <a:xfrm>
            <a:off x="437321" y="327992"/>
            <a:ext cx="8309113" cy="422404"/>
          </a:xfrm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r>
              <a:rPr lang="en-US" altLang="ja-JP" sz="2400" b="1" err="1"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Terminolohiya</a:t>
            </a:r>
            <a:r>
              <a:rPr lang="en-US" altLang="ja-JP" sz="2400" b="1"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 </a:t>
            </a:r>
            <a:r>
              <a:rPr lang="en-US" altLang="ja-JP" sz="2400" b="1" err="1"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sa</a:t>
            </a:r>
            <a:r>
              <a:rPr lang="en-US" altLang="ja-JP" sz="2400" b="1"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 Aerial Work Platform Vehicle</a:t>
            </a:r>
            <a:r>
              <a:rPr lang="ja-JP" altLang="en-US" sz="2400" b="1"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（２）</a:t>
            </a:r>
            <a:endParaRPr kumimoji="1" lang="ja-JP" altLang="en-US" sz="2400" b="1">
              <a:latin typeface="Arial" panose="020B0604020202020204" pitchFamily="34" charset="0"/>
              <a:ea typeface="Meiryo UI" panose="020B0604030504040204" pitchFamily="50" charset="-128"/>
              <a:cs typeface="Arial" panose="020B0604020202020204" pitchFamily="34" charset="0"/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3942323" y="6400413"/>
            <a:ext cx="4228339" cy="27699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r"/>
            <a:r>
              <a:rPr lang="en-US" altLang="ja-JP" sz="1200" dirty="0" err="1">
                <a:solidFill>
                  <a:prstClr val="black"/>
                </a:solidFill>
              </a:rPr>
              <a:t>teksto</a:t>
            </a:r>
            <a:r>
              <a:rPr lang="en-US" altLang="ja-JP" sz="1200" dirty="0">
                <a:solidFill>
                  <a:prstClr val="black"/>
                </a:solidFill>
              </a:rPr>
              <a:t> p.</a:t>
            </a:r>
            <a:r>
              <a:rPr lang="ja-JP" altLang="en-US" sz="1200" dirty="0">
                <a:solidFill>
                  <a:prstClr val="black"/>
                </a:solidFill>
              </a:rPr>
              <a:t>１４～２０</a:t>
            </a:r>
            <a:r>
              <a:rPr lang="en-US" altLang="ja-JP" sz="1200" dirty="0">
                <a:solidFill>
                  <a:prstClr val="black"/>
                </a:solidFill>
              </a:rPr>
              <a:t>/</a:t>
            </a:r>
            <a:r>
              <a:rPr lang="en-US" altLang="ja-JP" sz="1200" dirty="0" err="1">
                <a:solidFill>
                  <a:prstClr val="black"/>
                </a:solidFill>
              </a:rPr>
              <a:t>Suportang</a:t>
            </a:r>
            <a:r>
              <a:rPr lang="en-US" altLang="ja-JP" sz="1200" dirty="0">
                <a:solidFill>
                  <a:prstClr val="black"/>
                </a:solidFill>
              </a:rPr>
              <a:t> </a:t>
            </a:r>
            <a:r>
              <a:rPr lang="en-US" altLang="ja-JP" sz="1200" dirty="0" err="1">
                <a:solidFill>
                  <a:prstClr val="black"/>
                </a:solidFill>
              </a:rPr>
              <a:t>Aklat-Aralin</a:t>
            </a:r>
            <a:r>
              <a:rPr lang="en-US" altLang="ja-JP" sz="1200" dirty="0">
                <a:solidFill>
                  <a:prstClr val="black"/>
                </a:solidFill>
              </a:rPr>
              <a:t> </a:t>
            </a:r>
            <a:r>
              <a:rPr lang="en-US" altLang="ja-JP" sz="1200" dirty="0" smtClean="0">
                <a:solidFill>
                  <a:prstClr val="black"/>
                </a:solidFill>
              </a:rPr>
              <a:t>p.</a:t>
            </a:r>
            <a:r>
              <a:rPr lang="ja-JP" altLang="en-US" sz="1200" dirty="0" smtClean="0">
                <a:solidFill>
                  <a:prstClr val="black"/>
                </a:solidFill>
              </a:rPr>
              <a:t>１</a:t>
            </a:r>
            <a:r>
              <a:rPr lang="ja-JP" altLang="en-US" sz="1200" dirty="0">
                <a:solidFill>
                  <a:prstClr val="black"/>
                </a:solidFill>
              </a:rPr>
              <a:t>０</a:t>
            </a:r>
            <a:r>
              <a:rPr lang="ja-JP" altLang="en-US" sz="1200" dirty="0" smtClean="0">
                <a:solidFill>
                  <a:prstClr val="black"/>
                </a:solidFill>
              </a:rPr>
              <a:t>～１４</a:t>
            </a:r>
            <a:endParaRPr lang="ja-JP" altLang="en-US" sz="1200" dirty="0">
              <a:solidFill>
                <a:prstClr val="black"/>
              </a:solidFill>
            </a:endParaRP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712B29-8DFD-45C1-BE8F-2E7F44751CDC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13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コンテンツ プレースホルダー 4"/>
          <p:cNvSpPr txBox="1">
            <a:spLocks/>
          </p:cNvSpPr>
          <p:nvPr/>
        </p:nvSpPr>
        <p:spPr>
          <a:xfrm>
            <a:off x="628650" y="935915"/>
            <a:ext cx="7886700" cy="2907850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altLang="ja-JP" sz="1400" err="1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Dapat</a:t>
            </a:r>
            <a:r>
              <a:rPr lang="en-US" altLang="ja-JP" sz="1400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 </a:t>
            </a:r>
            <a:r>
              <a:rPr lang="en-US" altLang="ja-JP" sz="1400" err="1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mong</a:t>
            </a:r>
            <a:r>
              <a:rPr lang="en-US" altLang="ja-JP" sz="1400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 </a:t>
            </a:r>
            <a:r>
              <a:rPr lang="en-US" altLang="ja-JP" sz="1400" err="1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maunawaan</a:t>
            </a:r>
            <a:r>
              <a:rPr lang="en-US" altLang="ja-JP" sz="1400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 ang </a:t>
            </a:r>
            <a:r>
              <a:rPr lang="en-US" altLang="ja-JP" sz="1400" err="1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mga</a:t>
            </a:r>
            <a:r>
              <a:rPr lang="en-US" altLang="ja-JP" sz="1400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 </a:t>
            </a:r>
            <a:r>
              <a:rPr lang="en-US" altLang="ja-JP" sz="1400" err="1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tamang</a:t>
            </a:r>
            <a:r>
              <a:rPr lang="en-US" altLang="ja-JP" sz="1400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 </a:t>
            </a:r>
            <a:r>
              <a:rPr lang="en-US" altLang="ja-JP" sz="1400" err="1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termino</a:t>
            </a:r>
            <a:r>
              <a:rPr lang="en-US" altLang="ja-JP" sz="1400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 at </a:t>
            </a:r>
            <a:r>
              <a:rPr lang="en-US" altLang="ja-JP" sz="1400" err="1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kahulugan</a:t>
            </a:r>
            <a:r>
              <a:rPr lang="en-US" altLang="ja-JP" sz="1400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 ng </a:t>
            </a:r>
            <a:r>
              <a:rPr lang="en-US" altLang="ja-JP" sz="1400" err="1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mga</a:t>
            </a:r>
            <a:r>
              <a:rPr lang="en-US" altLang="ja-JP" sz="1400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 aerial work platform at </a:t>
            </a:r>
            <a:r>
              <a:rPr lang="en-US" altLang="ja-JP" sz="1400" err="1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magsikap</a:t>
            </a:r>
            <a:r>
              <a:rPr lang="en-US" altLang="ja-JP" sz="1400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 para </a:t>
            </a:r>
            <a:r>
              <a:rPr lang="en-US" altLang="ja-JP" sz="1400" err="1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sa</a:t>
            </a:r>
            <a:r>
              <a:rPr lang="en-US" altLang="ja-JP" sz="1400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 </a:t>
            </a:r>
            <a:r>
              <a:rPr lang="en-US" altLang="ja-JP" sz="1400" err="1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tama</a:t>
            </a:r>
            <a:r>
              <a:rPr lang="en-US" altLang="ja-JP" sz="1400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 at </a:t>
            </a:r>
            <a:r>
              <a:rPr lang="en-US" altLang="ja-JP" sz="1400" err="1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ligtas</a:t>
            </a:r>
            <a:r>
              <a:rPr lang="en-US" altLang="ja-JP" sz="1400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 </a:t>
            </a:r>
            <a:r>
              <a:rPr lang="en-US" altLang="ja-JP" sz="1400" err="1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na</a:t>
            </a:r>
            <a:r>
              <a:rPr lang="en-US" altLang="ja-JP" sz="1400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 </a:t>
            </a:r>
            <a:r>
              <a:rPr lang="en-US" altLang="ja-JP" sz="1400" err="1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operasyon</a:t>
            </a:r>
            <a:r>
              <a:rPr lang="en-US" altLang="ja-JP" sz="1400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.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endParaRPr lang="en-US" altLang="ja-JP" sz="1400">
              <a:solidFill>
                <a:prstClr val="black"/>
              </a:solidFill>
              <a:latin typeface="Arial" panose="020B0604020202020204" pitchFamily="34" charset="0"/>
              <a:ea typeface="Meiryo UI" panose="020B0604030504040204" pitchFamily="50" charset="-128"/>
              <a:cs typeface="Arial" panose="020B0604020202020204" pitchFamily="34" charset="0"/>
            </a:endParaRPr>
          </a:p>
          <a:p>
            <a:pPr marL="342900" indent="-342900">
              <a:lnSpc>
                <a:spcPct val="110000"/>
              </a:lnSpc>
              <a:spcBef>
                <a:spcPts val="0"/>
              </a:spcBef>
              <a:buFont typeface="+mj-ea"/>
              <a:buAutoNum type="circleNumDbPlain"/>
            </a:pPr>
            <a:r>
              <a:rPr lang="en-US" altLang="ja-JP" sz="1400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Work Platform		: </a:t>
            </a:r>
            <a:r>
              <a:rPr lang="en-US" altLang="ja-JP" sz="1400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Arial" panose="020B0604020202020204" pitchFamily="34" charset="0"/>
              </a:rPr>
              <a:t>Ang device </a:t>
            </a:r>
            <a:r>
              <a:rPr lang="en-US" altLang="ja-JP" sz="1400" err="1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Arial" panose="020B0604020202020204" pitchFamily="34" charset="0"/>
              </a:rPr>
              <a:t>na</a:t>
            </a:r>
            <a:r>
              <a:rPr lang="en-US" altLang="ja-JP" sz="1400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Arial" panose="020B0604020202020204" pitchFamily="34" charset="0"/>
              </a:rPr>
              <a:t> para </a:t>
            </a:r>
            <a:r>
              <a:rPr lang="en-US" altLang="ja-JP" sz="1400" err="1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Arial" panose="020B0604020202020204" pitchFamily="34" charset="0"/>
              </a:rPr>
              <a:t>sa</a:t>
            </a:r>
            <a:r>
              <a:rPr lang="en-US" altLang="ja-JP" sz="1400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Arial" panose="020B0604020202020204" pitchFamily="34" charset="0"/>
              </a:rPr>
              <a:t> </a:t>
            </a:r>
            <a:r>
              <a:rPr lang="en-US" altLang="ja-JP" sz="1400" err="1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Arial" panose="020B0604020202020204" pitchFamily="34" charset="0"/>
              </a:rPr>
              <a:t>pagkarga</a:t>
            </a:r>
            <a:r>
              <a:rPr lang="en-US" altLang="ja-JP" sz="1400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Arial" panose="020B0604020202020204" pitchFamily="34" charset="0"/>
              </a:rPr>
              <a:t> ng </a:t>
            </a:r>
            <a:r>
              <a:rPr lang="en-US" altLang="ja-JP" sz="1400" err="1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Arial" panose="020B0604020202020204" pitchFamily="34" charset="0"/>
              </a:rPr>
              <a:t>tao</a:t>
            </a:r>
            <a:r>
              <a:rPr lang="en-US" altLang="ja-JP" sz="1400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Arial" panose="020B0604020202020204" pitchFamily="34" charset="0"/>
              </a:rPr>
              <a:t> at </a:t>
            </a:r>
            <a:r>
              <a:rPr lang="en-US" altLang="ja-JP" sz="1400" err="1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Arial" panose="020B0604020202020204" pitchFamily="34" charset="0"/>
              </a:rPr>
              <a:t>mga</a:t>
            </a:r>
            <a:r>
              <a:rPr lang="en-US" altLang="ja-JP" sz="1400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Arial" panose="020B0604020202020204" pitchFamily="34" charset="0"/>
              </a:rPr>
              <a:t> </a:t>
            </a:r>
            <a:r>
              <a:rPr lang="en-US" altLang="ja-JP" sz="1400" err="1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Arial" panose="020B0604020202020204" pitchFamily="34" charset="0"/>
              </a:rPr>
              <a:t>kagamitan</a:t>
            </a:r>
            <a:r>
              <a:rPr lang="en-US" altLang="ja-JP" sz="1400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Arial" panose="020B0604020202020204" pitchFamily="34" charset="0"/>
              </a:rPr>
              <a:t>, ay 				</a:t>
            </a:r>
            <a:r>
              <a:rPr lang="en-US" altLang="ja-JP" sz="1400" err="1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Arial" panose="020B0604020202020204" pitchFamily="34" charset="0"/>
              </a:rPr>
              <a:t>tinatawag</a:t>
            </a:r>
            <a:r>
              <a:rPr lang="en-US" altLang="ja-JP" sz="1400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Arial" panose="020B0604020202020204" pitchFamily="34" charset="0"/>
              </a:rPr>
              <a:t> </a:t>
            </a:r>
            <a:r>
              <a:rPr lang="en-US" altLang="ja-JP" sz="1400" err="1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Arial" panose="020B0604020202020204" pitchFamily="34" charset="0"/>
              </a:rPr>
              <a:t>na</a:t>
            </a:r>
            <a:r>
              <a:rPr lang="en-US" altLang="ja-JP" sz="1400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Arial" panose="020B0604020202020204" pitchFamily="34" charset="0"/>
              </a:rPr>
              <a:t> work platform</a:t>
            </a:r>
            <a:r>
              <a:rPr lang="en-US" altLang="ja-JP" sz="1400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.</a:t>
            </a:r>
          </a:p>
          <a:p>
            <a:pPr marL="342900" indent="-342900">
              <a:lnSpc>
                <a:spcPct val="110000"/>
              </a:lnSpc>
              <a:spcBef>
                <a:spcPts val="0"/>
              </a:spcBef>
              <a:buFont typeface="+mj-ea"/>
              <a:buAutoNum type="circleNumDbPlain"/>
            </a:pPr>
            <a:r>
              <a:rPr lang="en-US" altLang="ja-JP" sz="1400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Arial" panose="020B0604020202020204" pitchFamily="34" charset="0"/>
              </a:rPr>
              <a:t>Platform Equalizer		</a:t>
            </a:r>
            <a:r>
              <a:rPr lang="en-US" altLang="ja-JP" sz="1400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: </a:t>
            </a:r>
            <a:r>
              <a:rPr lang="en-US" altLang="ja-JP" sz="1400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Arial" panose="020B0604020202020204" pitchFamily="34" charset="0"/>
              </a:rPr>
              <a:t>Isang </a:t>
            </a:r>
            <a:r>
              <a:rPr lang="en-US" altLang="ja-JP" sz="1400" err="1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Arial" panose="020B0604020202020204" pitchFamily="34" charset="0"/>
              </a:rPr>
              <a:t>aparato</a:t>
            </a:r>
            <a:r>
              <a:rPr lang="en-US" altLang="ja-JP" sz="1400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Arial" panose="020B0604020202020204" pitchFamily="34" charset="0"/>
              </a:rPr>
              <a:t> </a:t>
            </a:r>
            <a:r>
              <a:rPr lang="en-US" altLang="ja-JP" sz="1400" err="1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Arial" panose="020B0604020202020204" pitchFamily="34" charset="0"/>
              </a:rPr>
              <a:t>na</a:t>
            </a:r>
            <a:r>
              <a:rPr lang="en-US" altLang="ja-JP" sz="1400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Arial" panose="020B0604020202020204" pitchFamily="34" charset="0"/>
              </a:rPr>
              <a:t> </a:t>
            </a:r>
            <a:r>
              <a:rPr lang="en-US" altLang="ja-JP" sz="1400" err="1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Arial" panose="020B0604020202020204" pitchFamily="34" charset="0"/>
              </a:rPr>
              <a:t>nagpapanatili</a:t>
            </a:r>
            <a:r>
              <a:rPr lang="en-US" altLang="ja-JP" sz="1400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Arial" panose="020B0604020202020204" pitchFamily="34" charset="0"/>
              </a:rPr>
              <a:t> ng platform </a:t>
            </a:r>
            <a:r>
              <a:rPr lang="en-US" altLang="ja-JP" sz="1400" err="1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Arial" panose="020B0604020202020204" pitchFamily="34" charset="0"/>
              </a:rPr>
              <a:t>sa</a:t>
            </a:r>
            <a:r>
              <a:rPr lang="en-US" altLang="ja-JP" sz="1400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Arial" panose="020B0604020202020204" pitchFamily="34" charset="0"/>
              </a:rPr>
              <a:t> </a:t>
            </a:r>
            <a:r>
              <a:rPr lang="en-US" altLang="ja-JP" sz="1400" err="1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Arial" panose="020B0604020202020204" pitchFamily="34" charset="0"/>
              </a:rPr>
              <a:t>tama</a:t>
            </a:r>
            <a:r>
              <a:rPr lang="en-US" altLang="ja-JP" sz="1400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Arial" panose="020B0604020202020204" pitchFamily="34" charset="0"/>
              </a:rPr>
              <a:t> </a:t>
            </a:r>
            <a:r>
              <a:rPr lang="en-US" altLang="ja-JP" sz="1400" err="1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Arial" panose="020B0604020202020204" pitchFamily="34" charset="0"/>
              </a:rPr>
              <a:t>nitong</a:t>
            </a:r>
            <a:r>
              <a:rPr lang="en-US" altLang="ja-JP" sz="1400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Arial" panose="020B0604020202020204" pitchFamily="34" charset="0"/>
              </a:rPr>
              <a:t> 				</a:t>
            </a:r>
            <a:r>
              <a:rPr lang="en-US" altLang="ja-JP" sz="1400" err="1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Arial" panose="020B0604020202020204" pitchFamily="34" charset="0"/>
              </a:rPr>
              <a:t>balanse</a:t>
            </a:r>
            <a:r>
              <a:rPr lang="en-US" altLang="ja-JP" sz="1400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Arial" panose="020B0604020202020204" pitchFamily="34" charset="0"/>
              </a:rPr>
              <a:t>.</a:t>
            </a:r>
          </a:p>
          <a:p>
            <a:pPr marL="342900" indent="-342900">
              <a:lnSpc>
                <a:spcPct val="110000"/>
              </a:lnSpc>
              <a:spcBef>
                <a:spcPts val="0"/>
              </a:spcBef>
              <a:buFont typeface="+mj-ea"/>
              <a:buAutoNum type="circleNumDbPlain"/>
            </a:pPr>
            <a:r>
              <a:rPr lang="en-US" altLang="ja-JP" sz="1400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Arial" panose="020B0604020202020204" pitchFamily="34" charset="0"/>
              </a:rPr>
              <a:t>Work Device		</a:t>
            </a:r>
            <a:r>
              <a:rPr lang="en-US" altLang="ja-JP" sz="1400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: </a:t>
            </a:r>
            <a:r>
              <a:rPr lang="en-US" altLang="ja-JP" sz="1400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Arial" panose="020B0604020202020204" pitchFamily="34" charset="0"/>
              </a:rPr>
              <a:t>Isang </a:t>
            </a:r>
            <a:r>
              <a:rPr lang="en-US" altLang="ja-JP" sz="1400" err="1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Arial" panose="020B0604020202020204" pitchFamily="34" charset="0"/>
              </a:rPr>
              <a:t>aparato</a:t>
            </a:r>
            <a:r>
              <a:rPr lang="en-US" altLang="ja-JP" sz="1400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Arial" panose="020B0604020202020204" pitchFamily="34" charset="0"/>
              </a:rPr>
              <a:t> </a:t>
            </a:r>
            <a:r>
              <a:rPr lang="en-US" altLang="ja-JP" sz="1400" err="1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Arial" panose="020B0604020202020204" pitchFamily="34" charset="0"/>
              </a:rPr>
              <a:t>na</a:t>
            </a:r>
            <a:r>
              <a:rPr lang="en-US" altLang="ja-JP" sz="1400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Arial" panose="020B0604020202020204" pitchFamily="34" charset="0"/>
              </a:rPr>
              <a:t> </a:t>
            </a:r>
            <a:r>
              <a:rPr lang="en-US" altLang="ja-JP" sz="1400" err="1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Arial" panose="020B0604020202020204" pitchFamily="34" charset="0"/>
              </a:rPr>
              <a:t>nagpapatakbo</a:t>
            </a:r>
            <a:r>
              <a:rPr lang="en-US" altLang="ja-JP" sz="1400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Arial" panose="020B0604020202020204" pitchFamily="34" charset="0"/>
              </a:rPr>
              <a:t> ng work device, traveling 				device, at </a:t>
            </a:r>
            <a:r>
              <a:rPr lang="en-US" altLang="ja-JP" sz="1400" err="1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Arial" panose="020B0604020202020204" pitchFamily="34" charset="0"/>
              </a:rPr>
              <a:t>iba</a:t>
            </a:r>
            <a:r>
              <a:rPr lang="en-US" altLang="ja-JP" sz="1400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Arial" panose="020B0604020202020204" pitchFamily="34" charset="0"/>
              </a:rPr>
              <a:t> pang </a:t>
            </a:r>
            <a:r>
              <a:rPr lang="en-US" altLang="ja-JP" sz="1400" err="1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Arial" panose="020B0604020202020204" pitchFamily="34" charset="0"/>
              </a:rPr>
              <a:t>mga</a:t>
            </a:r>
            <a:r>
              <a:rPr lang="en-US" altLang="ja-JP" sz="1400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Arial" panose="020B0604020202020204" pitchFamily="34" charset="0"/>
              </a:rPr>
              <a:t> </a:t>
            </a:r>
            <a:r>
              <a:rPr lang="en-US" altLang="ja-JP" sz="1400" err="1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Arial" panose="020B0604020202020204" pitchFamily="34" charset="0"/>
              </a:rPr>
              <a:t>uri</a:t>
            </a:r>
            <a:r>
              <a:rPr lang="en-US" altLang="ja-JP" sz="1400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Arial" panose="020B0604020202020204" pitchFamily="34" charset="0"/>
              </a:rPr>
              <a:t> </a:t>
            </a:r>
            <a:r>
              <a:rPr lang="en-US" altLang="ja-JP" sz="1400" err="1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Arial" panose="020B0604020202020204" pitchFamily="34" charset="0"/>
              </a:rPr>
              <a:t>nito</a:t>
            </a:r>
            <a:endParaRPr lang="en-US" altLang="ja-JP" sz="1400">
              <a:solidFill>
                <a:prstClr val="black"/>
              </a:solidFill>
              <a:latin typeface="Arial" panose="020B0604020202020204" pitchFamily="34" charset="0"/>
              <a:ea typeface="Meiryo UI" panose="020B0604030504040204" pitchFamily="50" charset="-128"/>
              <a:cs typeface="Arial" panose="020B0604020202020204" pitchFamily="34" charset="0"/>
            </a:endParaRPr>
          </a:p>
          <a:p>
            <a:pPr marL="342900" indent="-342900">
              <a:lnSpc>
                <a:spcPct val="110000"/>
              </a:lnSpc>
              <a:spcBef>
                <a:spcPts val="0"/>
              </a:spcBef>
              <a:buFont typeface="+mj-ea"/>
              <a:buAutoNum type="circleNumDbPlain"/>
            </a:pPr>
            <a:r>
              <a:rPr lang="en-US" altLang="ja-JP" sz="1400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Arial" panose="020B0604020202020204" pitchFamily="34" charset="0"/>
              </a:rPr>
              <a:t>Boom Device		</a:t>
            </a:r>
            <a:r>
              <a:rPr lang="en-US" altLang="ja-JP" sz="1400">
                <a:solidFill>
                  <a:prstClr val="black"/>
                </a:solidFill>
                <a:effectLst/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: </a:t>
            </a:r>
            <a:r>
              <a:rPr lang="en-US" altLang="ja-JP" sz="1400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Arial" panose="020B0604020202020204" pitchFamily="34" charset="0"/>
              </a:rPr>
              <a:t>Isang </a:t>
            </a:r>
            <a:r>
              <a:rPr lang="en-US" altLang="ja-JP" sz="1400" err="1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Arial" panose="020B0604020202020204" pitchFamily="34" charset="0"/>
              </a:rPr>
              <a:t>aparato</a:t>
            </a:r>
            <a:r>
              <a:rPr lang="en-US" altLang="ja-JP" sz="1400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Arial" panose="020B0604020202020204" pitchFamily="34" charset="0"/>
              </a:rPr>
              <a:t> </a:t>
            </a:r>
            <a:r>
              <a:rPr lang="en-US" altLang="ja-JP" sz="1400" err="1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Arial" panose="020B0604020202020204" pitchFamily="34" charset="0"/>
              </a:rPr>
              <a:t>na</a:t>
            </a:r>
            <a:r>
              <a:rPr lang="en-US" altLang="ja-JP" sz="1400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Arial" panose="020B0604020202020204" pitchFamily="34" charset="0"/>
              </a:rPr>
              <a:t> </a:t>
            </a:r>
            <a:r>
              <a:rPr lang="en-US" altLang="ja-JP" sz="1400" err="1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Arial" panose="020B0604020202020204" pitchFamily="34" charset="0"/>
              </a:rPr>
              <a:t>sumusuporta</a:t>
            </a:r>
            <a:r>
              <a:rPr lang="en-US" altLang="ja-JP" sz="1400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Arial" panose="020B0604020202020204" pitchFamily="34" charset="0"/>
              </a:rPr>
              <a:t> </a:t>
            </a:r>
            <a:r>
              <a:rPr lang="en-US" altLang="ja-JP" sz="1400" err="1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Arial" panose="020B0604020202020204" pitchFamily="34" charset="0"/>
              </a:rPr>
              <a:t>sa</a:t>
            </a:r>
            <a:r>
              <a:rPr lang="en-US" altLang="ja-JP" sz="1400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Arial" panose="020B0604020202020204" pitchFamily="34" charset="0"/>
              </a:rPr>
              <a:t> work platform at </a:t>
            </a:r>
            <a:r>
              <a:rPr lang="en-US" altLang="ja-JP" sz="1400" err="1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Arial" panose="020B0604020202020204" pitchFamily="34" charset="0"/>
              </a:rPr>
              <a:t>maaaring</a:t>
            </a:r>
            <a:r>
              <a:rPr lang="en-US" altLang="ja-JP" sz="1400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Arial" panose="020B0604020202020204" pitchFamily="34" charset="0"/>
              </a:rPr>
              <a:t> 				</a:t>
            </a:r>
            <a:r>
              <a:rPr lang="en-US" altLang="ja-JP" sz="1400" err="1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Arial" panose="020B0604020202020204" pitchFamily="34" charset="0"/>
              </a:rPr>
              <a:t>igalaw</a:t>
            </a:r>
            <a:r>
              <a:rPr lang="en-US" altLang="ja-JP" sz="1400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Arial" panose="020B0604020202020204" pitchFamily="34" charset="0"/>
              </a:rPr>
              <a:t> </a:t>
            </a:r>
            <a:r>
              <a:rPr lang="en-US" altLang="ja-JP" sz="1400" err="1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Arial" panose="020B0604020202020204" pitchFamily="34" charset="0"/>
              </a:rPr>
              <a:t>pataas</a:t>
            </a:r>
            <a:r>
              <a:rPr lang="en-US" altLang="ja-JP" sz="1400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Arial" panose="020B0604020202020204" pitchFamily="34" charset="0"/>
              </a:rPr>
              <a:t> at </a:t>
            </a:r>
            <a:r>
              <a:rPr lang="en-US" altLang="ja-JP" sz="1400" err="1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Arial" panose="020B0604020202020204" pitchFamily="34" charset="0"/>
              </a:rPr>
              <a:t>pababa</a:t>
            </a:r>
            <a:r>
              <a:rPr lang="en-US" altLang="ja-JP" sz="1400">
                <a:solidFill>
                  <a:prstClr val="black"/>
                </a:solidFill>
                <a:effectLst/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.</a:t>
            </a:r>
            <a:endParaRPr lang="en-US" altLang="ja-JP" sz="1400">
              <a:solidFill>
                <a:prstClr val="black"/>
              </a:solidFill>
              <a:latin typeface="Arial" panose="020B0604020202020204" pitchFamily="34" charset="0"/>
              <a:ea typeface="Meiryo UI" panose="020B0604030504040204" pitchFamily="50" charset="-128"/>
              <a:cs typeface="Arial" panose="020B0604020202020204" pitchFamily="34" charset="0"/>
            </a:endParaRPr>
          </a:p>
          <a:p>
            <a:pPr marL="342900" indent="-342900">
              <a:lnSpc>
                <a:spcPct val="110000"/>
              </a:lnSpc>
              <a:spcBef>
                <a:spcPts val="0"/>
              </a:spcBef>
              <a:buFont typeface="+mj-ea"/>
              <a:buAutoNum type="circleNumDbPlain"/>
            </a:pPr>
            <a:r>
              <a:rPr lang="en-US" altLang="ja-JP" sz="1400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Swing device		: </a:t>
            </a:r>
            <a:r>
              <a:rPr lang="en-US" altLang="ja-JP" sz="1400" kern="100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Arial" panose="020B0604020202020204" pitchFamily="34" charset="0"/>
              </a:rPr>
              <a:t>Isang </a:t>
            </a:r>
            <a:r>
              <a:rPr lang="en-US" altLang="ja-JP" sz="1400" kern="100" err="1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Arial" panose="020B0604020202020204" pitchFamily="34" charset="0"/>
              </a:rPr>
              <a:t>aparato</a:t>
            </a:r>
            <a:r>
              <a:rPr lang="en-US" altLang="ja-JP" sz="1400" kern="100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Arial" panose="020B0604020202020204" pitchFamily="34" charset="0"/>
              </a:rPr>
              <a:t> </a:t>
            </a:r>
            <a:r>
              <a:rPr lang="en-US" altLang="ja-JP" sz="1400" kern="100" err="1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Arial" panose="020B0604020202020204" pitchFamily="34" charset="0"/>
              </a:rPr>
              <a:t>na</a:t>
            </a:r>
            <a:r>
              <a:rPr lang="en-US" altLang="ja-JP" sz="1400" kern="100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Arial" panose="020B0604020202020204" pitchFamily="34" charset="0"/>
              </a:rPr>
              <a:t> </a:t>
            </a:r>
            <a:r>
              <a:rPr lang="en-US" altLang="ja-JP" sz="1400" kern="100" err="1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Arial" panose="020B0604020202020204" pitchFamily="34" charset="0"/>
              </a:rPr>
              <a:t>nagpapaikot</a:t>
            </a:r>
            <a:r>
              <a:rPr lang="en-US" altLang="ja-JP" sz="1400" kern="100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Arial" panose="020B0604020202020204" pitchFamily="34" charset="0"/>
              </a:rPr>
              <a:t> ng work device.</a:t>
            </a:r>
            <a:r>
              <a:rPr lang="en-US" altLang="ja-JP" sz="1400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.</a:t>
            </a:r>
          </a:p>
          <a:p>
            <a:pPr marL="342900" indent="-342900">
              <a:lnSpc>
                <a:spcPct val="110000"/>
              </a:lnSpc>
              <a:spcBef>
                <a:spcPts val="0"/>
              </a:spcBef>
              <a:buFont typeface="+mj-ea"/>
              <a:buAutoNum type="circleNumDbPlain"/>
            </a:pPr>
            <a:r>
              <a:rPr lang="en-US" altLang="ja-JP" sz="1400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Outrigger		: </a:t>
            </a:r>
            <a:r>
              <a:rPr lang="en-US" altLang="ja-JP" sz="1400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Arial" panose="020B0604020202020204" pitchFamily="34" charset="0"/>
              </a:rPr>
              <a:t>Isang </a:t>
            </a:r>
            <a:r>
              <a:rPr lang="en-US" altLang="ja-JP" sz="1400" err="1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Arial" panose="020B0604020202020204" pitchFamily="34" charset="0"/>
              </a:rPr>
              <a:t>aparato</a:t>
            </a:r>
            <a:r>
              <a:rPr lang="en-US" altLang="ja-JP" sz="1400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Arial" panose="020B0604020202020204" pitchFamily="34" charset="0"/>
              </a:rPr>
              <a:t> </a:t>
            </a:r>
            <a:r>
              <a:rPr lang="en-US" altLang="ja-JP" sz="1400" err="1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Arial" panose="020B0604020202020204" pitchFamily="34" charset="0"/>
              </a:rPr>
              <a:t>na</a:t>
            </a:r>
            <a:r>
              <a:rPr lang="en-US" altLang="ja-JP" sz="1400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Arial" panose="020B0604020202020204" pitchFamily="34" charset="0"/>
              </a:rPr>
              <a:t> </a:t>
            </a:r>
            <a:r>
              <a:rPr lang="en-US" altLang="ja-JP" sz="1400" err="1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Arial" panose="020B0604020202020204" pitchFamily="34" charset="0"/>
              </a:rPr>
              <a:t>nagsisiguro</a:t>
            </a:r>
            <a:r>
              <a:rPr lang="en-US" altLang="ja-JP" sz="1400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Arial" panose="020B0604020202020204" pitchFamily="34" charset="0"/>
              </a:rPr>
              <a:t> </a:t>
            </a:r>
            <a:r>
              <a:rPr lang="en-US" altLang="ja-JP" sz="1400" err="1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Arial" panose="020B0604020202020204" pitchFamily="34" charset="0"/>
              </a:rPr>
              <a:t>sa</a:t>
            </a:r>
            <a:r>
              <a:rPr lang="en-US" altLang="ja-JP" sz="1400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Arial" panose="020B0604020202020204" pitchFamily="34" charset="0"/>
              </a:rPr>
              <a:t> </a:t>
            </a:r>
            <a:r>
              <a:rPr lang="en-US" altLang="ja-JP" sz="1400" err="1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Arial" panose="020B0604020202020204" pitchFamily="34" charset="0"/>
              </a:rPr>
              <a:t>estabilidad</a:t>
            </a:r>
            <a:r>
              <a:rPr lang="en-US" altLang="ja-JP" sz="1400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Arial" panose="020B0604020202020204" pitchFamily="34" charset="0"/>
              </a:rPr>
              <a:t> ng airframe </a:t>
            </a:r>
            <a:r>
              <a:rPr lang="en-US" altLang="ja-JP" sz="1400" err="1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Arial" panose="020B0604020202020204" pitchFamily="34" charset="0"/>
              </a:rPr>
              <a:t>sa</a:t>
            </a:r>
            <a:r>
              <a:rPr lang="en-US" altLang="ja-JP" sz="1400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Arial" panose="020B0604020202020204" pitchFamily="34" charset="0"/>
              </a:rPr>
              <a:t> 				</a:t>
            </a:r>
            <a:r>
              <a:rPr lang="en-US" altLang="ja-JP" sz="1400" err="1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Arial" panose="020B0604020202020204" pitchFamily="34" charset="0"/>
              </a:rPr>
              <a:t>pamamagitan</a:t>
            </a:r>
            <a:r>
              <a:rPr lang="en-US" altLang="ja-JP" sz="1400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Arial" panose="020B0604020202020204" pitchFamily="34" charset="0"/>
              </a:rPr>
              <a:t> ng jack.</a:t>
            </a:r>
            <a:endParaRPr lang="en-US" altLang="ja-JP" sz="1400">
              <a:solidFill>
                <a:prstClr val="black"/>
              </a:solidFill>
              <a:latin typeface="Arial" panose="020B0604020202020204" pitchFamily="34" charset="0"/>
              <a:ea typeface="Meiryo UI" panose="020B0604030504040204" pitchFamily="50" charset="-128"/>
              <a:cs typeface="Arial" panose="020B0604020202020204" pitchFamily="34" charset="0"/>
            </a:endParaRPr>
          </a:p>
          <a:p>
            <a:pPr marL="342900" indent="-342900">
              <a:lnSpc>
                <a:spcPct val="110000"/>
              </a:lnSpc>
              <a:spcBef>
                <a:spcPts val="0"/>
              </a:spcBef>
              <a:buFont typeface="+mj-ea"/>
              <a:buAutoNum type="circleNumDbPlain"/>
            </a:pPr>
            <a:r>
              <a:rPr lang="en-US" altLang="ja-JP" sz="1400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Vertical lifting device	: </a:t>
            </a:r>
            <a:r>
              <a:rPr lang="en-US" altLang="ja-JP" sz="1400" kern="100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Arial" panose="020B0604020202020204" pitchFamily="34" charset="0"/>
              </a:rPr>
              <a:t>Isang </a:t>
            </a:r>
            <a:r>
              <a:rPr lang="en-US" altLang="ja-JP" sz="1400" kern="100" err="1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Arial" panose="020B0604020202020204" pitchFamily="34" charset="0"/>
              </a:rPr>
              <a:t>aparato</a:t>
            </a:r>
            <a:r>
              <a:rPr lang="en-US" altLang="ja-JP" sz="1400" kern="100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Arial" panose="020B0604020202020204" pitchFamily="34" charset="0"/>
              </a:rPr>
              <a:t> </a:t>
            </a:r>
            <a:r>
              <a:rPr lang="en-US" altLang="ja-JP" sz="1400" kern="100" err="1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Arial" panose="020B0604020202020204" pitchFamily="34" charset="0"/>
              </a:rPr>
              <a:t>na</a:t>
            </a:r>
            <a:r>
              <a:rPr lang="en-US" altLang="ja-JP" sz="1400" kern="100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Arial" panose="020B0604020202020204" pitchFamily="34" charset="0"/>
              </a:rPr>
              <a:t> </a:t>
            </a:r>
            <a:r>
              <a:rPr lang="en-US" altLang="ja-JP" sz="1400" kern="100" err="1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Arial" panose="020B0604020202020204" pitchFamily="34" charset="0"/>
              </a:rPr>
              <a:t>nagtataas</a:t>
            </a:r>
            <a:r>
              <a:rPr lang="en-US" altLang="ja-JP" sz="1400" kern="100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Arial" panose="020B0604020202020204" pitchFamily="34" charset="0"/>
              </a:rPr>
              <a:t> at </a:t>
            </a:r>
            <a:r>
              <a:rPr lang="en-US" altLang="ja-JP" sz="1400" kern="100" err="1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Arial" panose="020B0604020202020204" pitchFamily="34" charset="0"/>
              </a:rPr>
              <a:t>nagbababa</a:t>
            </a:r>
            <a:r>
              <a:rPr lang="en-US" altLang="ja-JP" sz="1400" kern="100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Arial" panose="020B0604020202020204" pitchFamily="34" charset="0"/>
              </a:rPr>
              <a:t> ng work platform. </a:t>
            </a:r>
            <a:endParaRPr lang="en-US" altLang="ja-JP" sz="1400" kern="100">
              <a:solidFill>
                <a:prstClr val="black"/>
              </a:solidFill>
              <a:effectLst/>
              <a:latin typeface="Arial" panose="020B0604020202020204" pitchFamily="34" charset="0"/>
              <a:ea typeface="Meiryo UI" panose="020B0604030504040204" pitchFamily="50" charset="-128"/>
              <a:cs typeface="Arial" panose="020B0604020202020204" pitchFamily="34" charset="0"/>
            </a:endParaRPr>
          </a:p>
          <a:p>
            <a:pPr marL="342900" indent="-342900">
              <a:lnSpc>
                <a:spcPct val="110000"/>
              </a:lnSpc>
              <a:spcBef>
                <a:spcPts val="0"/>
              </a:spcBef>
              <a:buFont typeface="+mj-ea"/>
              <a:buAutoNum type="circleNumDbPlain"/>
            </a:pPr>
            <a:r>
              <a:rPr lang="en-US" altLang="ja-JP" sz="1400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Load Capacity		: </a:t>
            </a:r>
            <a:r>
              <a:rPr lang="en-US" altLang="ja-JP" sz="1400" kern="100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Arial" panose="020B0604020202020204" pitchFamily="34" charset="0"/>
              </a:rPr>
              <a:t>Ang </a:t>
            </a:r>
            <a:r>
              <a:rPr lang="en-US" altLang="ja-JP" sz="1400" u="sng" kern="100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Arial" panose="020B0604020202020204" pitchFamily="34" charset="0"/>
              </a:rPr>
              <a:t>maximum </a:t>
            </a:r>
            <a:r>
              <a:rPr lang="en-US" altLang="ja-JP" sz="1400" u="sng" kern="100" err="1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Arial" panose="020B0604020202020204" pitchFamily="34" charset="0"/>
              </a:rPr>
              <a:t>na</a:t>
            </a:r>
            <a:r>
              <a:rPr lang="en-US" altLang="ja-JP" sz="1400" u="sng" kern="100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Arial" panose="020B0604020202020204" pitchFamily="34" charset="0"/>
              </a:rPr>
              <a:t> load</a:t>
            </a:r>
            <a:r>
              <a:rPr lang="en-US" altLang="ja-JP" sz="1400" kern="100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Arial" panose="020B0604020202020204" pitchFamily="34" charset="0"/>
              </a:rPr>
              <a:t> </a:t>
            </a:r>
            <a:r>
              <a:rPr lang="en-US" altLang="ja-JP" sz="1400" kern="100" err="1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Arial" panose="020B0604020202020204" pitchFamily="34" charset="0"/>
              </a:rPr>
              <a:t>na</a:t>
            </a:r>
            <a:r>
              <a:rPr lang="en-US" altLang="ja-JP" sz="1400" kern="100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Arial" panose="020B0604020202020204" pitchFamily="34" charset="0"/>
              </a:rPr>
              <a:t> </a:t>
            </a:r>
            <a:r>
              <a:rPr lang="en-US" altLang="ja-JP" sz="1400" kern="100" err="1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Arial" panose="020B0604020202020204" pitchFamily="34" charset="0"/>
              </a:rPr>
              <a:t>kayang</a:t>
            </a:r>
            <a:r>
              <a:rPr lang="en-US" altLang="ja-JP" sz="1400" kern="100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Arial" panose="020B0604020202020204" pitchFamily="34" charset="0"/>
              </a:rPr>
              <a:t> </a:t>
            </a:r>
            <a:r>
              <a:rPr lang="en-US" altLang="ja-JP" sz="1400" kern="100" err="1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Arial" panose="020B0604020202020204" pitchFamily="34" charset="0"/>
              </a:rPr>
              <a:t>buhatin</a:t>
            </a:r>
            <a:r>
              <a:rPr lang="en-US" altLang="ja-JP" sz="1400" kern="100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Arial" panose="020B0604020202020204" pitchFamily="34" charset="0"/>
              </a:rPr>
              <a:t> </a:t>
            </a:r>
            <a:r>
              <a:rPr lang="en-US" altLang="ja-JP" sz="1400" kern="100" err="1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Arial" panose="020B0604020202020204" pitchFamily="34" charset="0"/>
              </a:rPr>
              <a:t>sa</a:t>
            </a:r>
            <a:r>
              <a:rPr lang="en-US" altLang="ja-JP" sz="1400" kern="100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Arial" panose="020B0604020202020204" pitchFamily="34" charset="0"/>
              </a:rPr>
              <a:t> </a:t>
            </a:r>
            <a:r>
              <a:rPr lang="en-US" altLang="ja-JP" sz="1400" kern="100" err="1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Arial" panose="020B0604020202020204" pitchFamily="34" charset="0"/>
              </a:rPr>
              <a:t>pamamagitan</a:t>
            </a:r>
            <a:r>
              <a:rPr lang="en-US" altLang="ja-JP" sz="1400" kern="100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Arial" panose="020B0604020202020204" pitchFamily="34" charset="0"/>
              </a:rPr>
              <a:t> ng 				</a:t>
            </a:r>
            <a:r>
              <a:rPr lang="en-US" altLang="ja-JP" sz="1400" kern="100" err="1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Arial" panose="020B0604020202020204" pitchFamily="34" charset="0"/>
              </a:rPr>
              <a:t>pag</a:t>
            </a:r>
            <a:r>
              <a:rPr lang="en-US" altLang="ja-JP" sz="1400" kern="100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Arial" panose="020B0604020202020204" pitchFamily="34" charset="0"/>
              </a:rPr>
              <a:t>-load ng </a:t>
            </a:r>
            <a:r>
              <a:rPr lang="en-US" altLang="ja-JP" sz="1400" kern="100" err="1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Arial" panose="020B0604020202020204" pitchFamily="34" charset="0"/>
              </a:rPr>
              <a:t>tao</a:t>
            </a:r>
            <a:r>
              <a:rPr lang="en-US" altLang="ja-JP" sz="1400" kern="100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Arial" panose="020B0604020202020204" pitchFamily="34" charset="0"/>
              </a:rPr>
              <a:t> at </a:t>
            </a:r>
            <a:r>
              <a:rPr lang="en-US" altLang="ja-JP" sz="1400" kern="100" err="1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Arial" panose="020B0604020202020204" pitchFamily="34" charset="0"/>
              </a:rPr>
              <a:t>kagamitan</a:t>
            </a:r>
            <a:r>
              <a:rPr lang="en-US" altLang="ja-JP" sz="1400" kern="100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Arial" panose="020B0604020202020204" pitchFamily="34" charset="0"/>
              </a:rPr>
              <a:t> </a:t>
            </a:r>
            <a:r>
              <a:rPr lang="en-US" altLang="ja-JP" sz="1400" kern="100" err="1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Arial" panose="020B0604020202020204" pitchFamily="34" charset="0"/>
              </a:rPr>
              <a:t>sa</a:t>
            </a:r>
            <a:r>
              <a:rPr lang="en-US" altLang="ja-JP" sz="1400" kern="100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Arial" panose="020B0604020202020204" pitchFamily="34" charset="0"/>
              </a:rPr>
              <a:t> work platform.</a:t>
            </a:r>
          </a:p>
        </p:txBody>
      </p:sp>
    </p:spTree>
    <p:extLst>
      <p:ext uri="{BB962C8B-B14F-4D97-AF65-F5344CB8AC3E}">
        <p14:creationId xmlns:p14="http://schemas.microsoft.com/office/powerpoint/2010/main" val="195963933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3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385269"/>
          </a:xfrm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r>
              <a:rPr lang="en-US" altLang="ja-JP" sz="2400" b="1" err="1"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Terminolohiya</a:t>
            </a:r>
            <a:r>
              <a:rPr lang="en-US" altLang="ja-JP" sz="2400" b="1"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 </a:t>
            </a:r>
            <a:r>
              <a:rPr lang="en-US" altLang="ja-JP" sz="2400" b="1" err="1"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sa</a:t>
            </a:r>
            <a:r>
              <a:rPr lang="en-US" altLang="ja-JP" sz="2400" b="1"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 Aerial Work Platform Vehicle</a:t>
            </a:r>
            <a:r>
              <a:rPr lang="ja-JP" altLang="en-US" sz="2400" b="1"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（３）</a:t>
            </a:r>
            <a:endParaRPr kumimoji="1" lang="ja-JP" altLang="en-US" sz="2400" b="1">
              <a:latin typeface="Arial" panose="020B0604020202020204" pitchFamily="34" charset="0"/>
              <a:ea typeface="Meiryo UI" panose="020B0604030504040204" pitchFamily="50" charset="-128"/>
              <a:cs typeface="Arial" panose="020B0604020202020204" pitchFamily="34" charset="0"/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4284239" y="6400413"/>
            <a:ext cx="3886423" cy="27699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r"/>
            <a:r>
              <a:rPr lang="en-US" altLang="ja-JP" sz="1200" dirty="0" err="1">
                <a:solidFill>
                  <a:prstClr val="black"/>
                </a:solidFill>
              </a:rPr>
              <a:t>teksto</a:t>
            </a:r>
            <a:r>
              <a:rPr lang="en-US" altLang="ja-JP" sz="1200" dirty="0">
                <a:solidFill>
                  <a:prstClr val="black"/>
                </a:solidFill>
              </a:rPr>
              <a:t> p.</a:t>
            </a:r>
            <a:r>
              <a:rPr lang="ja-JP" altLang="en-US" sz="1200" dirty="0">
                <a:solidFill>
                  <a:prstClr val="black"/>
                </a:solidFill>
              </a:rPr>
              <a:t>２０～２１</a:t>
            </a:r>
            <a:r>
              <a:rPr lang="en-US" altLang="ja-JP" sz="1200" dirty="0">
                <a:solidFill>
                  <a:prstClr val="black"/>
                </a:solidFill>
              </a:rPr>
              <a:t>/</a:t>
            </a:r>
            <a:r>
              <a:rPr lang="en-US" altLang="ja-JP" sz="1200" dirty="0" err="1">
                <a:solidFill>
                  <a:prstClr val="black"/>
                </a:solidFill>
              </a:rPr>
              <a:t>Suportang</a:t>
            </a:r>
            <a:r>
              <a:rPr lang="en-US" altLang="ja-JP" sz="1200" dirty="0">
                <a:solidFill>
                  <a:prstClr val="black"/>
                </a:solidFill>
              </a:rPr>
              <a:t> </a:t>
            </a:r>
            <a:r>
              <a:rPr lang="en-US" altLang="ja-JP" sz="1200" dirty="0" err="1">
                <a:solidFill>
                  <a:prstClr val="black"/>
                </a:solidFill>
              </a:rPr>
              <a:t>Aklat-Aralin</a:t>
            </a:r>
            <a:r>
              <a:rPr lang="en-US" altLang="ja-JP" sz="1200" dirty="0">
                <a:solidFill>
                  <a:prstClr val="black"/>
                </a:solidFill>
              </a:rPr>
              <a:t> p.</a:t>
            </a:r>
            <a:r>
              <a:rPr lang="ja-JP" altLang="en-US" sz="1200" dirty="0" smtClean="0">
                <a:solidFill>
                  <a:prstClr val="black"/>
                </a:solidFill>
              </a:rPr>
              <a:t>１５～１６</a:t>
            </a:r>
            <a:endParaRPr lang="ja-JP" altLang="en-US" sz="1200" dirty="0">
              <a:solidFill>
                <a:prstClr val="black"/>
              </a:solidFill>
            </a:endParaRP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712B29-8DFD-45C1-BE8F-2E7F44751CDC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14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コンテンツ プレースホルダー 4"/>
          <p:cNvSpPr txBox="1">
            <a:spLocks/>
          </p:cNvSpPr>
          <p:nvPr/>
        </p:nvSpPr>
        <p:spPr>
          <a:xfrm>
            <a:off x="628650" y="935914"/>
            <a:ext cx="7886700" cy="3800349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altLang="ja-JP" sz="1400" err="1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Dapat</a:t>
            </a:r>
            <a:r>
              <a:rPr lang="en-US" altLang="ja-JP" sz="1400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 </a:t>
            </a:r>
            <a:r>
              <a:rPr lang="en-US" altLang="ja-JP" sz="1400" err="1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mong</a:t>
            </a:r>
            <a:r>
              <a:rPr lang="en-US" altLang="ja-JP" sz="1400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 </a:t>
            </a:r>
            <a:r>
              <a:rPr lang="en-US" altLang="ja-JP" sz="1400" err="1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maunawaan</a:t>
            </a:r>
            <a:r>
              <a:rPr lang="en-US" altLang="ja-JP" sz="1400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 ang </a:t>
            </a:r>
            <a:r>
              <a:rPr lang="en-US" altLang="ja-JP" sz="1400" err="1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mga</a:t>
            </a:r>
            <a:r>
              <a:rPr lang="en-US" altLang="ja-JP" sz="1400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 </a:t>
            </a:r>
            <a:r>
              <a:rPr lang="en-US" altLang="ja-JP" sz="1400" err="1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tamang</a:t>
            </a:r>
            <a:r>
              <a:rPr lang="en-US" altLang="ja-JP" sz="1400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 </a:t>
            </a:r>
            <a:r>
              <a:rPr lang="en-US" altLang="ja-JP" sz="1400" err="1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termino</a:t>
            </a:r>
            <a:r>
              <a:rPr lang="en-US" altLang="ja-JP" sz="1400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 at </a:t>
            </a:r>
            <a:r>
              <a:rPr lang="en-US" altLang="ja-JP" sz="1400" err="1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kahulugan</a:t>
            </a:r>
            <a:r>
              <a:rPr lang="en-US" altLang="ja-JP" sz="1400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 ng </a:t>
            </a:r>
            <a:r>
              <a:rPr lang="en-US" altLang="ja-JP" sz="1400" err="1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mga</a:t>
            </a:r>
            <a:r>
              <a:rPr lang="en-US" altLang="ja-JP" sz="1400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 aerial work platform at </a:t>
            </a:r>
            <a:r>
              <a:rPr lang="en-US" altLang="ja-JP" sz="1400" err="1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magsikap</a:t>
            </a:r>
            <a:r>
              <a:rPr lang="en-US" altLang="ja-JP" sz="1400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 para </a:t>
            </a:r>
            <a:r>
              <a:rPr lang="en-US" altLang="ja-JP" sz="1400" err="1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sa</a:t>
            </a:r>
            <a:r>
              <a:rPr lang="en-US" altLang="ja-JP" sz="1400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 </a:t>
            </a:r>
            <a:r>
              <a:rPr lang="en-US" altLang="ja-JP" sz="1400" err="1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tama</a:t>
            </a:r>
            <a:r>
              <a:rPr lang="en-US" altLang="ja-JP" sz="1400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 at </a:t>
            </a:r>
            <a:r>
              <a:rPr lang="en-US" altLang="ja-JP" sz="1400" err="1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ligtas</a:t>
            </a:r>
            <a:r>
              <a:rPr lang="en-US" altLang="ja-JP" sz="1400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 </a:t>
            </a:r>
            <a:r>
              <a:rPr lang="en-US" altLang="ja-JP" sz="1400" err="1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na</a:t>
            </a:r>
            <a:r>
              <a:rPr lang="en-US" altLang="ja-JP" sz="1400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 </a:t>
            </a:r>
            <a:r>
              <a:rPr lang="en-US" altLang="ja-JP" sz="1400" err="1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operasyon</a:t>
            </a:r>
            <a:r>
              <a:rPr lang="en-US" altLang="ja-JP" sz="1400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.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endParaRPr lang="en-US" altLang="ja-JP" sz="140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marL="342900" indent="-342900">
              <a:lnSpc>
                <a:spcPct val="110000"/>
              </a:lnSpc>
              <a:spcBef>
                <a:spcPts val="0"/>
              </a:spcBef>
              <a:buFont typeface="+mj-ea"/>
              <a:buAutoNum type="circleNumDbPlain" startAt="9"/>
              <a:tabLst>
                <a:tab pos="1882775" algn="l"/>
              </a:tabLst>
            </a:pPr>
            <a:r>
              <a:rPr lang="en-US" altLang="ja-JP" sz="1400" err="1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Taas</a:t>
            </a:r>
            <a:r>
              <a:rPr lang="en-US" altLang="ja-JP" sz="140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 ng Platform		: </a:t>
            </a:r>
            <a:r>
              <a:rPr lang="en-US" altLang="ja-JP" sz="1400">
                <a:effectLst/>
                <a:latin typeface="Arial" panose="020B0604020202020204" pitchFamily="34" charset="0"/>
                <a:ea typeface="ＭＳ ゴシック" panose="020B0609070205080204" pitchFamily="49" charset="-128"/>
              </a:rPr>
              <a:t>Ang </a:t>
            </a:r>
            <a:r>
              <a:rPr lang="en-US" altLang="ja-JP" sz="1400" err="1">
                <a:effectLst/>
                <a:latin typeface="Arial" panose="020B0604020202020204" pitchFamily="34" charset="0"/>
                <a:ea typeface="ＭＳ ゴシック" panose="020B0609070205080204" pitchFamily="49" charset="-128"/>
              </a:rPr>
              <a:t>patayong</a:t>
            </a:r>
            <a:r>
              <a:rPr lang="en-US" altLang="ja-JP" sz="1400">
                <a:effectLst/>
                <a:latin typeface="Arial" panose="020B0604020202020204" pitchFamily="34" charset="0"/>
                <a:ea typeface="ＭＳ ゴシック" panose="020B0609070205080204" pitchFamily="49" charset="-128"/>
              </a:rPr>
              <a:t> </a:t>
            </a:r>
            <a:r>
              <a:rPr lang="en-US" altLang="ja-JP" sz="1400" err="1">
                <a:effectLst/>
                <a:latin typeface="Arial" panose="020B0604020202020204" pitchFamily="34" charset="0"/>
                <a:ea typeface="ＭＳ ゴシック" panose="020B0609070205080204" pitchFamily="49" charset="-128"/>
              </a:rPr>
              <a:t>taas</a:t>
            </a:r>
            <a:r>
              <a:rPr lang="en-US" altLang="ja-JP" sz="1400">
                <a:effectLst/>
                <a:latin typeface="Arial" panose="020B0604020202020204" pitchFamily="34" charset="0"/>
                <a:ea typeface="ＭＳ ゴシック" panose="020B0609070205080204" pitchFamily="49" charset="-128"/>
              </a:rPr>
              <a:t> </a:t>
            </a:r>
            <a:r>
              <a:rPr lang="en-US" altLang="ja-JP" sz="1400" err="1">
                <a:effectLst/>
                <a:latin typeface="Arial" panose="020B0604020202020204" pitchFamily="34" charset="0"/>
                <a:ea typeface="ＭＳ ゴシック" panose="020B0609070205080204" pitchFamily="49" charset="-128"/>
              </a:rPr>
              <a:t>mula</a:t>
            </a:r>
            <a:r>
              <a:rPr lang="en-US" altLang="ja-JP" sz="1400">
                <a:effectLst/>
                <a:latin typeface="Arial" panose="020B0604020202020204" pitchFamily="34" charset="0"/>
                <a:ea typeface="ＭＳ ゴシック" panose="020B0609070205080204" pitchFamily="49" charset="-128"/>
              </a:rPr>
              <a:t> </a:t>
            </a:r>
            <a:r>
              <a:rPr lang="en-US" altLang="ja-JP" sz="1400" err="1">
                <a:effectLst/>
                <a:latin typeface="Arial" panose="020B0604020202020204" pitchFamily="34" charset="0"/>
                <a:ea typeface="ＭＳ ゴシック" panose="020B0609070205080204" pitchFamily="49" charset="-128"/>
              </a:rPr>
              <a:t>sa</a:t>
            </a:r>
            <a:r>
              <a:rPr lang="en-US" altLang="ja-JP" sz="1400">
                <a:effectLst/>
                <a:latin typeface="Arial" panose="020B0604020202020204" pitchFamily="34" charset="0"/>
                <a:ea typeface="ＭＳ ゴシック" panose="020B0609070205080204" pitchFamily="49" charset="-128"/>
              </a:rPr>
              <a:t> </a:t>
            </a:r>
            <a:r>
              <a:rPr lang="en-US" altLang="ja-JP" sz="1400" err="1">
                <a:effectLst/>
                <a:latin typeface="Arial" panose="020B0604020202020204" pitchFamily="34" charset="0"/>
                <a:ea typeface="ＭＳ ゴシック" panose="020B0609070205080204" pitchFamily="49" charset="-128"/>
              </a:rPr>
              <a:t>lupa</a:t>
            </a:r>
            <a:r>
              <a:rPr lang="en-US" altLang="ja-JP" sz="1400">
                <a:effectLst/>
                <a:latin typeface="Arial" panose="020B0604020202020204" pitchFamily="34" charset="0"/>
                <a:ea typeface="ＭＳ ゴシック" panose="020B0609070205080204" pitchFamily="49" charset="-128"/>
              </a:rPr>
              <a:t> </a:t>
            </a:r>
            <a:r>
              <a:rPr lang="en-US" altLang="ja-JP" sz="1400" err="1">
                <a:effectLst/>
                <a:latin typeface="Arial" panose="020B0604020202020204" pitchFamily="34" charset="0"/>
                <a:ea typeface="ＭＳ ゴシック" panose="020B0609070205080204" pitchFamily="49" charset="-128"/>
              </a:rPr>
              <a:t>hanggang</a:t>
            </a:r>
            <a:r>
              <a:rPr lang="en-US" altLang="ja-JP" sz="1400">
                <a:effectLst/>
                <a:latin typeface="Arial" panose="020B0604020202020204" pitchFamily="34" charset="0"/>
                <a:ea typeface="ＭＳ ゴシック" panose="020B0609070205080204" pitchFamily="49" charset="-128"/>
              </a:rPr>
              <a:t> </a:t>
            </a:r>
            <a:r>
              <a:rPr lang="en-US" altLang="ja-JP" sz="1400" err="1">
                <a:effectLst/>
                <a:latin typeface="Arial" panose="020B0604020202020204" pitchFamily="34" charset="0"/>
                <a:ea typeface="ＭＳ ゴシック" panose="020B0609070205080204" pitchFamily="49" charset="-128"/>
              </a:rPr>
              <a:t>sa</a:t>
            </a:r>
            <a:r>
              <a:rPr lang="en-US" altLang="ja-JP" sz="1400">
                <a:effectLst/>
                <a:latin typeface="Arial" panose="020B0604020202020204" pitchFamily="34" charset="0"/>
                <a:ea typeface="ＭＳ ゴシック" panose="020B0609070205080204" pitchFamily="49" charset="-128"/>
              </a:rPr>
              <a:t> platform 				</a:t>
            </a:r>
            <a:r>
              <a:rPr lang="en-US" altLang="ja-JP" sz="1400" err="1">
                <a:effectLst/>
                <a:latin typeface="Arial" panose="020B0604020202020204" pitchFamily="34" charset="0"/>
                <a:ea typeface="ＭＳ ゴシック" panose="020B0609070205080204" pitchFamily="49" charset="-128"/>
              </a:rPr>
              <a:t>kapag</a:t>
            </a:r>
            <a:r>
              <a:rPr lang="en-US" altLang="ja-JP" sz="1400">
                <a:effectLst/>
                <a:latin typeface="Arial" panose="020B0604020202020204" pitchFamily="34" charset="0"/>
                <a:ea typeface="ＭＳ ゴシック" panose="020B0609070205080204" pitchFamily="49" charset="-128"/>
              </a:rPr>
              <a:t> ang work platform ay </a:t>
            </a:r>
            <a:r>
              <a:rPr lang="en-US" altLang="ja-JP" sz="1400" err="1">
                <a:effectLst/>
                <a:latin typeface="Arial" panose="020B0604020202020204" pitchFamily="34" charset="0"/>
                <a:ea typeface="ＭＳ ゴシック" panose="020B0609070205080204" pitchFamily="49" charset="-128"/>
              </a:rPr>
              <a:t>itinaas</a:t>
            </a:r>
            <a:r>
              <a:rPr lang="en-US" altLang="ja-JP" sz="1400">
                <a:effectLst/>
                <a:latin typeface="Arial" panose="020B0604020202020204" pitchFamily="34" charset="0"/>
                <a:ea typeface="ＭＳ ゴシック" panose="020B0609070205080204" pitchFamily="49" charset="-128"/>
              </a:rPr>
              <a:t> </a:t>
            </a:r>
            <a:r>
              <a:rPr lang="en-US" altLang="ja-JP" sz="1400" err="1">
                <a:effectLst/>
                <a:latin typeface="Arial" panose="020B0604020202020204" pitchFamily="34" charset="0"/>
                <a:ea typeface="ＭＳ ゴシック" panose="020B0609070205080204" pitchFamily="49" charset="-128"/>
              </a:rPr>
              <a:t>sa</a:t>
            </a:r>
            <a:r>
              <a:rPr lang="en-US" altLang="ja-JP" sz="1400">
                <a:effectLst/>
                <a:latin typeface="Arial" panose="020B0604020202020204" pitchFamily="34" charset="0"/>
                <a:ea typeface="ＭＳ ゴシック" panose="020B0609070205080204" pitchFamily="49" charset="-128"/>
              </a:rPr>
              <a:t> 				</a:t>
            </a:r>
            <a:r>
              <a:rPr lang="en-US" altLang="ja-JP" sz="1400" err="1">
                <a:effectLst/>
                <a:latin typeface="Arial" panose="020B0604020202020204" pitchFamily="34" charset="0"/>
                <a:ea typeface="ＭＳ ゴシック" panose="020B0609070205080204" pitchFamily="49" charset="-128"/>
              </a:rPr>
              <a:t>pinakamataas</a:t>
            </a:r>
            <a:r>
              <a:rPr lang="en-US" altLang="ja-JP" sz="1400">
                <a:effectLst/>
                <a:latin typeface="Arial" panose="020B0604020202020204" pitchFamily="34" charset="0"/>
                <a:ea typeface="ＭＳ ゴシック" panose="020B0609070205080204" pitchFamily="49" charset="-128"/>
              </a:rPr>
              <a:t> </a:t>
            </a:r>
            <a:r>
              <a:rPr lang="en-US" altLang="ja-JP" sz="1400" err="1">
                <a:effectLst/>
                <a:latin typeface="Arial" panose="020B0604020202020204" pitchFamily="34" charset="0"/>
                <a:ea typeface="ＭＳ ゴシック" panose="020B0609070205080204" pitchFamily="49" charset="-128"/>
              </a:rPr>
              <a:t>na</a:t>
            </a:r>
            <a:r>
              <a:rPr lang="en-US" altLang="ja-JP" sz="1400">
                <a:effectLst/>
                <a:latin typeface="Arial" panose="020B0604020202020204" pitchFamily="34" charset="0"/>
                <a:ea typeface="ＭＳ ゴシック" panose="020B0609070205080204" pitchFamily="49" charset="-128"/>
              </a:rPr>
              <a:t> </a:t>
            </a:r>
            <a:r>
              <a:rPr lang="en-US" altLang="ja-JP" sz="1400" err="1">
                <a:effectLst/>
                <a:latin typeface="Arial" panose="020B0604020202020204" pitchFamily="34" charset="0"/>
                <a:ea typeface="ＭＳ ゴシック" panose="020B0609070205080204" pitchFamily="49" charset="-128"/>
              </a:rPr>
              <a:t>lebel</a:t>
            </a:r>
            <a:endParaRPr lang="en-US" altLang="ja-JP" sz="1400">
              <a:latin typeface="Arial" panose="020B0604020202020204" pitchFamily="34" charset="0"/>
              <a:ea typeface="ＭＳ ゴシック" panose="020B0609070205080204" pitchFamily="49" charset="-128"/>
            </a:endParaRPr>
          </a:p>
          <a:p>
            <a:pPr marL="342900" indent="-342900">
              <a:lnSpc>
                <a:spcPct val="110000"/>
              </a:lnSpc>
              <a:spcBef>
                <a:spcPts val="0"/>
              </a:spcBef>
              <a:buFont typeface="+mj-ea"/>
              <a:buAutoNum type="circleNumDbPlain" startAt="9"/>
              <a:tabLst>
                <a:tab pos="1882775" algn="l"/>
              </a:tabLst>
            </a:pPr>
            <a:r>
              <a:rPr lang="en-US" altLang="ja-JP" sz="140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Ground Height		: </a:t>
            </a:r>
            <a:r>
              <a:rPr lang="en-US" altLang="ja-JP" sz="1400" kern="100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Ang </a:t>
            </a:r>
            <a:r>
              <a:rPr lang="en-US" altLang="ja-JP" sz="1400" kern="100" err="1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patayong</a:t>
            </a:r>
            <a:r>
              <a:rPr lang="en-US" altLang="ja-JP" sz="1400" kern="100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 </a:t>
            </a:r>
            <a:r>
              <a:rPr lang="en-US" altLang="ja-JP" sz="1400" kern="100" err="1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taas</a:t>
            </a:r>
            <a:r>
              <a:rPr lang="en-US" altLang="ja-JP" sz="1400" kern="100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 </a:t>
            </a:r>
            <a:r>
              <a:rPr lang="en-US" altLang="ja-JP" sz="1400" kern="100" err="1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mula</a:t>
            </a:r>
            <a:r>
              <a:rPr lang="en-US" altLang="ja-JP" sz="1400" kern="100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 </a:t>
            </a:r>
            <a:r>
              <a:rPr lang="en-US" altLang="ja-JP" sz="1400" kern="100" err="1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sa</a:t>
            </a:r>
            <a:r>
              <a:rPr lang="en-US" altLang="ja-JP" sz="1400" kern="100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 </a:t>
            </a:r>
            <a:r>
              <a:rPr lang="en-US" altLang="ja-JP" sz="1400" kern="100" err="1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lupa</a:t>
            </a:r>
            <a:r>
              <a:rPr lang="en-US" altLang="ja-JP" sz="1400" kern="100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 </a:t>
            </a:r>
            <a:r>
              <a:rPr lang="en-US" altLang="ja-JP" sz="1400" kern="100" err="1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hanggang</a:t>
            </a:r>
            <a:r>
              <a:rPr lang="en-US" altLang="ja-JP" sz="1400" kern="100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 </a:t>
            </a:r>
            <a:r>
              <a:rPr lang="en-US" altLang="ja-JP" sz="1400" kern="100" err="1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sa</a:t>
            </a:r>
            <a:r>
              <a:rPr lang="en-US" altLang="ja-JP" sz="1400" kern="100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 platform 				</a:t>
            </a:r>
            <a:r>
              <a:rPr lang="en-US" altLang="ja-JP" sz="1400" kern="100" err="1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kapag</a:t>
            </a:r>
            <a:r>
              <a:rPr lang="en-US" altLang="ja-JP" sz="1400" kern="100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 ang work platform ay </a:t>
            </a:r>
            <a:r>
              <a:rPr lang="en-US" altLang="ja-JP" sz="1400" kern="100" err="1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itinaas</a:t>
            </a:r>
            <a:r>
              <a:rPr lang="en-US" altLang="ja-JP" sz="1400" kern="100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 </a:t>
            </a:r>
            <a:r>
              <a:rPr lang="en-US" altLang="ja-JP" sz="1400" kern="100" err="1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sa</a:t>
            </a:r>
            <a:r>
              <a:rPr lang="en-US" altLang="ja-JP" sz="1400" kern="100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 </a:t>
            </a:r>
            <a:r>
              <a:rPr lang="en-US" altLang="ja-JP" sz="1400" kern="100" err="1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isang</a:t>
            </a:r>
            <a:r>
              <a:rPr lang="en-US" altLang="ja-JP" sz="1400" kern="100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 di-			</a:t>
            </a:r>
            <a:r>
              <a:rPr lang="en-US" altLang="ja-JP" sz="1400" kern="100" err="1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makatwirang</a:t>
            </a:r>
            <a:r>
              <a:rPr lang="en-US" altLang="ja-JP" sz="1400" kern="100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 </a:t>
            </a:r>
            <a:r>
              <a:rPr lang="en-US" altLang="ja-JP" sz="1400" kern="100" err="1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taas</a:t>
            </a:r>
            <a:r>
              <a:rPr lang="en-US" altLang="ja-JP" sz="1400" kern="100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.</a:t>
            </a:r>
            <a:endParaRPr lang="en-US" altLang="ja-JP" sz="1400" kern="100">
              <a:latin typeface="ＭＳ ゴシック" panose="020B0609070205080204" pitchFamily="49" charset="-128"/>
              <a:ea typeface="ＭＳ ゴシック" panose="020B0609070205080204" pitchFamily="49" charset="-128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10000"/>
              </a:lnSpc>
              <a:spcBef>
                <a:spcPts val="0"/>
              </a:spcBef>
              <a:buFont typeface="+mj-ea"/>
              <a:buAutoNum type="circleNumDbPlain" startAt="9"/>
              <a:tabLst>
                <a:tab pos="1882775" algn="l"/>
              </a:tabLst>
            </a:pPr>
            <a:r>
              <a:rPr lang="en-US" altLang="ja-JP" sz="140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Working radius		: </a:t>
            </a:r>
            <a:r>
              <a:rPr lang="en-US" altLang="ja-JP" sz="1400" kern="100" err="1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Pahalang</a:t>
            </a:r>
            <a:r>
              <a:rPr lang="en-US" altLang="ja-JP" sz="1400" kern="100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 </a:t>
            </a:r>
            <a:r>
              <a:rPr lang="en-US" altLang="ja-JP" sz="1400" kern="100" err="1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na</a:t>
            </a:r>
            <a:r>
              <a:rPr lang="en-US" altLang="ja-JP" sz="1400" kern="100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 </a:t>
            </a:r>
            <a:r>
              <a:rPr lang="en-US" altLang="ja-JP" sz="1400" kern="100" err="1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distansya</a:t>
            </a:r>
            <a:r>
              <a:rPr lang="en-US" altLang="ja-JP" sz="1400" kern="100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 </a:t>
            </a:r>
            <a:r>
              <a:rPr lang="en-US" altLang="ja-JP" sz="1400" kern="100" err="1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mula</a:t>
            </a:r>
            <a:r>
              <a:rPr lang="en-US" altLang="ja-JP" sz="1400" kern="100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 </a:t>
            </a:r>
            <a:r>
              <a:rPr lang="en-US" altLang="ja-JP" sz="1400" kern="100" err="1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sa</a:t>
            </a:r>
            <a:r>
              <a:rPr lang="en-US" altLang="ja-JP" sz="1400" kern="100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 </a:t>
            </a:r>
            <a:r>
              <a:rPr lang="en-US" altLang="ja-JP" sz="1400" kern="100" err="1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gitna</a:t>
            </a:r>
            <a:r>
              <a:rPr lang="en-US" altLang="ja-JP" sz="1400" kern="100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 ng rotation </a:t>
            </a:r>
            <a:r>
              <a:rPr lang="en-US" altLang="ja-JP" sz="1400" kern="100" err="1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hanggang</a:t>
            </a:r>
            <a:r>
              <a:rPr lang="en-US" altLang="ja-JP" sz="1400" kern="100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 			</a:t>
            </a:r>
            <a:r>
              <a:rPr lang="en-US" altLang="ja-JP" sz="1400" kern="100" err="1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sa</a:t>
            </a:r>
            <a:r>
              <a:rPr lang="en-US" altLang="ja-JP" sz="1400" kern="100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 </a:t>
            </a:r>
            <a:r>
              <a:rPr lang="en-US" altLang="ja-JP" sz="1400" kern="100" err="1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dulo</a:t>
            </a:r>
            <a:r>
              <a:rPr lang="en-US" altLang="ja-JP" sz="1400" kern="100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 ng work platform.</a:t>
            </a:r>
            <a:endParaRPr lang="ja-JP" altLang="ja-JP" sz="1400" kern="100">
              <a:effectLst/>
              <a:latin typeface="ＭＳ ゴシック" panose="020B0609070205080204" pitchFamily="49" charset="-128"/>
              <a:ea typeface="ＭＳ ゴシック" panose="020B0609070205080204" pitchFamily="49" charset="-128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10000"/>
              </a:lnSpc>
              <a:spcBef>
                <a:spcPts val="0"/>
              </a:spcBef>
              <a:buFont typeface="+mj-ea"/>
              <a:buAutoNum type="circleNumDbPlain" startAt="9"/>
              <a:tabLst>
                <a:tab pos="1882775" algn="l"/>
              </a:tabLst>
            </a:pPr>
            <a:r>
              <a:rPr lang="en-US" altLang="ja-JP" sz="140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Work Range diagram	: </a:t>
            </a:r>
            <a:r>
              <a:rPr lang="en-US" altLang="ja-JP" sz="1400">
                <a:effectLst/>
                <a:latin typeface="Arial" panose="020B0604020202020204" pitchFamily="34" charset="0"/>
                <a:ea typeface="ＭＳ ゴシック" panose="020B0609070205080204" pitchFamily="49" charset="-128"/>
              </a:rPr>
              <a:t>Diagram </a:t>
            </a:r>
            <a:r>
              <a:rPr lang="en-US" altLang="ja-JP" sz="1400" err="1">
                <a:effectLst/>
                <a:latin typeface="Arial" panose="020B0604020202020204" pitchFamily="34" charset="0"/>
                <a:ea typeface="ＭＳ ゴシック" panose="020B0609070205080204" pitchFamily="49" charset="-128"/>
              </a:rPr>
              <a:t>na</a:t>
            </a:r>
            <a:r>
              <a:rPr lang="en-US" altLang="ja-JP" sz="1400">
                <a:effectLst/>
                <a:latin typeface="Arial" panose="020B0604020202020204" pitchFamily="34" charset="0"/>
                <a:ea typeface="ＭＳ ゴシック" panose="020B0609070205080204" pitchFamily="49" charset="-128"/>
              </a:rPr>
              <a:t> </a:t>
            </a:r>
            <a:r>
              <a:rPr lang="en-US" altLang="ja-JP" sz="1400" err="1">
                <a:effectLst/>
                <a:latin typeface="Arial" panose="020B0604020202020204" pitchFamily="34" charset="0"/>
                <a:ea typeface="ＭＳ ゴシック" panose="020B0609070205080204" pitchFamily="49" charset="-128"/>
              </a:rPr>
              <a:t>nagpapakita</a:t>
            </a:r>
            <a:r>
              <a:rPr lang="en-US" altLang="ja-JP" sz="1400">
                <a:effectLst/>
                <a:latin typeface="Arial" panose="020B0604020202020204" pitchFamily="34" charset="0"/>
                <a:ea typeface="ＭＳ ゴシック" panose="020B0609070205080204" pitchFamily="49" charset="-128"/>
              </a:rPr>
              <a:t> ng </a:t>
            </a:r>
            <a:r>
              <a:rPr lang="en-US" altLang="ja-JP" sz="1400" err="1">
                <a:effectLst/>
                <a:latin typeface="Arial" panose="020B0604020202020204" pitchFamily="34" charset="0"/>
                <a:ea typeface="ＭＳ ゴシック" panose="020B0609070205080204" pitchFamily="49" charset="-128"/>
              </a:rPr>
              <a:t>sakop</a:t>
            </a:r>
            <a:r>
              <a:rPr lang="en-US" altLang="ja-JP" sz="1400">
                <a:effectLst/>
                <a:latin typeface="Arial" panose="020B0604020202020204" pitchFamily="34" charset="0"/>
                <a:ea typeface="ＭＳ ゴシック" panose="020B0609070205080204" pitchFamily="49" charset="-128"/>
              </a:rPr>
              <a:t> ng </a:t>
            </a:r>
            <a:r>
              <a:rPr lang="en-US" altLang="ja-JP" sz="1400" err="1">
                <a:effectLst/>
                <a:latin typeface="Arial" panose="020B0604020202020204" pitchFamily="34" charset="0"/>
                <a:ea typeface="ＭＳ ゴシック" panose="020B0609070205080204" pitchFamily="49" charset="-128"/>
              </a:rPr>
              <a:t>operasyon</a:t>
            </a:r>
            <a:r>
              <a:rPr lang="en-US" altLang="ja-JP" sz="1400">
                <a:effectLst/>
                <a:latin typeface="Arial" panose="020B0604020202020204" pitchFamily="34" charset="0"/>
                <a:ea typeface="ＭＳ ゴシック" panose="020B0609070205080204" pitchFamily="49" charset="-128"/>
              </a:rPr>
              <a:t> ng Aerial 			Work Platform Vehicle</a:t>
            </a:r>
            <a:r>
              <a:rPr lang="en-US" altLang="ja-JP" sz="140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.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  <a:tabLst>
                <a:tab pos="1882775" algn="l"/>
              </a:tabLst>
            </a:pPr>
            <a:r>
              <a:rPr lang="en-US" altLang="ja-JP" sz="1400" kern="100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                                                          Ang </a:t>
            </a:r>
            <a:r>
              <a:rPr lang="en-US" altLang="ja-JP" sz="1400" kern="100" err="1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sakop</a:t>
            </a:r>
            <a:r>
              <a:rPr lang="en-US" altLang="ja-JP" sz="1400" kern="100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 </a:t>
            </a:r>
            <a:r>
              <a:rPr lang="en-US" altLang="ja-JP" sz="1400" kern="100" err="1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nito</a:t>
            </a:r>
            <a:r>
              <a:rPr lang="en-US" altLang="ja-JP" sz="1400" kern="100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 ay </a:t>
            </a:r>
            <a:r>
              <a:rPr lang="en-US" altLang="ja-JP" sz="1400" kern="100" err="1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nagbabago</a:t>
            </a:r>
            <a:r>
              <a:rPr lang="en-US" altLang="ja-JP" sz="1400" kern="100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 base </a:t>
            </a:r>
            <a:r>
              <a:rPr lang="en-US" altLang="ja-JP" sz="1400" kern="100" err="1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sa</a:t>
            </a:r>
            <a:r>
              <a:rPr lang="en-US" altLang="ja-JP" sz="1400" kern="100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 </a:t>
            </a:r>
            <a:r>
              <a:rPr lang="en-US" altLang="ja-JP" sz="1400" kern="100" err="1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kapasidad</a:t>
            </a:r>
            <a:r>
              <a:rPr lang="en-US" altLang="ja-JP" sz="1400" kern="100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 (load, lifting load, </a:t>
            </a:r>
            <a:r>
              <a:rPr lang="en-US" altLang="ja-JP" sz="1400" kern="100" err="1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haba</a:t>
            </a:r>
            <a:r>
              <a:rPr lang="en-US" altLang="ja-JP" sz="1400" kern="100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 ng boom, working radius, outrigger overhang, </a:t>
            </a:r>
            <a:r>
              <a:rPr lang="en-US" altLang="ja-JP" sz="1400" kern="100" err="1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atbp</a:t>
            </a:r>
            <a:r>
              <a:rPr lang="en-US" altLang="ja-JP" sz="1400" kern="100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.).</a:t>
            </a:r>
            <a:endParaRPr lang="ja-JP" altLang="ja-JP" sz="1400" kern="100">
              <a:effectLst/>
              <a:latin typeface="ＭＳ ゴシック" panose="020B0609070205080204" pitchFamily="49" charset="-128"/>
              <a:ea typeface="ＭＳ ゴシック" panose="020B0609070205080204" pitchFamily="49" charset="-128"/>
              <a:cs typeface="Times New Roman" panose="02020603050405020304" pitchFamily="18" charset="0"/>
            </a:endParaRPr>
          </a:p>
        </p:txBody>
      </p:sp>
      <p:pic>
        <p:nvPicPr>
          <p:cNvPr id="9" name="図 8">
            <a:extLst>
              <a:ext uri="{FF2B5EF4-FFF2-40B4-BE49-F238E27FC236}">
                <a16:creationId xmlns:a16="http://schemas.microsoft.com/office/drawing/2014/main" id="{73170DA2-9A43-4779-96E4-C33267401AC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8650" y="4718051"/>
            <a:ext cx="1986992" cy="1638300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pic>
        <p:nvPicPr>
          <p:cNvPr id="10" name="図 9">
            <a:extLst>
              <a:ext uri="{FF2B5EF4-FFF2-40B4-BE49-F238E27FC236}">
                <a16:creationId xmlns:a16="http://schemas.microsoft.com/office/drawing/2014/main" id="{85ADFB19-73DD-412D-A52F-66480C6E587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86051" y="4544972"/>
            <a:ext cx="1500808" cy="2002671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pic>
        <p:nvPicPr>
          <p:cNvPr id="12" name="図 11">
            <a:extLst>
              <a:ext uri="{FF2B5EF4-FFF2-40B4-BE49-F238E27FC236}">
                <a16:creationId xmlns:a16="http://schemas.microsoft.com/office/drawing/2014/main" id="{98911CB9-1FC4-4F7B-A9CC-3B55894B28A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77645" y="4516215"/>
            <a:ext cx="2260593" cy="1793864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94855497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414673"/>
            <a:ext cx="7772400" cy="1095289"/>
          </a:xfrm>
        </p:spPr>
        <p:txBody>
          <a:bodyPr>
            <a:noAutofit/>
          </a:bodyPr>
          <a:lstStyle/>
          <a:p>
            <a:r>
              <a:rPr lang="en-US" altLang="ja-JP" sz="2800" b="1" kern="100" err="1">
                <a:effectLst/>
                <a:latin typeface="Arial" panose="020B0604020202020204" pitchFamily="34" charset="0"/>
                <a:ea typeface="游ゴシック Light" panose="020B0300000000000000" pitchFamily="50" charset="-128"/>
                <a:cs typeface="Times New Roman" panose="02020603050405020304" pitchFamily="18" charset="0"/>
              </a:rPr>
              <a:t>Kabanata</a:t>
            </a:r>
            <a:r>
              <a:rPr lang="en-US" altLang="ja-JP" sz="2800" b="1" kern="100">
                <a:effectLst/>
                <a:latin typeface="Arial" panose="020B0604020202020204" pitchFamily="34" charset="0"/>
                <a:ea typeface="游ゴシック Light" panose="020B0300000000000000" pitchFamily="50" charset="-128"/>
                <a:cs typeface="Times New Roman" panose="02020603050405020304" pitchFamily="18" charset="0"/>
              </a:rPr>
              <a:t> 2</a:t>
            </a:r>
            <a:br>
              <a:rPr lang="en-US" altLang="ja-JP" sz="2800" b="1" kern="100">
                <a:effectLst/>
                <a:latin typeface="Arial" panose="020B0604020202020204" pitchFamily="34" charset="0"/>
                <a:ea typeface="游ゴシック Light" panose="020B0300000000000000" pitchFamily="50" charset="-128"/>
                <a:cs typeface="Times New Roman" panose="02020603050405020304" pitchFamily="18" charset="0"/>
              </a:rPr>
            </a:br>
            <a:r>
              <a:rPr lang="en-US" altLang="ja-JP" sz="2800" b="1" kern="100" err="1">
                <a:effectLst/>
                <a:latin typeface="Arial" panose="020B0604020202020204" pitchFamily="34" charset="0"/>
                <a:ea typeface="游ゴシック Light" panose="020B0300000000000000" pitchFamily="50" charset="-128"/>
                <a:cs typeface="Times New Roman" panose="02020603050405020304" pitchFamily="18" charset="0"/>
              </a:rPr>
              <a:t>Istraktura</a:t>
            </a:r>
            <a:r>
              <a:rPr lang="en-US" altLang="ja-JP" sz="2800" b="1" kern="100">
                <a:effectLst/>
                <a:latin typeface="Arial" panose="020B0604020202020204" pitchFamily="34" charset="0"/>
                <a:ea typeface="游ゴシック Light" panose="020B0300000000000000" pitchFamily="50" charset="-128"/>
                <a:cs typeface="Times New Roman" panose="02020603050405020304" pitchFamily="18" charset="0"/>
              </a:rPr>
              <a:t> at Pag-handle ng </a:t>
            </a:r>
            <a:r>
              <a:rPr lang="en-US" altLang="ja-JP" sz="2800" b="1" kern="100" err="1">
                <a:effectLst/>
                <a:latin typeface="Arial" panose="020B0604020202020204" pitchFamily="34" charset="0"/>
                <a:ea typeface="游ゴシック Light" panose="020B0300000000000000" pitchFamily="50" charset="-128"/>
                <a:cs typeface="Times New Roman" panose="02020603050405020304" pitchFamily="18" charset="0"/>
              </a:rPr>
              <a:t>mga</a:t>
            </a:r>
            <a:r>
              <a:rPr lang="en-US" altLang="ja-JP" sz="2800" b="1" kern="100">
                <a:effectLst/>
                <a:latin typeface="Arial" panose="020B0604020202020204" pitchFamily="34" charset="0"/>
                <a:ea typeface="游ゴシック Light" panose="020B0300000000000000" pitchFamily="50" charset="-128"/>
                <a:cs typeface="Times New Roman" panose="02020603050405020304" pitchFamily="18" charset="0"/>
              </a:rPr>
              <a:t> </a:t>
            </a:r>
            <a:r>
              <a:rPr lang="en-US" altLang="ja-JP" sz="2800" b="1" kern="100" err="1">
                <a:effectLst/>
                <a:latin typeface="Arial" panose="020B0604020202020204" pitchFamily="34" charset="0"/>
                <a:ea typeface="游ゴシック Light" panose="020B0300000000000000" pitchFamily="50" charset="-128"/>
                <a:cs typeface="Times New Roman" panose="02020603050405020304" pitchFamily="18" charset="0"/>
              </a:rPr>
              <a:t>Kagamitang</a:t>
            </a:r>
            <a:r>
              <a:rPr lang="en-US" altLang="ja-JP" sz="2800" b="1" kern="100">
                <a:effectLst/>
                <a:latin typeface="Arial" panose="020B0604020202020204" pitchFamily="34" charset="0"/>
                <a:ea typeface="游ゴシック Light" panose="020B0300000000000000" pitchFamily="50" charset="-128"/>
                <a:cs typeface="Times New Roman" panose="02020603050405020304" pitchFamily="18" charset="0"/>
              </a:rPr>
              <a:t> </a:t>
            </a:r>
            <a:r>
              <a:rPr lang="en-US" altLang="ja-JP" sz="2800" b="1" kern="100" err="1">
                <a:effectLst/>
                <a:latin typeface="Arial" panose="020B0604020202020204" pitchFamily="34" charset="0"/>
                <a:ea typeface="游ゴシック Light" panose="020B0300000000000000" pitchFamily="50" charset="-128"/>
                <a:cs typeface="Times New Roman" panose="02020603050405020304" pitchFamily="18" charset="0"/>
              </a:rPr>
              <a:t>Pantrabaho</a:t>
            </a:r>
            <a:r>
              <a:rPr lang="en-US" altLang="ja-JP" sz="2800" b="1" kern="100">
                <a:effectLst/>
                <a:latin typeface="Arial" panose="020B0604020202020204" pitchFamily="34" charset="0"/>
                <a:ea typeface="游ゴシック Light" panose="020B0300000000000000" pitchFamily="50" charset="-128"/>
                <a:cs typeface="Times New Roman" panose="02020603050405020304" pitchFamily="18" charset="0"/>
              </a:rPr>
              <a:t> para </a:t>
            </a:r>
            <a:r>
              <a:rPr lang="en-US" altLang="ja-JP" sz="2800" b="1" kern="100" err="1">
                <a:effectLst/>
                <a:latin typeface="Arial" panose="020B0604020202020204" pitchFamily="34" charset="0"/>
                <a:ea typeface="游ゴシック Light" panose="020B0300000000000000" pitchFamily="50" charset="-128"/>
                <a:cs typeface="Times New Roman" panose="02020603050405020304" pitchFamily="18" charset="0"/>
              </a:rPr>
              <a:t>sa</a:t>
            </a:r>
            <a:r>
              <a:rPr lang="en-US" altLang="ja-JP" sz="2800" b="1" kern="100">
                <a:effectLst/>
                <a:latin typeface="Arial" panose="020B0604020202020204" pitchFamily="34" charset="0"/>
                <a:ea typeface="游ゴシック Light" panose="020B0300000000000000" pitchFamily="50" charset="-128"/>
                <a:cs typeface="Times New Roman" panose="02020603050405020304" pitchFamily="18" charset="0"/>
              </a:rPr>
              <a:t> </a:t>
            </a:r>
            <a:r>
              <a:rPr lang="en-US" altLang="ja-JP" sz="2800" b="1" kern="100" err="1">
                <a:effectLst/>
                <a:latin typeface="Arial" panose="020B0604020202020204" pitchFamily="34" charset="0"/>
                <a:ea typeface="游ゴシック Light" panose="020B0300000000000000" pitchFamily="50" charset="-128"/>
                <a:cs typeface="Times New Roman" panose="02020603050405020304" pitchFamily="18" charset="0"/>
              </a:rPr>
              <a:t>mga</a:t>
            </a:r>
            <a:r>
              <a:rPr lang="en-US" altLang="ja-JP" sz="2800" b="1" kern="100">
                <a:effectLst/>
                <a:latin typeface="Arial" panose="020B0604020202020204" pitchFamily="34" charset="0"/>
                <a:ea typeface="游ゴシック Light" panose="020B0300000000000000" pitchFamily="50" charset="-128"/>
                <a:cs typeface="Times New Roman" panose="02020603050405020304" pitchFamily="18" charset="0"/>
              </a:rPr>
              <a:t> Aerial Work Platform </a:t>
            </a:r>
            <a:r>
              <a:rPr lang="en-US" altLang="ja-JP" sz="2800" b="1" kern="100" err="1">
                <a:effectLst/>
                <a:latin typeface="Arial" panose="020B0604020202020204" pitchFamily="34" charset="0"/>
                <a:ea typeface="游ゴシック Light" panose="020B0300000000000000" pitchFamily="50" charset="-128"/>
                <a:cs typeface="Times New Roman" panose="02020603050405020304" pitchFamily="18" charset="0"/>
              </a:rPr>
              <a:t>Vechicle</a:t>
            </a:r>
            <a:endParaRPr lang="ja-JP" altLang="ja-JP" sz="2800" b="1" kern="100">
              <a:effectLst/>
              <a:latin typeface="游ゴシック Light" panose="020B0300000000000000" pitchFamily="50" charset="-128"/>
              <a:ea typeface="游ゴシック Light" panose="020B0300000000000000" pitchFamily="50" charset="-128"/>
              <a:cs typeface="Times New Roman" panose="02020603050405020304" pitchFamily="18" charset="0"/>
            </a:endParaRPr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712B29-8DFD-45C1-BE8F-2E7F44751CDC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15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697987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3"/>
          <p:cNvSpPr>
            <a:spLocks noGrp="1"/>
          </p:cNvSpPr>
          <p:nvPr>
            <p:ph type="title"/>
          </p:nvPr>
        </p:nvSpPr>
        <p:spPr>
          <a:xfrm>
            <a:off x="628650" y="136525"/>
            <a:ext cx="7886700" cy="962722"/>
          </a:xfrm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r>
              <a:rPr lang="en-US" altLang="ja-JP" sz="2400" b="1" err="1">
                <a:effectLst/>
                <a:latin typeface="Arial" panose="020B0604020202020204" pitchFamily="34" charset="0"/>
                <a:ea typeface="ＭＳ ゴシック" panose="020B0609070205080204" pitchFamily="49" charset="-128"/>
              </a:rPr>
              <a:t>Kagamitang</a:t>
            </a:r>
            <a:r>
              <a:rPr lang="en-US" altLang="ja-JP" sz="2400" b="1">
                <a:effectLst/>
                <a:latin typeface="Arial" panose="020B0604020202020204" pitchFamily="34" charset="0"/>
                <a:ea typeface="ＭＳ ゴシック" panose="020B0609070205080204" pitchFamily="49" charset="-128"/>
              </a:rPr>
              <a:t> </a:t>
            </a:r>
            <a:r>
              <a:rPr lang="en-US" altLang="ja-JP" sz="2400" b="1" err="1">
                <a:effectLst/>
                <a:latin typeface="Arial" panose="020B0604020202020204" pitchFamily="34" charset="0"/>
                <a:ea typeface="ＭＳ ゴシック" panose="020B0609070205080204" pitchFamily="49" charset="-128"/>
              </a:rPr>
              <a:t>Pantrabaho</a:t>
            </a:r>
            <a:r>
              <a:rPr lang="en-US" altLang="ja-JP" sz="2400" b="1">
                <a:effectLst/>
                <a:latin typeface="Arial" panose="020B0604020202020204" pitchFamily="34" charset="0"/>
                <a:ea typeface="ＭＳ ゴシック" panose="020B0609070205080204" pitchFamily="49" charset="-128"/>
              </a:rPr>
              <a:t> para </a:t>
            </a:r>
            <a:r>
              <a:rPr lang="en-US" altLang="ja-JP" sz="2400" b="1" err="1">
                <a:effectLst/>
                <a:latin typeface="Arial" panose="020B0604020202020204" pitchFamily="34" charset="0"/>
                <a:ea typeface="ＭＳ ゴシック" panose="020B0609070205080204" pitchFamily="49" charset="-128"/>
              </a:rPr>
              <a:t>sa</a:t>
            </a:r>
            <a:r>
              <a:rPr lang="en-US" altLang="ja-JP" sz="2400" b="1">
                <a:effectLst/>
                <a:latin typeface="Arial" panose="020B0604020202020204" pitchFamily="34" charset="0"/>
                <a:ea typeface="ＭＳ ゴシック" panose="020B0609070205080204" pitchFamily="49" charset="-128"/>
              </a:rPr>
              <a:t> Boom-Type </a:t>
            </a:r>
            <a:r>
              <a:rPr lang="en-US" altLang="ja-JP" sz="2400" b="1" err="1">
                <a:effectLst/>
                <a:latin typeface="Arial" panose="020B0604020202020204" pitchFamily="34" charset="0"/>
                <a:ea typeface="ＭＳ ゴシック" panose="020B0609070205080204" pitchFamily="49" charset="-128"/>
              </a:rPr>
              <a:t>na</a:t>
            </a:r>
            <a:r>
              <a:rPr lang="en-US" altLang="ja-JP" sz="2400" b="1">
                <a:effectLst/>
                <a:latin typeface="Arial" panose="020B0604020202020204" pitchFamily="34" charset="0"/>
                <a:ea typeface="ＭＳ ゴシック" panose="020B0609070205080204" pitchFamily="49" charset="-128"/>
              </a:rPr>
              <a:t> Aerial Work Platform Vehicle</a:t>
            </a:r>
            <a:r>
              <a:rPr lang="sv-SE" altLang="ja-JP" sz="2400" b="1">
                <a:effectLst/>
                <a:latin typeface="Arial" panose="020B0604020202020204" pitchFamily="34" charset="0"/>
                <a:ea typeface="ＭＳ ゴシック" panose="020B0609070205080204" pitchFamily="49" charset="-128"/>
              </a:rPr>
              <a:t> (1) Kagamitang Pantrabaho</a:t>
            </a:r>
            <a:endParaRPr kumimoji="1" lang="ja-JP" altLang="en-US" sz="2400" b="1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4572000" y="6400413"/>
            <a:ext cx="3598662" cy="27699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r"/>
            <a:r>
              <a:rPr lang="en-US" altLang="ja-JP" sz="1200" dirty="0" err="1">
                <a:solidFill>
                  <a:prstClr val="black"/>
                </a:solidFill>
              </a:rPr>
              <a:t>teksto</a:t>
            </a:r>
            <a:r>
              <a:rPr lang="en-US" altLang="ja-JP" sz="1200" dirty="0">
                <a:solidFill>
                  <a:prstClr val="black"/>
                </a:solidFill>
              </a:rPr>
              <a:t> p.</a:t>
            </a:r>
            <a:r>
              <a:rPr lang="ja-JP" altLang="en-US" sz="1200" dirty="0">
                <a:solidFill>
                  <a:prstClr val="black"/>
                </a:solidFill>
              </a:rPr>
              <a:t>２５</a:t>
            </a:r>
            <a:r>
              <a:rPr lang="en-US" altLang="ja-JP" sz="1200" dirty="0">
                <a:solidFill>
                  <a:prstClr val="black"/>
                </a:solidFill>
              </a:rPr>
              <a:t>/</a:t>
            </a:r>
            <a:r>
              <a:rPr lang="en-US" altLang="ja-JP" sz="1200" dirty="0" err="1">
                <a:solidFill>
                  <a:prstClr val="black"/>
                </a:solidFill>
              </a:rPr>
              <a:t>Suportang</a:t>
            </a:r>
            <a:r>
              <a:rPr lang="en-US" altLang="ja-JP" sz="1200" dirty="0">
                <a:solidFill>
                  <a:prstClr val="black"/>
                </a:solidFill>
              </a:rPr>
              <a:t> </a:t>
            </a:r>
            <a:r>
              <a:rPr lang="en-US" altLang="ja-JP" sz="1200" dirty="0" err="1">
                <a:solidFill>
                  <a:prstClr val="black"/>
                </a:solidFill>
              </a:rPr>
              <a:t>Aklat-Aralin</a:t>
            </a:r>
            <a:r>
              <a:rPr lang="en-US" altLang="ja-JP" sz="1200" dirty="0">
                <a:solidFill>
                  <a:prstClr val="black"/>
                </a:solidFill>
              </a:rPr>
              <a:t> p.</a:t>
            </a:r>
            <a:r>
              <a:rPr lang="ja-JP" altLang="en-US" sz="1200" dirty="0" smtClean="0">
                <a:solidFill>
                  <a:prstClr val="black"/>
                </a:solidFill>
              </a:rPr>
              <a:t>１７</a:t>
            </a:r>
            <a:endParaRPr lang="ja-JP" altLang="en-US" sz="1200" dirty="0">
              <a:solidFill>
                <a:prstClr val="black"/>
              </a:solidFill>
            </a:endParaRP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712B29-8DFD-45C1-BE8F-2E7F44751CDC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16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コンテンツ プレースホルダー 4"/>
          <p:cNvSpPr txBox="1">
            <a:spLocks/>
          </p:cNvSpPr>
          <p:nvPr/>
        </p:nvSpPr>
        <p:spPr>
          <a:xfrm>
            <a:off x="628650" y="1427237"/>
            <a:ext cx="7886700" cy="1922270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en-US" altLang="ja-JP" sz="1400" kern="100">
                <a:effectLst/>
                <a:latin typeface="Arial"/>
                <a:ea typeface="ＭＳ ゴシック"/>
                <a:cs typeface="Arial"/>
              </a:rPr>
              <a:t>May </a:t>
            </a:r>
            <a:r>
              <a:rPr lang="en-US" altLang="ja-JP" sz="1400" kern="100" err="1">
                <a:effectLst/>
                <a:latin typeface="Arial"/>
                <a:ea typeface="ＭＳ ゴシック"/>
                <a:cs typeface="Arial"/>
              </a:rPr>
              <a:t>tatlong</a:t>
            </a:r>
            <a:r>
              <a:rPr lang="en-US" altLang="ja-JP" sz="1400" kern="100">
                <a:effectLst/>
                <a:latin typeface="Arial"/>
                <a:ea typeface="ＭＳ ゴシック"/>
                <a:cs typeface="Arial"/>
              </a:rPr>
              <a:t> </a:t>
            </a:r>
            <a:r>
              <a:rPr lang="en-US" altLang="ja-JP" sz="1400" kern="100" err="1">
                <a:effectLst/>
                <a:latin typeface="Arial"/>
                <a:ea typeface="ＭＳ ゴシック"/>
                <a:cs typeface="Arial"/>
              </a:rPr>
              <a:t>uri</a:t>
            </a:r>
            <a:r>
              <a:rPr lang="en-US" altLang="ja-JP" sz="1400" kern="100">
                <a:effectLst/>
                <a:latin typeface="Arial"/>
                <a:ea typeface="ＭＳ ゴシック"/>
                <a:cs typeface="Arial"/>
              </a:rPr>
              <a:t> ng </a:t>
            </a:r>
            <a:r>
              <a:rPr lang="en-US" altLang="ja-JP" sz="1400" b="1" u="sng" kern="100">
                <a:effectLst/>
                <a:latin typeface="Arial"/>
                <a:ea typeface="ＭＳ ゴシック"/>
                <a:cs typeface="Arial"/>
              </a:rPr>
              <a:t>boom-type</a:t>
            </a:r>
            <a:r>
              <a:rPr lang="en-US" altLang="ja-JP" sz="1400" kern="100">
                <a:effectLst/>
                <a:latin typeface="Arial"/>
                <a:ea typeface="ＭＳ ゴシック"/>
                <a:cs typeface="Arial"/>
              </a:rPr>
              <a:t> </a:t>
            </a:r>
            <a:r>
              <a:rPr lang="en-US" altLang="ja-JP" sz="1400" kern="100" err="1">
                <a:effectLst/>
                <a:latin typeface="Arial"/>
                <a:ea typeface="ＭＳ ゴシック"/>
                <a:cs typeface="Arial"/>
              </a:rPr>
              <a:t>na</a:t>
            </a:r>
            <a:r>
              <a:rPr lang="en-US" altLang="ja-JP" sz="1400" kern="100">
                <a:effectLst/>
                <a:latin typeface="Arial"/>
                <a:ea typeface="ＭＳ ゴシック"/>
                <a:cs typeface="Arial"/>
              </a:rPr>
              <a:t> aerial work platform vehicle, </a:t>
            </a:r>
            <a:r>
              <a:rPr lang="en-US" altLang="ja-JP" sz="1400" b="1" u="sng" kern="100">
                <a:effectLst/>
                <a:latin typeface="Arial"/>
                <a:ea typeface="ＭＳ ゴシック"/>
                <a:cs typeface="Arial"/>
              </a:rPr>
              <a:t>telescopic</a:t>
            </a:r>
            <a:r>
              <a:rPr lang="en-US" altLang="ja-JP" sz="1400" b="1" u="sng" kern="100">
                <a:latin typeface="Arial"/>
                <a:ea typeface="ＭＳ ゴシック"/>
                <a:cs typeface="Arial"/>
              </a:rPr>
              <a:t> boom</a:t>
            </a:r>
            <a:r>
              <a:rPr lang="en-US" altLang="ja-JP" sz="1400" b="1" u="sng" kern="100">
                <a:effectLst/>
                <a:latin typeface="Arial"/>
                <a:ea typeface="ＭＳ ゴシック"/>
                <a:cs typeface="Arial"/>
              </a:rPr>
              <a:t> type</a:t>
            </a:r>
            <a:r>
              <a:rPr lang="en-US" altLang="ja-JP" sz="1400" kern="100">
                <a:effectLst/>
                <a:latin typeface="Arial"/>
                <a:ea typeface="ＭＳ ゴシック"/>
                <a:cs typeface="Arial"/>
              </a:rPr>
              <a:t>, </a:t>
            </a:r>
            <a:r>
              <a:rPr lang="en-US" altLang="ja-JP" sz="1400" b="1" u="sng" kern="100">
                <a:effectLst/>
                <a:latin typeface="Arial"/>
                <a:ea typeface="ＭＳ ゴシック"/>
                <a:cs typeface="Arial"/>
              </a:rPr>
              <a:t>refraction</a:t>
            </a:r>
            <a:r>
              <a:rPr lang="en-US" altLang="ja-JP" sz="1400" b="1" u="sng" kern="100">
                <a:latin typeface="Arial"/>
                <a:ea typeface="ＭＳ ゴシック"/>
                <a:cs typeface="Arial"/>
              </a:rPr>
              <a:t> boom </a:t>
            </a:r>
            <a:r>
              <a:rPr lang="en-US" altLang="ja-JP" sz="1400" b="1" u="sng" kern="100">
                <a:effectLst/>
                <a:latin typeface="Arial"/>
                <a:ea typeface="ＭＳ ゴシック"/>
                <a:cs typeface="Arial"/>
              </a:rPr>
              <a:t>type,</a:t>
            </a:r>
            <a:r>
              <a:rPr lang="en-US" altLang="ja-JP" sz="1400" kern="100">
                <a:effectLst/>
                <a:latin typeface="Arial"/>
                <a:ea typeface="ＭＳ ゴシック"/>
                <a:cs typeface="Arial"/>
              </a:rPr>
              <a:t> at </a:t>
            </a:r>
            <a:r>
              <a:rPr lang="en-US" altLang="ja-JP" sz="1400" b="1" u="sng" kern="100">
                <a:effectLst/>
                <a:latin typeface="Arial"/>
                <a:ea typeface="ＭＳ ゴシック"/>
                <a:cs typeface="Arial"/>
              </a:rPr>
              <a:t>mixed </a:t>
            </a:r>
            <a:r>
              <a:rPr lang="en-US" altLang="ja-JP" sz="1400" b="1" u="sng" kern="100">
                <a:latin typeface="Arial"/>
                <a:ea typeface="ＭＳ ゴシック"/>
                <a:cs typeface="Arial"/>
              </a:rPr>
              <a:t>boom type</a:t>
            </a:r>
            <a:r>
              <a:rPr lang="en-US" altLang="ja-JP" sz="1400" kern="100">
                <a:effectLst/>
                <a:latin typeface="Arial"/>
                <a:ea typeface="ＭＳ ゴシック"/>
                <a:cs typeface="Arial"/>
              </a:rPr>
              <a:t>, </a:t>
            </a:r>
            <a:r>
              <a:rPr lang="en-US" altLang="ja-JP" sz="1400" kern="100" err="1">
                <a:effectLst/>
                <a:latin typeface="Arial"/>
                <a:ea typeface="ＭＳ ゴシック"/>
                <a:cs typeface="Arial"/>
              </a:rPr>
              <a:t>depende</a:t>
            </a:r>
            <a:r>
              <a:rPr lang="en-US" altLang="ja-JP" sz="1400" kern="100">
                <a:effectLst/>
                <a:latin typeface="Arial"/>
                <a:ea typeface="ＭＳ ゴシック"/>
                <a:cs typeface="Arial"/>
              </a:rPr>
              <a:t> </a:t>
            </a:r>
            <a:r>
              <a:rPr lang="en-US" altLang="ja-JP" sz="1400" kern="100" err="1">
                <a:effectLst/>
                <a:latin typeface="Arial"/>
                <a:ea typeface="ＭＳ ゴシック"/>
                <a:cs typeface="Arial"/>
              </a:rPr>
              <a:t>sa</a:t>
            </a:r>
            <a:r>
              <a:rPr lang="en-US" altLang="ja-JP" sz="1400" kern="100">
                <a:effectLst/>
                <a:latin typeface="Arial"/>
                <a:ea typeface="ＭＳ ゴシック"/>
                <a:cs typeface="Arial"/>
              </a:rPr>
              <a:t> </a:t>
            </a:r>
            <a:r>
              <a:rPr lang="en-US" altLang="ja-JP" sz="1400" kern="100" err="1">
                <a:effectLst/>
                <a:latin typeface="Arial"/>
                <a:ea typeface="ＭＳ ゴシック"/>
                <a:cs typeface="Arial"/>
              </a:rPr>
              <a:t>istruktura</a:t>
            </a:r>
            <a:r>
              <a:rPr lang="en-US" altLang="ja-JP" sz="1400" kern="100">
                <a:effectLst/>
                <a:latin typeface="Arial"/>
                <a:ea typeface="ＭＳ ゴシック"/>
                <a:cs typeface="Arial"/>
              </a:rPr>
              <a:t> ng boom.</a:t>
            </a:r>
            <a:endParaRPr lang="en-US" altLang="ja-JP" sz="1400" kern="100">
              <a:latin typeface="Arial"/>
              <a:ea typeface="ＭＳ ゴシック"/>
              <a:cs typeface="Arial"/>
            </a:endParaRP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endParaRPr lang="ja-JP" altLang="en-US" sz="1400">
              <a:solidFill>
                <a:prstClr val="black"/>
              </a:solidFill>
              <a:latin typeface="Arial" panose="020B0604020202020204" pitchFamily="34" charset="0"/>
              <a:ea typeface="Meiryo UI" panose="020B0604030504040204" pitchFamily="50" charset="-128"/>
              <a:cs typeface="Arial" panose="020B0604020202020204" pitchFamily="34" charset="0"/>
            </a:endParaRP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en-US" altLang="ja-JP" sz="1400" kern="100">
                <a:effectLst/>
                <a:latin typeface="Arial"/>
                <a:ea typeface="ＭＳ ゴシック"/>
                <a:cs typeface="Arial"/>
              </a:rPr>
              <a:t>Ang work device ay </a:t>
            </a:r>
            <a:r>
              <a:rPr lang="en-US" altLang="ja-JP" sz="1400" kern="100" err="1">
                <a:effectLst/>
                <a:latin typeface="Arial"/>
                <a:ea typeface="ＭＳ ゴシック"/>
                <a:cs typeface="Arial"/>
              </a:rPr>
              <a:t>binubuo</a:t>
            </a:r>
            <a:r>
              <a:rPr lang="en-US" altLang="ja-JP" sz="1400" kern="100">
                <a:effectLst/>
                <a:latin typeface="Arial"/>
                <a:ea typeface="ＭＳ ゴシック"/>
                <a:cs typeface="Arial"/>
              </a:rPr>
              <a:t> ng </a:t>
            </a:r>
            <a:r>
              <a:rPr lang="en-US" altLang="ja-JP" sz="1400" b="1" u="sng" kern="100">
                <a:effectLst/>
                <a:latin typeface="Arial"/>
                <a:ea typeface="ＭＳ ゴシック"/>
                <a:cs typeface="Arial"/>
              </a:rPr>
              <a:t>boom device, boom swivel device, boom undulation device, work platform, work platform swing device, at work platform equilibrium device</a:t>
            </a:r>
            <a:r>
              <a:rPr lang="en-US" altLang="ja-JP" sz="1400" kern="100">
                <a:effectLst/>
                <a:latin typeface="Arial"/>
                <a:ea typeface="ＭＳ ゴシック"/>
                <a:cs typeface="Arial"/>
              </a:rPr>
              <a:t>.</a:t>
            </a:r>
            <a:endParaRPr lang="ja-JP" altLang="ja-JP" sz="1400" kern="100">
              <a:effectLst/>
              <a:latin typeface="Arial"/>
              <a:ea typeface="ＭＳ ゴシック"/>
              <a:cs typeface="Arial"/>
            </a:endParaRP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endParaRPr lang="ja-JP" altLang="en-US" sz="1400">
              <a:solidFill>
                <a:prstClr val="black"/>
              </a:solidFill>
              <a:latin typeface="Arial" panose="020B0604020202020204" pitchFamily="34" charset="0"/>
              <a:ea typeface="Meiryo UI" panose="020B0604030504040204" pitchFamily="50" charset="-128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006845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3"/>
          <p:cNvSpPr>
            <a:spLocks noGrp="1"/>
          </p:cNvSpPr>
          <p:nvPr>
            <p:ph type="title"/>
          </p:nvPr>
        </p:nvSpPr>
        <p:spPr>
          <a:xfrm>
            <a:off x="628650" y="136524"/>
            <a:ext cx="7886700" cy="1063402"/>
          </a:xfrm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r>
              <a:rPr lang="en-US" altLang="ja-JP" sz="2400" b="1" err="1">
                <a:effectLst/>
                <a:latin typeface="Arial" panose="020B0604020202020204" pitchFamily="34" charset="0"/>
                <a:ea typeface="ＭＳ ゴシック" panose="020B0609070205080204" pitchFamily="49" charset="-128"/>
              </a:rPr>
              <a:t>Kagamitang</a:t>
            </a:r>
            <a:r>
              <a:rPr lang="en-US" altLang="ja-JP" sz="2400" b="1">
                <a:effectLst/>
                <a:latin typeface="Arial" panose="020B0604020202020204" pitchFamily="34" charset="0"/>
                <a:ea typeface="ＭＳ ゴシック" panose="020B0609070205080204" pitchFamily="49" charset="-128"/>
              </a:rPr>
              <a:t> </a:t>
            </a:r>
            <a:r>
              <a:rPr lang="en-US" altLang="ja-JP" sz="2400" b="1" err="1">
                <a:effectLst/>
                <a:latin typeface="Arial" panose="020B0604020202020204" pitchFamily="34" charset="0"/>
                <a:ea typeface="ＭＳ ゴシック" panose="020B0609070205080204" pitchFamily="49" charset="-128"/>
              </a:rPr>
              <a:t>Pantrabaho</a:t>
            </a:r>
            <a:r>
              <a:rPr lang="en-US" altLang="ja-JP" sz="2400" b="1">
                <a:effectLst/>
                <a:latin typeface="Arial" panose="020B0604020202020204" pitchFamily="34" charset="0"/>
                <a:ea typeface="ＭＳ ゴシック" panose="020B0609070205080204" pitchFamily="49" charset="-128"/>
              </a:rPr>
              <a:t> para </a:t>
            </a:r>
            <a:r>
              <a:rPr lang="en-US" altLang="ja-JP" sz="2400" b="1" err="1">
                <a:effectLst/>
                <a:latin typeface="Arial" panose="020B0604020202020204" pitchFamily="34" charset="0"/>
                <a:ea typeface="ＭＳ ゴシック" panose="020B0609070205080204" pitchFamily="49" charset="-128"/>
              </a:rPr>
              <a:t>sa</a:t>
            </a:r>
            <a:r>
              <a:rPr lang="en-US" altLang="ja-JP" sz="2400" b="1">
                <a:effectLst/>
                <a:latin typeface="Arial" panose="020B0604020202020204" pitchFamily="34" charset="0"/>
                <a:ea typeface="ＭＳ ゴシック" panose="020B0609070205080204" pitchFamily="49" charset="-128"/>
              </a:rPr>
              <a:t> Boom-Type </a:t>
            </a:r>
            <a:r>
              <a:rPr lang="en-US" altLang="ja-JP" sz="2400" b="1" err="1">
                <a:effectLst/>
                <a:latin typeface="Arial" panose="020B0604020202020204" pitchFamily="34" charset="0"/>
                <a:ea typeface="ＭＳ ゴシック" panose="020B0609070205080204" pitchFamily="49" charset="-128"/>
              </a:rPr>
              <a:t>na</a:t>
            </a:r>
            <a:r>
              <a:rPr lang="en-US" altLang="ja-JP" sz="2400" b="1">
                <a:effectLst/>
                <a:latin typeface="Arial" panose="020B0604020202020204" pitchFamily="34" charset="0"/>
                <a:ea typeface="ＭＳ ゴシック" panose="020B0609070205080204" pitchFamily="49" charset="-128"/>
              </a:rPr>
              <a:t> Aerial Work Platform Vehicle(2) Work Platform Balancer</a:t>
            </a:r>
            <a:endParaRPr kumimoji="1" lang="ja-JP" altLang="en-US" sz="2400" b="1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4572000" y="6400413"/>
            <a:ext cx="3598662" cy="27699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r"/>
            <a:r>
              <a:rPr lang="en-US" altLang="ja-JP" sz="1200" dirty="0" err="1">
                <a:solidFill>
                  <a:prstClr val="black"/>
                </a:solidFill>
              </a:rPr>
              <a:t>teksto</a:t>
            </a:r>
            <a:r>
              <a:rPr lang="en-US" altLang="ja-JP" sz="1200" dirty="0">
                <a:solidFill>
                  <a:prstClr val="black"/>
                </a:solidFill>
              </a:rPr>
              <a:t> p.</a:t>
            </a:r>
            <a:r>
              <a:rPr lang="ja-JP" altLang="en-US" sz="1200" dirty="0">
                <a:solidFill>
                  <a:prstClr val="black"/>
                </a:solidFill>
              </a:rPr>
              <a:t>２８</a:t>
            </a:r>
            <a:r>
              <a:rPr lang="en-US" altLang="ja-JP" sz="1200" dirty="0">
                <a:solidFill>
                  <a:prstClr val="black"/>
                </a:solidFill>
              </a:rPr>
              <a:t>/</a:t>
            </a:r>
            <a:r>
              <a:rPr lang="en-US" altLang="ja-JP" sz="1200" dirty="0" err="1">
                <a:solidFill>
                  <a:prstClr val="black"/>
                </a:solidFill>
              </a:rPr>
              <a:t>Suportang</a:t>
            </a:r>
            <a:r>
              <a:rPr lang="en-US" altLang="ja-JP" sz="1200" dirty="0">
                <a:solidFill>
                  <a:prstClr val="black"/>
                </a:solidFill>
              </a:rPr>
              <a:t> </a:t>
            </a:r>
            <a:r>
              <a:rPr lang="en-US" altLang="ja-JP" sz="1200" dirty="0" err="1">
                <a:solidFill>
                  <a:prstClr val="black"/>
                </a:solidFill>
              </a:rPr>
              <a:t>Aklat-Aralin</a:t>
            </a:r>
            <a:r>
              <a:rPr lang="en-US" altLang="ja-JP" sz="1200" dirty="0">
                <a:solidFill>
                  <a:prstClr val="black"/>
                </a:solidFill>
              </a:rPr>
              <a:t> p.</a:t>
            </a:r>
            <a:r>
              <a:rPr lang="ja-JP" altLang="en-US" sz="1200" dirty="0" smtClean="0">
                <a:solidFill>
                  <a:prstClr val="black"/>
                </a:solidFill>
              </a:rPr>
              <a:t>１８</a:t>
            </a:r>
            <a:endParaRPr lang="ja-JP" altLang="en-US" sz="1200" dirty="0">
              <a:solidFill>
                <a:prstClr val="black"/>
              </a:solidFill>
            </a:endParaRP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712B29-8DFD-45C1-BE8F-2E7F44751CDC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17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コンテンツ プレースホルダー 4"/>
          <p:cNvSpPr txBox="1">
            <a:spLocks/>
          </p:cNvSpPr>
          <p:nvPr/>
        </p:nvSpPr>
        <p:spPr>
          <a:xfrm>
            <a:off x="628650" y="1199926"/>
            <a:ext cx="7886700" cy="5180163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 algn="just">
              <a:buNone/>
            </a:pPr>
            <a:r>
              <a:rPr lang="en-US" altLang="ja-JP" sz="1400" kern="100">
                <a:effectLst/>
                <a:latin typeface="Arial"/>
                <a:ea typeface="ＭＳ ゴシック"/>
                <a:cs typeface="Times New Roman"/>
              </a:rPr>
              <a:t>Kung ang work platform ay </a:t>
            </a:r>
            <a:r>
              <a:rPr lang="en-US" altLang="ja-JP" sz="1400" kern="100" err="1">
                <a:effectLst/>
                <a:latin typeface="Arial"/>
                <a:ea typeface="ＭＳ ゴシック"/>
                <a:cs typeface="Times New Roman"/>
              </a:rPr>
              <a:t>nakatagilid</a:t>
            </a:r>
            <a:r>
              <a:rPr lang="en-US" altLang="ja-JP" sz="1400" kern="100">
                <a:effectLst/>
                <a:latin typeface="Arial"/>
                <a:ea typeface="ＭＳ ゴシック"/>
                <a:cs typeface="Times New Roman"/>
              </a:rPr>
              <a:t>, kung ang boom ay </a:t>
            </a:r>
            <a:r>
              <a:rPr lang="en-US" altLang="ja-JP" sz="1400" kern="100" err="1">
                <a:effectLst/>
                <a:latin typeface="Arial"/>
                <a:ea typeface="ＭＳ ゴシック"/>
                <a:cs typeface="Times New Roman"/>
              </a:rPr>
              <a:t>pauga-uga</a:t>
            </a:r>
            <a:r>
              <a:rPr lang="en-US" altLang="ja-JP" sz="1400" kern="100">
                <a:effectLst/>
                <a:latin typeface="Arial"/>
                <a:ea typeface="ＭＳ ゴシック"/>
                <a:cs typeface="Times New Roman"/>
              </a:rPr>
              <a:t> o </a:t>
            </a:r>
            <a:r>
              <a:rPr lang="en-US" altLang="ja-JP" sz="1400" kern="100" err="1">
                <a:effectLst/>
                <a:latin typeface="Arial"/>
                <a:ea typeface="ＭＳ ゴシック"/>
                <a:cs typeface="Times New Roman"/>
              </a:rPr>
              <a:t>baluktot</a:t>
            </a:r>
            <a:r>
              <a:rPr lang="en-US" altLang="ja-JP" sz="1400" kern="100">
                <a:effectLst/>
                <a:latin typeface="Arial"/>
                <a:ea typeface="ＭＳ ゴシック"/>
                <a:cs typeface="Times New Roman"/>
              </a:rPr>
              <a:t>, ang </a:t>
            </a:r>
            <a:r>
              <a:rPr lang="en-US" altLang="ja-JP" sz="1400" kern="100" err="1">
                <a:effectLst/>
                <a:latin typeface="Arial"/>
                <a:ea typeface="ＭＳ ゴシック"/>
                <a:cs typeface="Times New Roman"/>
              </a:rPr>
              <a:t>manggagawa</a:t>
            </a:r>
            <a:r>
              <a:rPr lang="en-US" altLang="ja-JP" sz="1400" kern="100">
                <a:effectLst/>
                <a:latin typeface="Arial"/>
                <a:ea typeface="ＭＳ ゴシック"/>
                <a:cs typeface="Times New Roman"/>
              </a:rPr>
              <a:t> ay </a:t>
            </a:r>
            <a:r>
              <a:rPr lang="en-US" altLang="ja-JP" sz="1400" kern="100" err="1">
                <a:effectLst/>
                <a:latin typeface="Arial"/>
                <a:ea typeface="ＭＳ ゴシック"/>
                <a:cs typeface="Times New Roman"/>
              </a:rPr>
              <a:t>maaaring</a:t>
            </a:r>
            <a:r>
              <a:rPr lang="en-US" altLang="ja-JP" sz="1400" kern="100">
                <a:effectLst/>
                <a:latin typeface="Arial"/>
                <a:ea typeface="ＭＳ ゴシック"/>
                <a:cs typeface="Times New Roman"/>
              </a:rPr>
              <a:t> </a:t>
            </a:r>
            <a:r>
              <a:rPr lang="en-US" altLang="ja-JP" sz="1400" kern="100" err="1">
                <a:effectLst/>
                <a:latin typeface="Arial"/>
                <a:ea typeface="ＭＳ ゴシック"/>
                <a:cs typeface="Times New Roman"/>
              </a:rPr>
              <a:t>mahulog</a:t>
            </a:r>
            <a:r>
              <a:rPr lang="en-US" altLang="ja-JP" sz="1400" kern="100">
                <a:effectLst/>
                <a:latin typeface="Arial"/>
                <a:ea typeface="ＭＳ ゴシック"/>
                <a:cs typeface="Times New Roman"/>
              </a:rPr>
              <a:t> </a:t>
            </a:r>
            <a:r>
              <a:rPr lang="en-US" altLang="ja-JP" sz="1400" kern="100" err="1">
                <a:effectLst/>
                <a:latin typeface="Arial"/>
                <a:ea typeface="ＭＳ ゴシック"/>
                <a:cs typeface="Times New Roman"/>
              </a:rPr>
              <a:t>mula</a:t>
            </a:r>
            <a:r>
              <a:rPr lang="en-US" altLang="ja-JP" sz="1400" kern="100">
                <a:effectLst/>
                <a:latin typeface="Arial"/>
                <a:ea typeface="ＭＳ ゴシック"/>
                <a:cs typeface="Times New Roman"/>
              </a:rPr>
              <a:t> </a:t>
            </a:r>
            <a:r>
              <a:rPr lang="en-US" altLang="ja-JP" sz="1400" kern="100" err="1">
                <a:effectLst/>
                <a:latin typeface="Arial"/>
                <a:ea typeface="ＭＳ ゴシック"/>
                <a:cs typeface="Times New Roman"/>
              </a:rPr>
              <a:t>sa</a:t>
            </a:r>
            <a:r>
              <a:rPr lang="en-US" altLang="ja-JP" sz="1400" kern="100">
                <a:effectLst/>
                <a:latin typeface="Arial"/>
                <a:ea typeface="ＭＳ ゴシック"/>
                <a:cs typeface="Times New Roman"/>
              </a:rPr>
              <a:t> work platform. Upang </a:t>
            </a:r>
            <a:r>
              <a:rPr lang="en-US" altLang="ja-JP" sz="1400" kern="100" err="1">
                <a:effectLst/>
                <a:latin typeface="Arial"/>
                <a:ea typeface="ＭＳ ゴシック"/>
                <a:cs typeface="Times New Roman"/>
              </a:rPr>
              <a:t>maiwasan</a:t>
            </a:r>
            <a:r>
              <a:rPr lang="en-US" altLang="ja-JP" sz="1400" kern="100">
                <a:effectLst/>
                <a:latin typeface="Arial"/>
                <a:ea typeface="ＭＳ ゴシック"/>
                <a:cs typeface="Times New Roman"/>
              </a:rPr>
              <a:t> </a:t>
            </a:r>
            <a:r>
              <a:rPr lang="en-US" altLang="ja-JP" sz="1400" kern="100" err="1">
                <a:effectLst/>
                <a:latin typeface="Arial"/>
                <a:ea typeface="ＭＳ ゴシック"/>
                <a:cs typeface="Times New Roman"/>
              </a:rPr>
              <a:t>ito</a:t>
            </a:r>
            <a:r>
              <a:rPr lang="en-US" altLang="ja-JP" sz="1400" kern="100">
                <a:effectLst/>
                <a:latin typeface="Arial"/>
                <a:ea typeface="ＭＳ ゴシック"/>
                <a:cs typeface="Times New Roman"/>
              </a:rPr>
              <a:t>, may </a:t>
            </a:r>
            <a:r>
              <a:rPr lang="en-US" altLang="ja-JP" sz="1400" b="1" u="sng" kern="100" err="1">
                <a:effectLst/>
                <a:latin typeface="Arial"/>
                <a:ea typeface="ＭＳ ゴシック"/>
                <a:cs typeface="Times New Roman"/>
              </a:rPr>
              <a:t>isang</a:t>
            </a:r>
            <a:r>
              <a:rPr lang="en-US" altLang="ja-JP" sz="1400" b="1" u="sng" kern="100">
                <a:effectLst/>
                <a:latin typeface="Arial"/>
                <a:ea typeface="ＭＳ ゴシック"/>
                <a:cs typeface="Times New Roman"/>
              </a:rPr>
              <a:t> </a:t>
            </a:r>
            <a:r>
              <a:rPr lang="en-US" altLang="ja-JP" sz="1400" b="1" u="sng" kern="100" err="1">
                <a:effectLst/>
                <a:latin typeface="Arial"/>
                <a:ea typeface="ＭＳ ゴシック"/>
                <a:cs typeface="Times New Roman"/>
              </a:rPr>
              <a:t>aparato</a:t>
            </a:r>
            <a:r>
              <a:rPr lang="en-US" altLang="ja-JP" sz="1400" b="1" u="sng" kern="100">
                <a:effectLst/>
                <a:latin typeface="Arial"/>
                <a:ea typeface="ＭＳ ゴシック"/>
                <a:cs typeface="Times New Roman"/>
              </a:rPr>
              <a:t> </a:t>
            </a:r>
            <a:r>
              <a:rPr lang="en-US" altLang="ja-JP" sz="1400" b="1" u="sng" kern="100" err="1">
                <a:effectLst/>
                <a:latin typeface="Arial"/>
                <a:ea typeface="ＭＳ ゴシック"/>
                <a:cs typeface="Times New Roman"/>
              </a:rPr>
              <a:t>na</a:t>
            </a:r>
            <a:r>
              <a:rPr lang="en-US" altLang="ja-JP" sz="1400" b="1" u="sng" kern="100">
                <a:effectLst/>
                <a:latin typeface="Arial"/>
                <a:ea typeface="ＭＳ ゴシック"/>
                <a:cs typeface="Times New Roman"/>
              </a:rPr>
              <a:t> </a:t>
            </a:r>
            <a:r>
              <a:rPr lang="en-US" altLang="ja-JP" sz="1400" b="1" u="sng" kern="100" err="1">
                <a:effectLst/>
                <a:latin typeface="Arial"/>
                <a:ea typeface="ＭＳ ゴシック"/>
                <a:cs typeface="Times New Roman"/>
              </a:rPr>
              <a:t>palaging</a:t>
            </a:r>
            <a:r>
              <a:rPr lang="en-US" altLang="ja-JP" sz="1400" b="1" u="sng" kern="100">
                <a:effectLst/>
                <a:latin typeface="Arial"/>
                <a:ea typeface="ＭＳ ゴシック"/>
                <a:cs typeface="Times New Roman"/>
              </a:rPr>
              <a:t> </a:t>
            </a:r>
            <a:r>
              <a:rPr lang="en-US" altLang="ja-JP" sz="1400" b="1" u="sng" kern="100" err="1">
                <a:effectLst/>
                <a:latin typeface="Arial"/>
                <a:ea typeface="ＭＳ ゴシック"/>
                <a:cs typeface="Times New Roman"/>
              </a:rPr>
              <a:t>nagpapanatili</a:t>
            </a:r>
            <a:r>
              <a:rPr lang="en-US" altLang="ja-JP" sz="1400" b="1" u="sng" kern="100">
                <a:effectLst/>
                <a:latin typeface="Arial"/>
                <a:ea typeface="ＭＳ ゴシック"/>
                <a:cs typeface="Times New Roman"/>
              </a:rPr>
              <a:t> ang </a:t>
            </a:r>
            <a:r>
              <a:rPr lang="en-US" altLang="ja-JP" sz="1400" b="1" u="sng" kern="100" err="1">
                <a:effectLst/>
                <a:latin typeface="Arial"/>
                <a:ea typeface="ＭＳ ゴシック"/>
                <a:cs typeface="Times New Roman"/>
              </a:rPr>
              <a:t>balanse</a:t>
            </a:r>
            <a:r>
              <a:rPr lang="en-US" altLang="ja-JP" sz="1400" b="1" u="sng" kern="100">
                <a:effectLst/>
                <a:latin typeface="Arial"/>
                <a:ea typeface="ＭＳ ゴシック"/>
                <a:cs typeface="Times New Roman"/>
              </a:rPr>
              <a:t> ng work platform </a:t>
            </a:r>
            <a:r>
              <a:rPr lang="en-US" altLang="ja-JP" sz="1400" b="1" u="sng" kern="100" err="1">
                <a:effectLst/>
                <a:latin typeface="Arial"/>
                <a:ea typeface="ＭＳ ゴシック"/>
                <a:cs typeface="Times New Roman"/>
              </a:rPr>
              <a:t>sa</a:t>
            </a:r>
            <a:r>
              <a:rPr lang="en-US" altLang="ja-JP" sz="1400" b="1" u="sng" kern="100">
                <a:effectLst/>
                <a:latin typeface="Arial"/>
                <a:ea typeface="ＭＳ ゴシック"/>
                <a:cs typeface="Times New Roman"/>
              </a:rPr>
              <a:t> </a:t>
            </a:r>
            <a:r>
              <a:rPr lang="en-US" altLang="ja-JP" sz="1400" b="1" u="sng" kern="100" err="1">
                <a:effectLst/>
                <a:latin typeface="Arial"/>
                <a:ea typeface="ＭＳ ゴシック"/>
                <a:cs typeface="Times New Roman"/>
              </a:rPr>
              <a:t>tamang</a:t>
            </a:r>
            <a:r>
              <a:rPr lang="en-US" altLang="ja-JP" sz="1400" b="1" u="sng" kern="100">
                <a:effectLst/>
                <a:latin typeface="Arial"/>
                <a:ea typeface="ＭＳ ゴシック"/>
                <a:cs typeface="Times New Roman"/>
              </a:rPr>
              <a:t> equilibrium </a:t>
            </a:r>
            <a:r>
              <a:rPr lang="en-US" altLang="ja-JP" sz="1400" b="1" u="sng" kern="100" err="1">
                <a:effectLst/>
                <a:latin typeface="Arial"/>
                <a:ea typeface="ＭＳ ゴシック"/>
                <a:cs typeface="Times New Roman"/>
              </a:rPr>
              <a:t>anuman</a:t>
            </a:r>
            <a:r>
              <a:rPr lang="en-US" altLang="ja-JP" sz="1400" b="1" u="sng" kern="100">
                <a:effectLst/>
                <a:latin typeface="Arial"/>
                <a:ea typeface="ＭＳ ゴシック"/>
                <a:cs typeface="Times New Roman"/>
              </a:rPr>
              <a:t> ang undulation o </a:t>
            </a:r>
            <a:r>
              <a:rPr lang="en-US" altLang="ja-JP" sz="1400" b="1" u="sng" kern="100" err="1">
                <a:effectLst/>
                <a:latin typeface="Arial"/>
                <a:ea typeface="ＭＳ ゴシック"/>
                <a:cs typeface="Times New Roman"/>
              </a:rPr>
              <a:t>repraksyon</a:t>
            </a:r>
            <a:r>
              <a:rPr lang="en-US" altLang="ja-JP" sz="1400" b="1" u="sng" kern="100">
                <a:effectLst/>
                <a:latin typeface="Arial"/>
                <a:ea typeface="ＭＳ ゴシック"/>
                <a:cs typeface="Times New Roman"/>
              </a:rPr>
              <a:t> </a:t>
            </a:r>
            <a:r>
              <a:rPr lang="en-US" altLang="ja-JP" sz="1400" b="1" u="sng" kern="100" err="1">
                <a:effectLst/>
                <a:latin typeface="Arial"/>
                <a:ea typeface="ＭＳ ゴシック"/>
                <a:cs typeface="Times New Roman"/>
              </a:rPr>
              <a:t>na</a:t>
            </a:r>
            <a:r>
              <a:rPr lang="en-US" altLang="ja-JP" sz="1400" b="1" u="sng" kern="100">
                <a:effectLst/>
                <a:latin typeface="Arial"/>
                <a:ea typeface="ＭＳ ゴシック"/>
                <a:cs typeface="Times New Roman"/>
              </a:rPr>
              <a:t> </a:t>
            </a:r>
            <a:r>
              <a:rPr lang="en-US" altLang="ja-JP" sz="1400" b="1" u="sng" kern="100" err="1">
                <a:effectLst/>
                <a:latin typeface="Arial"/>
                <a:ea typeface="ＭＳ ゴシック"/>
                <a:cs typeface="Times New Roman"/>
              </a:rPr>
              <a:t>operasyon</a:t>
            </a:r>
            <a:r>
              <a:rPr lang="en-US" altLang="ja-JP" sz="1400" kern="100">
                <a:effectLst/>
                <a:latin typeface="Arial"/>
                <a:ea typeface="ＭＳ ゴシック"/>
                <a:cs typeface="Times New Roman"/>
              </a:rPr>
              <a:t>. (Naka-install </a:t>
            </a:r>
            <a:r>
              <a:rPr lang="en-US" altLang="ja-JP" sz="1400" kern="100" err="1">
                <a:effectLst/>
                <a:latin typeface="Arial"/>
                <a:ea typeface="ＭＳ ゴシック"/>
                <a:cs typeface="Times New Roman"/>
              </a:rPr>
              <a:t>ito</a:t>
            </a:r>
            <a:r>
              <a:rPr lang="en-US" altLang="ja-JP" sz="1400" kern="100">
                <a:effectLst/>
                <a:latin typeface="Arial"/>
                <a:ea typeface="ＭＳ ゴシック"/>
                <a:cs typeface="Times New Roman"/>
              </a:rPr>
              <a:t> </a:t>
            </a:r>
            <a:r>
              <a:rPr lang="en-US" altLang="ja-JP" sz="1400" kern="100" err="1">
                <a:effectLst/>
                <a:latin typeface="Arial"/>
                <a:ea typeface="ＭＳ ゴシック"/>
                <a:cs typeface="Times New Roman"/>
              </a:rPr>
              <a:t>sa</a:t>
            </a:r>
            <a:r>
              <a:rPr lang="en-US" altLang="ja-JP" sz="1400" kern="100">
                <a:effectLst/>
                <a:latin typeface="Arial"/>
                <a:ea typeface="ＭＳ ゴシック"/>
                <a:cs typeface="Times New Roman"/>
              </a:rPr>
              <a:t> lahat ng aerial work platform, </a:t>
            </a:r>
            <a:r>
              <a:rPr lang="en-US" altLang="ja-JP" sz="1400" kern="100" err="1">
                <a:effectLst/>
                <a:latin typeface="Arial"/>
                <a:ea typeface="ＭＳ ゴシック"/>
                <a:cs typeface="Times New Roman"/>
              </a:rPr>
              <a:t>maliban</a:t>
            </a:r>
            <a:r>
              <a:rPr lang="en-US" altLang="ja-JP" sz="1400" kern="100">
                <a:effectLst/>
                <a:latin typeface="Arial"/>
                <a:ea typeface="ＭＳ ゴシック"/>
                <a:cs typeface="Times New Roman"/>
              </a:rPr>
              <a:t> </a:t>
            </a:r>
            <a:r>
              <a:rPr lang="en-US" altLang="ja-JP" sz="1400" kern="100" err="1">
                <a:effectLst/>
                <a:latin typeface="Arial"/>
                <a:ea typeface="ＭＳ ゴシック"/>
                <a:cs typeface="Times New Roman"/>
              </a:rPr>
              <a:t>sa</a:t>
            </a:r>
            <a:r>
              <a:rPr lang="en-US" altLang="ja-JP" sz="1400" kern="100">
                <a:effectLst/>
                <a:latin typeface="Arial"/>
                <a:ea typeface="ＭＳ ゴシック"/>
                <a:cs typeface="Times New Roman"/>
              </a:rPr>
              <a:t> vertical lift type.</a:t>
            </a:r>
            <a:endParaRPr lang="ja-JP" altLang="ja-JP" sz="1400" kern="100">
              <a:effectLst/>
              <a:latin typeface="Arial"/>
              <a:ea typeface="ＭＳ ゴシック"/>
              <a:cs typeface="Times New Roman"/>
            </a:endParaRP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endParaRPr lang="en-US" altLang="ja-JP" sz="140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ja-JP" altLang="en-US" sz="140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①　</a:t>
            </a:r>
            <a:r>
              <a:rPr lang="en-US" altLang="ja-JP" sz="1400">
                <a:effectLst/>
                <a:latin typeface="Arial" panose="020B0604020202020204" pitchFamily="34" charset="0"/>
                <a:ea typeface="ＭＳ ゴシック" panose="020B0609070205080204" pitchFamily="49" charset="-128"/>
              </a:rPr>
              <a:t>Cylinder Type Equilibrium Device</a:t>
            </a:r>
            <a:endParaRPr lang="en-US" altLang="ja-JP" sz="140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ja-JP" altLang="en-US" sz="140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②　</a:t>
            </a:r>
            <a:r>
              <a:rPr lang="en-US" altLang="ja-JP" sz="1400">
                <a:effectLst/>
                <a:latin typeface="Arial" panose="020B0604020202020204" pitchFamily="34" charset="0"/>
                <a:ea typeface="ＭＳ ゴシック" panose="020B0609070205080204" pitchFamily="49" charset="-128"/>
              </a:rPr>
              <a:t>Wire Rope (chain) Type Equilibrium Device</a:t>
            </a:r>
            <a:endParaRPr lang="ja-JP" altLang="en-US" sz="140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pic>
        <p:nvPicPr>
          <p:cNvPr id="2" name="図 1">
            <a:extLst>
              <a:ext uri="{FF2B5EF4-FFF2-40B4-BE49-F238E27FC236}">
                <a16:creationId xmlns:a16="http://schemas.microsoft.com/office/drawing/2014/main" id="{9696D189-FC1D-45A4-A18E-7CD36D7D52A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20212" y="3886167"/>
            <a:ext cx="2178050" cy="2426120"/>
          </a:xfrm>
          <a:prstGeom prst="rect">
            <a:avLst/>
          </a:prstGeom>
          <a:ln w="6350" cap="sq">
            <a:solidFill>
              <a:srgbClr val="000000"/>
            </a:solidFill>
            <a:prstDash val="solid"/>
            <a:miter lim="800000"/>
          </a:ln>
          <a:effectLst/>
        </p:spPr>
      </p:pic>
      <p:pic>
        <p:nvPicPr>
          <p:cNvPr id="3" name="図 2">
            <a:extLst>
              <a:ext uri="{FF2B5EF4-FFF2-40B4-BE49-F238E27FC236}">
                <a16:creationId xmlns:a16="http://schemas.microsoft.com/office/drawing/2014/main" id="{A5485ED3-F787-435E-8848-00E0F344FB9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92612" y="2111762"/>
            <a:ext cx="2178050" cy="4200525"/>
          </a:xfrm>
          <a:prstGeom prst="rect">
            <a:avLst/>
          </a:prstGeom>
          <a:ln w="6350">
            <a:solidFill>
              <a:srgbClr val="000000"/>
            </a:solidFill>
          </a:ln>
          <a:effectLst/>
        </p:spPr>
      </p:pic>
    </p:spTree>
    <p:extLst>
      <p:ext uri="{BB962C8B-B14F-4D97-AF65-F5344CB8AC3E}">
        <p14:creationId xmlns:p14="http://schemas.microsoft.com/office/powerpoint/2010/main" val="312258609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3"/>
          <p:cNvSpPr>
            <a:spLocks noGrp="1"/>
          </p:cNvSpPr>
          <p:nvPr>
            <p:ph type="title"/>
          </p:nvPr>
        </p:nvSpPr>
        <p:spPr>
          <a:xfrm>
            <a:off x="628650" y="180588"/>
            <a:ext cx="7886700" cy="1171134"/>
          </a:xfrm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r>
              <a:rPr lang="en-US" altLang="ja-JP" sz="2400" b="1" err="1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Arial" panose="020B0604020202020204" pitchFamily="34" charset="0"/>
              </a:rPr>
              <a:t>Kagamitang</a:t>
            </a:r>
            <a:r>
              <a:rPr lang="en-US" altLang="ja-JP" sz="2400" b="1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Arial" panose="020B0604020202020204" pitchFamily="34" charset="0"/>
              </a:rPr>
              <a:t> </a:t>
            </a:r>
            <a:r>
              <a:rPr lang="en-US" altLang="ja-JP" sz="2400" b="1" err="1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Arial" panose="020B0604020202020204" pitchFamily="34" charset="0"/>
              </a:rPr>
              <a:t>Pantrabaho</a:t>
            </a:r>
            <a:r>
              <a:rPr lang="en-US" altLang="ja-JP" sz="2400" b="1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Arial" panose="020B0604020202020204" pitchFamily="34" charset="0"/>
              </a:rPr>
              <a:t> para </a:t>
            </a:r>
            <a:r>
              <a:rPr lang="en-US" altLang="ja-JP" sz="2400" b="1" err="1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Arial" panose="020B0604020202020204" pitchFamily="34" charset="0"/>
              </a:rPr>
              <a:t>sa</a:t>
            </a:r>
            <a:r>
              <a:rPr lang="en-US" altLang="ja-JP" sz="2400" b="1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Arial" panose="020B0604020202020204" pitchFamily="34" charset="0"/>
              </a:rPr>
              <a:t> Boom-Type </a:t>
            </a:r>
            <a:r>
              <a:rPr lang="en-US" altLang="ja-JP" sz="2400" b="1" err="1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Arial" panose="020B0604020202020204" pitchFamily="34" charset="0"/>
              </a:rPr>
              <a:t>na</a:t>
            </a:r>
            <a:r>
              <a:rPr lang="en-US" altLang="ja-JP" sz="2400" b="1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Arial" panose="020B0604020202020204" pitchFamily="34" charset="0"/>
              </a:rPr>
              <a:t> Aerial Work Platform Vehicle </a:t>
            </a:r>
            <a:r>
              <a:rPr lang="en-US" altLang="ja-JP" sz="2400" b="1"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(3) </a:t>
            </a:r>
            <a:r>
              <a:rPr lang="en-US" altLang="ja-JP" sz="2400" b="1" err="1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Arial" panose="020B0604020202020204" pitchFamily="34" charset="0"/>
              </a:rPr>
              <a:t>Istraktura</a:t>
            </a:r>
            <a:r>
              <a:rPr lang="en-US" altLang="ja-JP" sz="2400" b="1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Arial" panose="020B0604020202020204" pitchFamily="34" charset="0"/>
              </a:rPr>
              <a:t> at </a:t>
            </a:r>
            <a:r>
              <a:rPr lang="en-US" altLang="ja-JP" sz="2400" b="1" err="1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Arial" panose="020B0604020202020204" pitchFamily="34" charset="0"/>
              </a:rPr>
              <a:t>Katangian</a:t>
            </a:r>
            <a:r>
              <a:rPr lang="en-US" altLang="ja-JP" sz="2400" b="1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Arial" panose="020B0604020202020204" pitchFamily="34" charset="0"/>
              </a:rPr>
              <a:t> ng Outrigger</a:t>
            </a:r>
            <a:endParaRPr kumimoji="1" lang="ja-JP" altLang="en-US" sz="2400" b="1">
              <a:latin typeface="Arial" panose="020B0604020202020204" pitchFamily="34" charset="0"/>
              <a:ea typeface="Meiryo UI" panose="020B0604030504040204" pitchFamily="50" charset="-128"/>
              <a:cs typeface="Arial" panose="020B0604020202020204" pitchFamily="34" charset="0"/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4572000" y="6400413"/>
            <a:ext cx="3598662" cy="27699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r"/>
            <a:r>
              <a:rPr lang="en-US" altLang="ja-JP" sz="1200" dirty="0" err="1">
                <a:solidFill>
                  <a:prstClr val="black"/>
                </a:solidFill>
              </a:rPr>
              <a:t>teksto</a:t>
            </a:r>
            <a:r>
              <a:rPr lang="en-US" altLang="ja-JP" sz="1200" dirty="0">
                <a:solidFill>
                  <a:prstClr val="black"/>
                </a:solidFill>
              </a:rPr>
              <a:t> p.</a:t>
            </a:r>
            <a:r>
              <a:rPr lang="ja-JP" altLang="en-US" sz="1200" dirty="0">
                <a:solidFill>
                  <a:prstClr val="black"/>
                </a:solidFill>
              </a:rPr>
              <a:t>２９</a:t>
            </a:r>
            <a:r>
              <a:rPr lang="en-US" altLang="ja-JP" sz="1200" dirty="0">
                <a:solidFill>
                  <a:prstClr val="black"/>
                </a:solidFill>
              </a:rPr>
              <a:t>/</a:t>
            </a:r>
            <a:r>
              <a:rPr lang="en-US" altLang="ja-JP" sz="1200" dirty="0" err="1">
                <a:solidFill>
                  <a:prstClr val="black"/>
                </a:solidFill>
              </a:rPr>
              <a:t>Suportang</a:t>
            </a:r>
            <a:r>
              <a:rPr lang="en-US" altLang="ja-JP" sz="1200" dirty="0">
                <a:solidFill>
                  <a:prstClr val="black"/>
                </a:solidFill>
              </a:rPr>
              <a:t> </a:t>
            </a:r>
            <a:r>
              <a:rPr lang="en-US" altLang="ja-JP" sz="1200" dirty="0" err="1">
                <a:solidFill>
                  <a:prstClr val="black"/>
                </a:solidFill>
              </a:rPr>
              <a:t>Aklat-Aralin</a:t>
            </a:r>
            <a:r>
              <a:rPr lang="en-US" altLang="ja-JP" sz="1200" dirty="0">
                <a:solidFill>
                  <a:prstClr val="black"/>
                </a:solidFill>
              </a:rPr>
              <a:t> p.</a:t>
            </a:r>
            <a:r>
              <a:rPr lang="ja-JP" altLang="en-US" sz="1200" dirty="0" smtClean="0">
                <a:solidFill>
                  <a:prstClr val="black"/>
                </a:solidFill>
              </a:rPr>
              <a:t>１９</a:t>
            </a:r>
            <a:endParaRPr lang="ja-JP" altLang="en-US" sz="1200" dirty="0">
              <a:solidFill>
                <a:prstClr val="black"/>
              </a:solidFill>
            </a:endParaRP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712B29-8DFD-45C1-BE8F-2E7F44751CDC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18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コンテンツ プレースホルダー 4"/>
          <p:cNvSpPr txBox="1">
            <a:spLocks/>
          </p:cNvSpPr>
          <p:nvPr/>
        </p:nvSpPr>
        <p:spPr>
          <a:xfrm>
            <a:off x="666978" y="1373821"/>
            <a:ext cx="7886700" cy="1352824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 algn="just">
              <a:buNone/>
            </a:pPr>
            <a:r>
              <a:rPr lang="en-US" altLang="ja-JP" sz="1400" kern="100">
                <a:effectLst/>
                <a:latin typeface="Arial"/>
                <a:ea typeface="ＭＳ ゴシック"/>
                <a:cs typeface="Times New Roman"/>
              </a:rPr>
              <a:t>May </a:t>
            </a:r>
            <a:r>
              <a:rPr lang="en-US" altLang="ja-JP" sz="1400" kern="100" err="1">
                <a:effectLst/>
                <a:latin typeface="Arial"/>
                <a:ea typeface="ＭＳ ゴシック"/>
                <a:cs typeface="Times New Roman"/>
              </a:rPr>
              <a:t>dalawang</a:t>
            </a:r>
            <a:r>
              <a:rPr lang="en-US" altLang="ja-JP" sz="1400" kern="100">
                <a:effectLst/>
                <a:latin typeface="Arial"/>
                <a:ea typeface="ＭＳ ゴシック"/>
                <a:cs typeface="Times New Roman"/>
              </a:rPr>
              <a:t> </a:t>
            </a:r>
            <a:r>
              <a:rPr lang="en-US" altLang="ja-JP" sz="1400" kern="100" err="1">
                <a:effectLst/>
                <a:latin typeface="Arial"/>
                <a:ea typeface="ＭＳ ゴシック"/>
                <a:cs typeface="Times New Roman"/>
              </a:rPr>
              <a:t>uri</a:t>
            </a:r>
            <a:r>
              <a:rPr lang="en-US" altLang="ja-JP" sz="1400" kern="100">
                <a:effectLst/>
                <a:latin typeface="Arial"/>
                <a:ea typeface="ＭＳ ゴシック"/>
                <a:cs typeface="Times New Roman"/>
              </a:rPr>
              <a:t> ng </a:t>
            </a:r>
            <a:r>
              <a:rPr lang="en-US" altLang="ja-JP" sz="1400" kern="100" err="1">
                <a:effectLst/>
                <a:latin typeface="Arial"/>
                <a:ea typeface="ＭＳ ゴシック"/>
                <a:cs typeface="Times New Roman"/>
              </a:rPr>
              <a:t>mga</a:t>
            </a:r>
            <a:r>
              <a:rPr lang="en-US" altLang="ja-JP" sz="1400" kern="100">
                <a:effectLst/>
                <a:latin typeface="Arial"/>
                <a:ea typeface="ＭＳ ゴシック"/>
                <a:cs typeface="Times New Roman"/>
              </a:rPr>
              <a:t> outrigger, ang </a:t>
            </a:r>
            <a:r>
              <a:rPr lang="en-US" altLang="ja-JP" sz="1400" b="1" u="sng" kern="100">
                <a:effectLst/>
                <a:latin typeface="Arial"/>
                <a:ea typeface="ＭＳ ゴシック"/>
                <a:cs typeface="Times New Roman"/>
              </a:rPr>
              <a:t>H-type </a:t>
            </a:r>
            <a:r>
              <a:rPr lang="en-US" altLang="ja-JP" sz="1400" b="1" u="sng" kern="100" err="1">
                <a:effectLst/>
                <a:latin typeface="Arial"/>
                <a:ea typeface="ＭＳ ゴシック"/>
                <a:cs typeface="Times New Roman"/>
              </a:rPr>
              <a:t>na</a:t>
            </a:r>
            <a:r>
              <a:rPr lang="en-US" altLang="ja-JP" sz="1400" b="1" u="sng" kern="100">
                <a:effectLst/>
                <a:latin typeface="Arial"/>
                <a:ea typeface="ＭＳ ゴシック"/>
                <a:cs typeface="Times New Roman"/>
              </a:rPr>
              <a:t> </a:t>
            </a:r>
            <a:r>
              <a:rPr lang="en-US" altLang="ja-JP" sz="1400" b="1" u="sng" kern="100" err="1">
                <a:effectLst/>
                <a:latin typeface="Arial"/>
                <a:ea typeface="ＭＳ ゴシック"/>
                <a:cs typeface="Times New Roman"/>
              </a:rPr>
              <a:t>naka</a:t>
            </a:r>
            <a:r>
              <a:rPr lang="en-US" altLang="ja-JP" sz="1400" b="1" u="sng" kern="100">
                <a:effectLst/>
                <a:latin typeface="Arial"/>
                <a:ea typeface="ＭＳ ゴシック"/>
                <a:cs typeface="Times New Roman"/>
              </a:rPr>
              <a:t>-overhang </a:t>
            </a:r>
            <a:r>
              <a:rPr lang="en-US" altLang="ja-JP" sz="1400" b="1" u="sng" kern="100" err="1">
                <a:effectLst/>
                <a:latin typeface="Arial"/>
                <a:ea typeface="ＭＳ ゴシック"/>
                <a:cs typeface="Times New Roman"/>
              </a:rPr>
              <a:t>patagilid</a:t>
            </a:r>
            <a:r>
              <a:rPr lang="en-US" altLang="ja-JP" sz="1400" b="1" u="sng" kern="100">
                <a:effectLst/>
                <a:latin typeface="Arial"/>
                <a:ea typeface="ＭＳ ゴシック"/>
                <a:cs typeface="Times New Roman"/>
              </a:rPr>
              <a:t> at </a:t>
            </a:r>
            <a:r>
              <a:rPr lang="en-US" altLang="ja-JP" sz="1400" b="1" u="sng" kern="100" err="1">
                <a:effectLst/>
                <a:latin typeface="Arial"/>
                <a:ea typeface="ＭＳ ゴシック"/>
                <a:cs typeface="Times New Roman"/>
              </a:rPr>
              <a:t>dumadampi</a:t>
            </a:r>
            <a:r>
              <a:rPr lang="en-US" altLang="ja-JP" sz="1400" b="1" u="sng" kern="100">
                <a:effectLst/>
                <a:latin typeface="Arial"/>
                <a:ea typeface="ＭＳ ゴシック"/>
                <a:cs typeface="Times New Roman"/>
              </a:rPr>
              <a:t> </a:t>
            </a:r>
            <a:r>
              <a:rPr lang="en-US" altLang="ja-JP" sz="1400" b="1" u="sng" kern="100" err="1">
                <a:effectLst/>
                <a:latin typeface="Arial"/>
                <a:ea typeface="ＭＳ ゴシック"/>
                <a:cs typeface="Times New Roman"/>
              </a:rPr>
              <a:t>sa</a:t>
            </a:r>
            <a:r>
              <a:rPr lang="en-US" altLang="ja-JP" sz="1400" b="1" u="sng" kern="100">
                <a:effectLst/>
                <a:latin typeface="Arial"/>
                <a:ea typeface="ＭＳ ゴシック"/>
                <a:cs typeface="Times New Roman"/>
              </a:rPr>
              <a:t> </a:t>
            </a:r>
            <a:r>
              <a:rPr lang="en-US" altLang="ja-JP" sz="1400" b="1" u="sng" kern="100" err="1">
                <a:effectLst/>
                <a:latin typeface="Arial"/>
                <a:ea typeface="ＭＳ ゴシック"/>
                <a:cs typeface="Times New Roman"/>
              </a:rPr>
              <a:t>lupa</a:t>
            </a:r>
            <a:r>
              <a:rPr lang="en-US" altLang="ja-JP" sz="1400" kern="100">
                <a:effectLst/>
                <a:latin typeface="Arial"/>
                <a:ea typeface="ＭＳ ゴシック"/>
                <a:cs typeface="Times New Roman"/>
              </a:rPr>
              <a:t>, at ang </a:t>
            </a:r>
            <a:r>
              <a:rPr lang="en-US" altLang="ja-JP" sz="1400" b="1" u="sng" kern="100">
                <a:effectLst/>
                <a:latin typeface="Arial"/>
                <a:ea typeface="ＭＳ ゴシック"/>
                <a:cs typeface="Times New Roman"/>
              </a:rPr>
              <a:t>A-type </a:t>
            </a:r>
            <a:r>
              <a:rPr lang="en-US" altLang="ja-JP" sz="1400" b="1" u="sng" kern="100" err="1">
                <a:effectLst/>
                <a:latin typeface="Arial"/>
                <a:ea typeface="ＭＳ ゴシック"/>
                <a:cs typeface="Times New Roman"/>
              </a:rPr>
              <a:t>na</a:t>
            </a:r>
            <a:r>
              <a:rPr lang="en-US" altLang="ja-JP" sz="1400" b="1" u="sng" kern="100">
                <a:effectLst/>
                <a:latin typeface="Arial"/>
                <a:ea typeface="ＭＳ ゴシック"/>
                <a:cs typeface="Times New Roman"/>
              </a:rPr>
              <a:t> </a:t>
            </a:r>
            <a:r>
              <a:rPr lang="en-US" altLang="ja-JP" sz="1400" b="1" u="sng" kern="100" err="1">
                <a:effectLst/>
                <a:latin typeface="Arial"/>
                <a:ea typeface="ＭＳ ゴシック"/>
                <a:cs typeface="Times New Roman"/>
              </a:rPr>
              <a:t>direktang</a:t>
            </a:r>
            <a:r>
              <a:rPr lang="en-US" altLang="ja-JP" sz="1400" b="1" u="sng" kern="100">
                <a:effectLst/>
                <a:latin typeface="Arial"/>
                <a:ea typeface="ＭＳ ゴシック"/>
                <a:cs typeface="Times New Roman"/>
              </a:rPr>
              <a:t> </a:t>
            </a:r>
            <a:r>
              <a:rPr lang="en-US" altLang="ja-JP" sz="1400" b="1" u="sng" kern="100" err="1">
                <a:effectLst/>
                <a:latin typeface="Arial"/>
                <a:ea typeface="ＭＳ ゴシック"/>
                <a:cs typeface="Times New Roman"/>
              </a:rPr>
              <a:t>dumadampi</a:t>
            </a:r>
            <a:r>
              <a:rPr lang="en-US" altLang="ja-JP" sz="1400" b="1" u="sng" kern="100">
                <a:effectLst/>
                <a:latin typeface="Arial"/>
                <a:ea typeface="ＭＳ ゴシック"/>
                <a:cs typeface="Times New Roman"/>
              </a:rPr>
              <a:t> </a:t>
            </a:r>
            <a:r>
              <a:rPr lang="en-US" altLang="ja-JP" sz="1400" b="1" u="sng" kern="100" err="1">
                <a:effectLst/>
                <a:latin typeface="Arial"/>
                <a:ea typeface="ＭＳ ゴシック"/>
                <a:cs typeface="Times New Roman"/>
              </a:rPr>
              <a:t>nang</a:t>
            </a:r>
            <a:r>
              <a:rPr lang="en-US" altLang="ja-JP" sz="1400" b="1" u="sng" kern="100">
                <a:effectLst/>
                <a:latin typeface="Arial"/>
                <a:ea typeface="ＭＳ ゴシック"/>
                <a:cs typeface="Times New Roman"/>
              </a:rPr>
              <a:t> </a:t>
            </a:r>
            <a:r>
              <a:rPr lang="en-US" altLang="ja-JP" sz="1400" b="1" u="sng" kern="100" err="1">
                <a:effectLst/>
                <a:latin typeface="Arial"/>
                <a:ea typeface="ＭＳ ゴシック"/>
                <a:cs typeface="Times New Roman"/>
              </a:rPr>
              <a:t>dayagonal</a:t>
            </a:r>
            <a:r>
              <a:rPr lang="en-US" altLang="ja-JP" sz="1400" kern="100">
                <a:effectLst/>
                <a:latin typeface="Arial"/>
                <a:ea typeface="ＭＳ ゴシック"/>
                <a:cs typeface="Times New Roman"/>
              </a:rPr>
              <a:t>, </a:t>
            </a:r>
            <a:r>
              <a:rPr lang="en-US" altLang="ja-JP" sz="1400" kern="100" err="1">
                <a:effectLst/>
                <a:latin typeface="Arial"/>
                <a:ea typeface="ＭＳ ゴシック"/>
                <a:cs typeface="Times New Roman"/>
              </a:rPr>
              <a:t>na</a:t>
            </a:r>
            <a:r>
              <a:rPr lang="en-US" altLang="ja-JP" sz="1400" kern="100">
                <a:effectLst/>
                <a:latin typeface="Arial"/>
                <a:ea typeface="ＭＳ ゴシック"/>
                <a:cs typeface="Times New Roman"/>
              </a:rPr>
              <a:t> </a:t>
            </a:r>
            <a:r>
              <a:rPr lang="en-US" altLang="ja-JP" sz="1400" kern="100" err="1">
                <a:effectLst/>
                <a:latin typeface="Arial"/>
                <a:ea typeface="ＭＳ ゴシック"/>
                <a:cs typeface="Times New Roman"/>
              </a:rPr>
              <a:t>parehong</a:t>
            </a:r>
            <a:r>
              <a:rPr lang="en-US" altLang="ja-JP" sz="1400" kern="100">
                <a:effectLst/>
                <a:latin typeface="Arial"/>
                <a:ea typeface="ＭＳ ゴシック"/>
                <a:cs typeface="Times New Roman"/>
              </a:rPr>
              <a:t> </a:t>
            </a:r>
            <a:r>
              <a:rPr lang="en-US" altLang="ja-JP" sz="1400" kern="100" err="1">
                <a:effectLst/>
                <a:latin typeface="Arial"/>
                <a:ea typeface="ＭＳ ゴシック"/>
                <a:cs typeface="Times New Roman"/>
              </a:rPr>
              <a:t>nagpapatatag</a:t>
            </a:r>
            <a:r>
              <a:rPr lang="en-US" altLang="ja-JP" sz="1400" kern="100">
                <a:effectLst/>
                <a:latin typeface="Arial"/>
                <a:ea typeface="ＭＳ ゴシック"/>
                <a:cs typeface="Times New Roman"/>
              </a:rPr>
              <a:t> </a:t>
            </a:r>
            <a:r>
              <a:rPr lang="en-US" altLang="ja-JP" sz="1400" kern="100" err="1">
                <a:effectLst/>
                <a:latin typeface="Arial"/>
                <a:ea typeface="ＭＳ ゴシック"/>
                <a:cs typeface="Times New Roman"/>
              </a:rPr>
              <a:t>sa</a:t>
            </a:r>
            <a:r>
              <a:rPr lang="en-US" altLang="ja-JP" sz="1400" kern="100">
                <a:effectLst/>
                <a:latin typeface="Arial"/>
                <a:ea typeface="ＭＳ ゴシック"/>
                <a:cs typeface="Times New Roman"/>
              </a:rPr>
              <a:t> </a:t>
            </a:r>
            <a:r>
              <a:rPr lang="en-US" altLang="ja-JP" sz="1400" kern="100" err="1">
                <a:effectLst/>
                <a:latin typeface="Arial"/>
                <a:ea typeface="ＭＳ ゴシック"/>
                <a:cs typeface="Times New Roman"/>
              </a:rPr>
              <a:t>mga</a:t>
            </a:r>
            <a:r>
              <a:rPr lang="en-US" altLang="ja-JP" sz="1400" kern="100">
                <a:effectLst/>
                <a:latin typeface="Arial"/>
                <a:ea typeface="ＭＳ ゴシック"/>
                <a:cs typeface="Times New Roman"/>
              </a:rPr>
              <a:t> aerial work platform vehicle.</a:t>
            </a:r>
            <a:r>
              <a:rPr lang="en-US" altLang="ja-JP" sz="1400" kern="100">
                <a:latin typeface="Arial"/>
                <a:ea typeface="ＭＳ ゴシック"/>
                <a:cs typeface="Times New Roman"/>
              </a:rPr>
              <a:t> </a:t>
            </a:r>
            <a:endParaRPr lang="ja-JP" altLang="ja-JP" sz="1400" kern="100">
              <a:effectLst/>
              <a:latin typeface="ＭＳ ゴシック" panose="020B0609070205080204" pitchFamily="49" charset="-128"/>
              <a:ea typeface="ＭＳ ゴシック" panose="020B0609070205080204" pitchFamily="49" charset="-128"/>
              <a:cs typeface="Times New Roman" panose="02020603050405020304" pitchFamily="18" charset="0"/>
            </a:endParaRPr>
          </a:p>
          <a:p>
            <a:pPr indent="0" algn="just">
              <a:buNone/>
            </a:pPr>
            <a:r>
              <a:rPr lang="en-US" altLang="ja-JP" sz="1400" kern="100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Ang </a:t>
            </a:r>
            <a:r>
              <a:rPr lang="en-US" altLang="ja-JP" sz="1400" kern="100" err="1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mga</a:t>
            </a:r>
            <a:r>
              <a:rPr lang="en-US" altLang="ja-JP" sz="1400" kern="100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 H-type </a:t>
            </a:r>
            <a:r>
              <a:rPr lang="en-US" altLang="ja-JP" sz="1400" kern="100" err="1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na</a:t>
            </a:r>
            <a:r>
              <a:rPr lang="en-US" altLang="ja-JP" sz="1400" kern="100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 outrigger ay </a:t>
            </a:r>
            <a:r>
              <a:rPr lang="en-US" altLang="ja-JP" sz="1400" kern="100" err="1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kadalasang</a:t>
            </a:r>
            <a:r>
              <a:rPr lang="en-US" altLang="ja-JP" sz="1400" kern="100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 </a:t>
            </a:r>
            <a:r>
              <a:rPr lang="en-US" altLang="ja-JP" sz="1400" kern="100" err="1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ginagamit</a:t>
            </a:r>
            <a:r>
              <a:rPr lang="en-US" altLang="ja-JP" sz="1400" kern="100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 para </a:t>
            </a:r>
            <a:r>
              <a:rPr lang="en-US" altLang="ja-JP" sz="1400" kern="100" err="1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sa</a:t>
            </a:r>
            <a:r>
              <a:rPr lang="en-US" altLang="ja-JP" sz="1400" kern="100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 </a:t>
            </a:r>
            <a:r>
              <a:rPr lang="en-US" altLang="ja-JP" sz="1400" kern="100" err="1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malalaking</a:t>
            </a:r>
            <a:r>
              <a:rPr lang="en-US" altLang="ja-JP" sz="1400" kern="100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 aerial work platform </a:t>
            </a:r>
            <a:r>
              <a:rPr lang="en-US" altLang="ja-JP" sz="1400" kern="100" err="1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na</a:t>
            </a:r>
            <a:r>
              <a:rPr lang="en-US" altLang="ja-JP" sz="1400" kern="100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 may </a:t>
            </a:r>
            <a:r>
              <a:rPr lang="en-US" altLang="ja-JP" sz="1400" kern="100" err="1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taas</a:t>
            </a:r>
            <a:r>
              <a:rPr lang="en-US" altLang="ja-JP" sz="1400" kern="100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 </a:t>
            </a:r>
            <a:r>
              <a:rPr lang="en-US" altLang="ja-JP" sz="1400" kern="100" err="1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na</a:t>
            </a:r>
            <a:r>
              <a:rPr lang="en-US" altLang="ja-JP" sz="1400" kern="100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 work platform </a:t>
            </a:r>
            <a:r>
              <a:rPr lang="en-US" altLang="ja-JP" sz="1400" kern="100" err="1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na</a:t>
            </a:r>
            <a:r>
              <a:rPr lang="en-US" altLang="ja-JP" sz="1400" kern="100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 12 m o </a:t>
            </a:r>
            <a:r>
              <a:rPr lang="en-US" altLang="ja-JP" sz="1400" kern="100" err="1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higit</a:t>
            </a:r>
            <a:r>
              <a:rPr lang="en-US" altLang="ja-JP" sz="1400" kern="100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 pa, at ang A-type outriggers naman ay </a:t>
            </a:r>
            <a:r>
              <a:rPr lang="en-US" altLang="ja-JP" sz="1400" kern="100" err="1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kadalasang</a:t>
            </a:r>
            <a:r>
              <a:rPr lang="en-US" altLang="ja-JP" sz="1400" kern="100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 </a:t>
            </a:r>
            <a:r>
              <a:rPr lang="en-US" altLang="ja-JP" sz="1400" kern="100" err="1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ginagamit</a:t>
            </a:r>
            <a:r>
              <a:rPr lang="en-US" altLang="ja-JP" sz="1400" kern="100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 para </a:t>
            </a:r>
            <a:r>
              <a:rPr lang="en-US" altLang="ja-JP" sz="1400" kern="100" err="1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sa</a:t>
            </a:r>
            <a:r>
              <a:rPr lang="en-US" altLang="ja-JP" sz="1400" kern="100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 </a:t>
            </a:r>
            <a:r>
              <a:rPr lang="en-US" altLang="ja-JP" sz="1400" kern="100" err="1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maliliit</a:t>
            </a:r>
            <a:r>
              <a:rPr lang="en-US" altLang="ja-JP" sz="1400" kern="100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 </a:t>
            </a:r>
            <a:r>
              <a:rPr lang="en-US" altLang="ja-JP" sz="1400" kern="100" err="1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na</a:t>
            </a:r>
            <a:r>
              <a:rPr lang="en-US" altLang="ja-JP" sz="1400" kern="100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 aerial work platform </a:t>
            </a:r>
            <a:r>
              <a:rPr lang="en-US" altLang="ja-JP" sz="1400" kern="100" err="1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na</a:t>
            </a:r>
            <a:r>
              <a:rPr lang="en-US" altLang="ja-JP" sz="1400" kern="100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 may </a:t>
            </a:r>
            <a:r>
              <a:rPr lang="en-US" altLang="ja-JP" sz="1400" kern="100" err="1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taas</a:t>
            </a:r>
            <a:r>
              <a:rPr lang="en-US" altLang="ja-JP" sz="1400" kern="100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 </a:t>
            </a:r>
            <a:r>
              <a:rPr lang="en-US" altLang="ja-JP" sz="1400" kern="100" err="1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na</a:t>
            </a:r>
            <a:r>
              <a:rPr lang="en-US" altLang="ja-JP" sz="1400" kern="100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 work platform </a:t>
            </a:r>
            <a:r>
              <a:rPr lang="en-US" altLang="ja-JP" sz="1400" kern="100" err="1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na</a:t>
            </a:r>
            <a:r>
              <a:rPr lang="en-US" altLang="ja-JP" sz="1400" kern="100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 12 m o mas </a:t>
            </a:r>
            <a:r>
              <a:rPr lang="en-US" altLang="ja-JP" sz="1400" kern="100" err="1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mababa</a:t>
            </a:r>
            <a:r>
              <a:rPr lang="en-US" altLang="ja-JP" sz="1400" kern="100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.</a:t>
            </a:r>
            <a:endParaRPr lang="ja-JP" altLang="ja-JP" sz="1400" kern="100">
              <a:effectLst/>
              <a:latin typeface="ＭＳ ゴシック" panose="020B0609070205080204" pitchFamily="49" charset="-128"/>
              <a:ea typeface="ＭＳ ゴシック" panose="020B0609070205080204" pitchFamily="49" charset="-128"/>
              <a:cs typeface="Times New Roman" panose="02020603050405020304" pitchFamily="18" charset="0"/>
            </a:endParaRPr>
          </a:p>
          <a:p>
            <a:pPr indent="0" algn="just">
              <a:buNone/>
            </a:pPr>
            <a:r>
              <a:rPr lang="en-US" altLang="ja-JP" sz="1400" kern="100" err="1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Bilang</a:t>
            </a:r>
            <a:r>
              <a:rPr lang="en-US" altLang="ja-JP" sz="1400" kern="100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 </a:t>
            </a:r>
            <a:r>
              <a:rPr lang="en-US" altLang="ja-JP" sz="1400" kern="100" err="1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karagdagan</a:t>
            </a:r>
            <a:r>
              <a:rPr lang="en-US" altLang="ja-JP" sz="1400" kern="100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, ang hydraulic cylinder para </a:t>
            </a:r>
            <a:r>
              <a:rPr lang="en-US" altLang="ja-JP" sz="1400" kern="100" err="1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sa</a:t>
            </a:r>
            <a:r>
              <a:rPr lang="en-US" altLang="ja-JP" sz="1400" kern="100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 jack ay may check valve </a:t>
            </a:r>
            <a:r>
              <a:rPr lang="en-US" altLang="ja-JP" sz="1400" kern="100" err="1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upang</a:t>
            </a:r>
            <a:r>
              <a:rPr lang="en-US" altLang="ja-JP" sz="1400" kern="100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 </a:t>
            </a:r>
            <a:r>
              <a:rPr lang="en-US" altLang="ja-JP" sz="1400" kern="100" err="1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maiwasan</a:t>
            </a:r>
            <a:r>
              <a:rPr lang="en-US" altLang="ja-JP" sz="1400" kern="100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 ang </a:t>
            </a:r>
            <a:r>
              <a:rPr lang="en-US" altLang="ja-JP" sz="1400" kern="100" err="1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pag-urong</a:t>
            </a:r>
            <a:r>
              <a:rPr lang="en-US" altLang="ja-JP" sz="1400" kern="100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 ng cylinder </a:t>
            </a:r>
            <a:r>
              <a:rPr lang="en-US" altLang="ja-JP" sz="1400" kern="100" err="1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kapag</a:t>
            </a:r>
            <a:r>
              <a:rPr lang="en-US" altLang="ja-JP" sz="1400" kern="100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 </a:t>
            </a:r>
            <a:r>
              <a:rPr lang="en-US" altLang="ja-JP" sz="1400" kern="100" err="1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nasira</a:t>
            </a:r>
            <a:r>
              <a:rPr lang="en-US" altLang="ja-JP" sz="1400" kern="100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 ang hydraulic hose.</a:t>
            </a:r>
            <a:endParaRPr lang="ja-JP" altLang="ja-JP" sz="1400" kern="100">
              <a:effectLst/>
              <a:latin typeface="ＭＳ ゴシック" panose="020B0609070205080204" pitchFamily="49" charset="-128"/>
              <a:ea typeface="ＭＳ ゴシック" panose="020B0609070205080204" pitchFamily="49" charset="-128"/>
              <a:cs typeface="Times New Roman" panose="02020603050405020304" pitchFamily="18" charset="0"/>
            </a:endParaRP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6F53F344-DE9B-4C5B-9E5F-2917F04EA60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18476" y="3622420"/>
            <a:ext cx="2505710" cy="2806140"/>
          </a:xfrm>
          <a:prstGeom prst="rect">
            <a:avLst/>
          </a:prstGeom>
          <a:ln w="6350">
            <a:solidFill>
              <a:srgbClr val="000000"/>
            </a:solidFill>
          </a:ln>
          <a:effectLst/>
        </p:spPr>
      </p:pic>
      <p:pic>
        <p:nvPicPr>
          <p:cNvPr id="6" name="図 5">
            <a:extLst>
              <a:ext uri="{FF2B5EF4-FFF2-40B4-BE49-F238E27FC236}">
                <a16:creationId xmlns:a16="http://schemas.microsoft.com/office/drawing/2014/main" id="{7D644FE8-332E-43AA-8839-EE57285A8D1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19814" y="3714014"/>
            <a:ext cx="2579211" cy="2710836"/>
          </a:xfrm>
          <a:prstGeom prst="rect">
            <a:avLst/>
          </a:prstGeom>
          <a:ln w="6350">
            <a:solidFill>
              <a:srgbClr val="000000"/>
            </a:solidFill>
          </a:ln>
          <a:effectLst/>
        </p:spPr>
      </p:pic>
    </p:spTree>
    <p:extLst>
      <p:ext uri="{BB962C8B-B14F-4D97-AF65-F5344CB8AC3E}">
        <p14:creationId xmlns:p14="http://schemas.microsoft.com/office/powerpoint/2010/main" val="331040457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3"/>
          <p:cNvSpPr>
            <a:spLocks noGrp="1"/>
          </p:cNvSpPr>
          <p:nvPr>
            <p:ph type="title"/>
          </p:nvPr>
        </p:nvSpPr>
        <p:spPr>
          <a:xfrm>
            <a:off x="628650" y="136524"/>
            <a:ext cx="7886700" cy="996247"/>
          </a:xfrm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r>
              <a:rPr lang="en-US" altLang="ja-JP" sz="2400" b="1" err="1"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Kagamitang</a:t>
            </a:r>
            <a:r>
              <a:rPr lang="en-US" altLang="ja-JP" sz="2400" b="1"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 </a:t>
            </a:r>
            <a:r>
              <a:rPr lang="en-US" altLang="ja-JP" sz="2400" b="1" err="1"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Pantrabaho</a:t>
            </a:r>
            <a:r>
              <a:rPr lang="en-US" altLang="ja-JP" sz="2400" b="1"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 para </a:t>
            </a:r>
            <a:r>
              <a:rPr lang="en-US" altLang="ja-JP" sz="2400" b="1" err="1"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sa</a:t>
            </a:r>
            <a:r>
              <a:rPr lang="en-US" altLang="ja-JP" sz="2400" b="1"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 Boom-Type </a:t>
            </a:r>
            <a:r>
              <a:rPr lang="en-US" altLang="ja-JP" sz="2400" b="1" err="1"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na</a:t>
            </a:r>
            <a:r>
              <a:rPr lang="en-US" altLang="ja-JP" sz="2400" b="1"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 Aerial Work Platform Vehicle</a:t>
            </a:r>
            <a:r>
              <a:rPr lang="ja-JP" altLang="en-US" sz="2400" b="1"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 </a:t>
            </a:r>
            <a:r>
              <a:rPr lang="en-US" altLang="ja-JP" sz="2400" b="1"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(</a:t>
            </a:r>
            <a:r>
              <a:rPr lang="ja-JP" altLang="en-US" sz="2400" b="1"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４</a:t>
            </a:r>
            <a:r>
              <a:rPr lang="en-US" altLang="ja-JP" sz="2400" b="1"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)</a:t>
            </a:r>
            <a:r>
              <a:rPr lang="en-US" altLang="ja-JP" sz="2400" b="1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Arial" panose="020B0604020202020204" pitchFamily="34" charset="0"/>
              </a:rPr>
              <a:t> </a:t>
            </a:r>
            <a:r>
              <a:rPr lang="en-US" altLang="ja-JP" sz="2400" b="1" err="1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Arial" panose="020B0604020202020204" pitchFamily="34" charset="0"/>
              </a:rPr>
              <a:t>Istraktura</a:t>
            </a:r>
            <a:r>
              <a:rPr lang="en-US" altLang="ja-JP" sz="2400" b="1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Arial" panose="020B0604020202020204" pitchFamily="34" charset="0"/>
              </a:rPr>
              <a:t> at </a:t>
            </a:r>
            <a:r>
              <a:rPr lang="en-US" altLang="ja-JP" sz="2400" b="1" err="1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Arial" panose="020B0604020202020204" pitchFamily="34" charset="0"/>
              </a:rPr>
              <a:t>Katangian</a:t>
            </a:r>
            <a:r>
              <a:rPr lang="en-US" altLang="ja-JP" sz="2400" b="1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Arial" panose="020B0604020202020204" pitchFamily="34" charset="0"/>
              </a:rPr>
              <a:t> ng Operating Device</a:t>
            </a:r>
            <a:endParaRPr kumimoji="1" lang="ja-JP" altLang="en-US" sz="2400" b="1">
              <a:latin typeface="Arial" panose="020B0604020202020204" pitchFamily="34" charset="0"/>
              <a:ea typeface="Meiryo UI" panose="020B0604030504040204" pitchFamily="50" charset="-128"/>
              <a:cs typeface="Arial" panose="020B0604020202020204" pitchFamily="34" charset="0"/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3805437" y="6400413"/>
            <a:ext cx="4365225" cy="27699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r"/>
            <a:r>
              <a:rPr lang="en-US" altLang="ja-JP" sz="1200" dirty="0" err="1">
                <a:solidFill>
                  <a:prstClr val="black"/>
                </a:solidFill>
              </a:rPr>
              <a:t>teksto</a:t>
            </a:r>
            <a:r>
              <a:rPr lang="en-US" altLang="ja-JP" sz="1200" dirty="0">
                <a:solidFill>
                  <a:prstClr val="black"/>
                </a:solidFill>
              </a:rPr>
              <a:t> p.</a:t>
            </a:r>
            <a:r>
              <a:rPr lang="ja-JP" altLang="en-US" sz="1200" dirty="0">
                <a:solidFill>
                  <a:prstClr val="black"/>
                </a:solidFill>
              </a:rPr>
              <a:t>３０～３１</a:t>
            </a:r>
            <a:r>
              <a:rPr lang="en-US" altLang="ja-JP" sz="1200" dirty="0">
                <a:solidFill>
                  <a:prstClr val="black"/>
                </a:solidFill>
              </a:rPr>
              <a:t>/</a:t>
            </a:r>
            <a:r>
              <a:rPr lang="en-US" altLang="ja-JP" sz="1200" dirty="0" err="1">
                <a:solidFill>
                  <a:prstClr val="black"/>
                </a:solidFill>
              </a:rPr>
              <a:t>Suportang</a:t>
            </a:r>
            <a:r>
              <a:rPr lang="en-US" altLang="ja-JP" sz="1200" dirty="0">
                <a:solidFill>
                  <a:prstClr val="black"/>
                </a:solidFill>
              </a:rPr>
              <a:t> </a:t>
            </a:r>
            <a:r>
              <a:rPr lang="en-US" altLang="ja-JP" sz="1200" dirty="0" err="1">
                <a:solidFill>
                  <a:prstClr val="black"/>
                </a:solidFill>
              </a:rPr>
              <a:t>Aklat-Aralin</a:t>
            </a:r>
            <a:r>
              <a:rPr lang="en-US" altLang="ja-JP" sz="1200" dirty="0">
                <a:solidFill>
                  <a:prstClr val="black"/>
                </a:solidFill>
              </a:rPr>
              <a:t> </a:t>
            </a:r>
            <a:r>
              <a:rPr lang="en-US" altLang="ja-JP" sz="1200" dirty="0" smtClean="0">
                <a:solidFill>
                  <a:prstClr val="black"/>
                </a:solidFill>
              </a:rPr>
              <a:t>p.</a:t>
            </a:r>
            <a:r>
              <a:rPr lang="ja-JP" altLang="en-US" sz="1200" dirty="0" smtClean="0">
                <a:solidFill>
                  <a:prstClr val="black"/>
                </a:solidFill>
              </a:rPr>
              <a:t>２０～２２</a:t>
            </a:r>
            <a:endParaRPr lang="ja-JP" altLang="en-US" sz="1200" dirty="0">
              <a:solidFill>
                <a:prstClr val="black"/>
              </a:solidFill>
            </a:endParaRP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712B29-8DFD-45C1-BE8F-2E7F44751CDC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19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コンテンツ プレースホルダー 4"/>
          <p:cNvSpPr txBox="1">
            <a:spLocks/>
          </p:cNvSpPr>
          <p:nvPr/>
        </p:nvSpPr>
        <p:spPr>
          <a:xfrm>
            <a:off x="628650" y="1288787"/>
            <a:ext cx="7886700" cy="1615644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>
              <a:buNone/>
            </a:pPr>
            <a:r>
              <a:rPr lang="en-US" altLang="ja-JP" sz="1400" kern="100">
                <a:effectLst/>
                <a:latin typeface="Arial"/>
                <a:ea typeface="ＭＳ ゴシック"/>
                <a:cs typeface="Times New Roman"/>
              </a:rPr>
              <a:t>Kasama </a:t>
            </a:r>
            <a:r>
              <a:rPr lang="en-US" altLang="ja-JP" sz="1400" kern="100" err="1">
                <a:effectLst/>
                <a:latin typeface="Arial"/>
                <a:ea typeface="ＭＳ ゴシック"/>
                <a:cs typeface="Times New Roman"/>
              </a:rPr>
              <a:t>sa</a:t>
            </a:r>
            <a:r>
              <a:rPr lang="en-US" altLang="ja-JP" sz="1400" kern="100">
                <a:effectLst/>
                <a:latin typeface="Arial"/>
                <a:ea typeface="ＭＳ ゴシック"/>
                <a:cs typeface="Times New Roman"/>
              </a:rPr>
              <a:t> </a:t>
            </a:r>
            <a:r>
              <a:rPr lang="en-US" altLang="ja-JP" sz="1400" kern="100" err="1">
                <a:effectLst/>
                <a:latin typeface="Arial"/>
                <a:ea typeface="ＭＳ ゴシック"/>
                <a:cs typeface="Times New Roman"/>
              </a:rPr>
              <a:t>mga</a:t>
            </a:r>
            <a:r>
              <a:rPr lang="en-US" altLang="ja-JP" sz="1400" kern="100">
                <a:effectLst/>
                <a:latin typeface="Arial"/>
                <a:ea typeface="ＭＳ ゴシック"/>
                <a:cs typeface="Times New Roman"/>
              </a:rPr>
              <a:t> operating device ang </a:t>
            </a:r>
            <a:r>
              <a:rPr lang="en-US" altLang="ja-JP" sz="1400" b="1" u="sng" kern="100">
                <a:effectLst/>
                <a:latin typeface="Arial"/>
                <a:ea typeface="ＭＳ ゴシック"/>
                <a:cs typeface="Times New Roman"/>
              </a:rPr>
              <a:t>PTO (Power Take Off) switching operating device para </a:t>
            </a:r>
            <a:r>
              <a:rPr lang="en-US" altLang="ja-JP" sz="1400" b="1" u="sng" kern="100" err="1">
                <a:effectLst/>
                <a:latin typeface="Arial"/>
                <a:ea typeface="ＭＳ ゴシック"/>
                <a:cs typeface="Times New Roman"/>
              </a:rPr>
              <a:t>sa</a:t>
            </a:r>
            <a:r>
              <a:rPr lang="en-US" altLang="ja-JP" sz="1400" b="1" u="sng" kern="100">
                <a:effectLst/>
                <a:latin typeface="Arial"/>
                <a:ea typeface="ＭＳ ゴシック"/>
                <a:cs typeface="Times New Roman"/>
              </a:rPr>
              <a:t> </a:t>
            </a:r>
            <a:r>
              <a:rPr lang="en-US" altLang="ja-JP" sz="1400" b="1" u="sng" kern="100" err="1">
                <a:effectLst/>
                <a:latin typeface="Arial"/>
                <a:ea typeface="ＭＳ ゴシック"/>
                <a:cs typeface="Times New Roman"/>
              </a:rPr>
              <a:t>pagpapatakbo</a:t>
            </a:r>
            <a:r>
              <a:rPr lang="en-US" altLang="ja-JP" sz="1400" b="1" u="sng" kern="100">
                <a:effectLst/>
                <a:latin typeface="Arial"/>
                <a:ea typeface="ＭＳ ゴシック"/>
                <a:cs typeface="Times New Roman"/>
              </a:rPr>
              <a:t> ng hydraulic pump (</a:t>
            </a:r>
            <a:r>
              <a:rPr lang="en-US" altLang="ja-JP" sz="1400" b="1" u="sng" kern="100" err="1">
                <a:effectLst/>
                <a:latin typeface="Arial"/>
                <a:ea typeface="ＭＳ ゴシック"/>
                <a:cs typeface="Times New Roman"/>
              </a:rPr>
              <a:t>mayroon</a:t>
            </a:r>
            <a:r>
              <a:rPr lang="en-US" altLang="ja-JP" sz="1400" b="1" u="sng" kern="100">
                <a:effectLst/>
                <a:latin typeface="Arial"/>
                <a:ea typeface="ＭＳ ゴシック"/>
                <a:cs typeface="Times New Roman"/>
              </a:rPr>
              <a:t> lang </a:t>
            </a:r>
            <a:r>
              <a:rPr lang="en-US" altLang="ja-JP" sz="1400" b="1" u="sng" kern="100" err="1">
                <a:effectLst/>
                <a:latin typeface="Arial"/>
                <a:ea typeface="ＭＳ ゴシック"/>
                <a:cs typeface="Times New Roman"/>
              </a:rPr>
              <a:t>sa</a:t>
            </a:r>
            <a:r>
              <a:rPr lang="en-US" altLang="ja-JP" sz="1400" b="1" u="sng" kern="100">
                <a:effectLst/>
                <a:latin typeface="Arial"/>
                <a:ea typeface="ＭＳ ゴシック"/>
                <a:cs typeface="Times New Roman"/>
              </a:rPr>
              <a:t> </a:t>
            </a:r>
            <a:r>
              <a:rPr lang="en-US" altLang="ja-JP" sz="1400" b="1" u="sng" kern="100" err="1">
                <a:effectLst/>
                <a:latin typeface="Arial"/>
                <a:ea typeface="ＭＳ ゴシック"/>
                <a:cs typeface="Times New Roman"/>
              </a:rPr>
              <a:t>mga</a:t>
            </a:r>
            <a:r>
              <a:rPr lang="en-US" altLang="ja-JP" sz="1400" b="1" u="sng" kern="100">
                <a:effectLst/>
                <a:latin typeface="Arial"/>
                <a:ea typeface="ＭＳ ゴシック"/>
                <a:cs typeface="Times New Roman"/>
              </a:rPr>
              <a:t> truck type)</a:t>
            </a:r>
            <a:r>
              <a:rPr lang="en-US" altLang="ja-JP" sz="1400" kern="100">
                <a:effectLst/>
                <a:latin typeface="Arial"/>
                <a:ea typeface="ＭＳ ゴシック"/>
                <a:cs typeface="Times New Roman"/>
              </a:rPr>
              <a:t>, </a:t>
            </a:r>
            <a:r>
              <a:rPr lang="en-US" altLang="ja-JP" sz="1400" b="1" u="sng" kern="100">
                <a:effectLst/>
                <a:latin typeface="Arial"/>
                <a:ea typeface="ＭＳ ゴシック"/>
                <a:cs typeface="Times New Roman"/>
              </a:rPr>
              <a:t>outrigger operating device</a:t>
            </a:r>
            <a:r>
              <a:rPr lang="en-US" altLang="ja-JP" sz="1400" kern="100">
                <a:effectLst/>
                <a:latin typeface="Arial"/>
                <a:ea typeface="ＭＳ ゴシック"/>
                <a:cs typeface="Times New Roman"/>
              </a:rPr>
              <a:t> para </a:t>
            </a:r>
            <a:r>
              <a:rPr lang="en-US" altLang="ja-JP" sz="1400" kern="100" err="1">
                <a:effectLst/>
                <a:latin typeface="Arial"/>
                <a:ea typeface="ＭＳ ゴシック"/>
                <a:cs typeface="Times New Roman"/>
              </a:rPr>
              <a:t>sa</a:t>
            </a:r>
            <a:r>
              <a:rPr lang="en-US" altLang="ja-JP" sz="1400" kern="100">
                <a:effectLst/>
                <a:latin typeface="Arial"/>
                <a:ea typeface="ＭＳ ゴシック"/>
                <a:cs typeface="Times New Roman"/>
              </a:rPr>
              <a:t> </a:t>
            </a:r>
            <a:r>
              <a:rPr lang="en-US" altLang="ja-JP" sz="1400" kern="100" err="1">
                <a:effectLst/>
                <a:latin typeface="Arial"/>
                <a:ea typeface="ＭＳ ゴシック"/>
                <a:cs typeface="Times New Roman"/>
              </a:rPr>
              <a:t>pagpapatakbo</a:t>
            </a:r>
            <a:r>
              <a:rPr lang="en-US" altLang="ja-JP" sz="1400" kern="100">
                <a:effectLst/>
                <a:latin typeface="Arial"/>
                <a:ea typeface="ＭＳ ゴシック"/>
                <a:cs typeface="Times New Roman"/>
              </a:rPr>
              <a:t> ng outrigger, </a:t>
            </a:r>
            <a:r>
              <a:rPr lang="en-US" altLang="ja-JP" sz="1400" b="1" u="sng" kern="100">
                <a:effectLst/>
                <a:latin typeface="Arial"/>
                <a:ea typeface="ＭＳ ゴシック"/>
                <a:cs typeface="Times New Roman"/>
              </a:rPr>
              <a:t>lower operating device</a:t>
            </a:r>
            <a:r>
              <a:rPr lang="en-US" altLang="ja-JP" sz="1400" kern="100">
                <a:effectLst/>
                <a:latin typeface="Arial"/>
                <a:ea typeface="ＭＳ ゴシック"/>
                <a:cs typeface="Times New Roman"/>
              </a:rPr>
              <a:t> para </a:t>
            </a:r>
            <a:r>
              <a:rPr lang="en-US" altLang="ja-JP" sz="1400" kern="100" err="1">
                <a:effectLst/>
                <a:latin typeface="Arial"/>
                <a:ea typeface="ＭＳ ゴシック"/>
                <a:cs typeface="Times New Roman"/>
              </a:rPr>
              <a:t>sa</a:t>
            </a:r>
            <a:r>
              <a:rPr lang="en-US" altLang="ja-JP" sz="1400" kern="100">
                <a:effectLst/>
                <a:latin typeface="Arial"/>
                <a:ea typeface="ＭＳ ゴシック"/>
                <a:cs typeface="Times New Roman"/>
              </a:rPr>
              <a:t> </a:t>
            </a:r>
            <a:r>
              <a:rPr lang="en-US" altLang="ja-JP" sz="1400" kern="100" err="1">
                <a:effectLst/>
                <a:latin typeface="Arial"/>
                <a:ea typeface="ＭＳ ゴシック"/>
                <a:cs typeface="Times New Roman"/>
              </a:rPr>
              <a:t>pagpapatakbo</a:t>
            </a:r>
            <a:r>
              <a:rPr lang="en-US" altLang="ja-JP" sz="1400" kern="100">
                <a:effectLst/>
                <a:latin typeface="Arial"/>
                <a:ea typeface="ＭＳ ゴシック"/>
                <a:cs typeface="Times New Roman"/>
              </a:rPr>
              <a:t> ng </a:t>
            </a:r>
            <a:r>
              <a:rPr lang="en-US" altLang="ja-JP" sz="1400" b="1" u="sng" kern="100">
                <a:latin typeface="Arial"/>
                <a:ea typeface="ＭＳ ゴシック"/>
                <a:cs typeface="Times New Roman"/>
              </a:rPr>
              <a:t>upper operating device</a:t>
            </a:r>
            <a:r>
              <a:rPr lang="en-US" altLang="ja-JP" sz="1400" kern="100">
                <a:effectLst/>
                <a:latin typeface="Arial"/>
                <a:ea typeface="ＭＳ ゴシック"/>
                <a:cs typeface="Times New Roman"/>
              </a:rPr>
              <a:t>.</a:t>
            </a:r>
            <a:r>
              <a:rPr lang="en-US" altLang="ja-JP" sz="1400" kern="100">
                <a:latin typeface="Arial"/>
                <a:ea typeface="ＭＳ ゴシック"/>
                <a:cs typeface="Times New Roman"/>
              </a:rPr>
              <a:t> </a:t>
            </a:r>
            <a:endParaRPr lang="ja-JP" altLang="ja-JP" sz="1400" kern="100">
              <a:effectLst/>
              <a:latin typeface="ＭＳ ゴシック" panose="020B0609070205080204" pitchFamily="49" charset="-128"/>
              <a:ea typeface="ＭＳ ゴシック" panose="020B0609070205080204" pitchFamily="49" charset="-128"/>
              <a:cs typeface="Times New Roman" panose="02020603050405020304" pitchFamily="18" charset="0"/>
            </a:endParaRPr>
          </a:p>
          <a:p>
            <a:pPr indent="0">
              <a:buNone/>
            </a:pPr>
            <a:r>
              <a:rPr lang="en-US" altLang="ja-JP" sz="1400" kern="100" err="1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Bilang</a:t>
            </a:r>
            <a:r>
              <a:rPr lang="en-US" altLang="ja-JP" sz="1400" kern="100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 </a:t>
            </a:r>
            <a:r>
              <a:rPr lang="en-US" altLang="ja-JP" sz="1400" kern="100" err="1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karagdagan</a:t>
            </a:r>
            <a:r>
              <a:rPr lang="en-US" altLang="ja-JP" sz="1400" kern="100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, ang </a:t>
            </a:r>
            <a:r>
              <a:rPr lang="en-US" altLang="ja-JP" sz="1400" kern="100" err="1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paraan</a:t>
            </a:r>
            <a:r>
              <a:rPr lang="en-US" altLang="ja-JP" sz="1400" kern="100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 ng </a:t>
            </a:r>
            <a:r>
              <a:rPr lang="en-US" altLang="ja-JP" sz="1400" kern="100" err="1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pagpapatakbo</a:t>
            </a:r>
            <a:r>
              <a:rPr lang="en-US" altLang="ja-JP" sz="1400" kern="100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 ay </a:t>
            </a:r>
            <a:r>
              <a:rPr lang="en-US" altLang="ja-JP" sz="1400" kern="100" err="1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kinabibilangan</a:t>
            </a:r>
            <a:r>
              <a:rPr lang="en-US" altLang="ja-JP" sz="1400" kern="100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 ng electric control (switch control), lever control, at electromagnetic proportional control </a:t>
            </a:r>
            <a:r>
              <a:rPr lang="en-US" altLang="ja-JP" sz="1400" kern="100" err="1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na</a:t>
            </a:r>
            <a:r>
              <a:rPr lang="en-US" altLang="ja-JP" sz="1400" kern="100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 </a:t>
            </a:r>
            <a:r>
              <a:rPr lang="en-US" altLang="ja-JP" sz="1400" kern="100" err="1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pamamaraan</a:t>
            </a:r>
            <a:r>
              <a:rPr lang="en-US" altLang="ja-JP" sz="1400" kern="100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.</a:t>
            </a:r>
            <a:endParaRPr lang="ja-JP" altLang="ja-JP" sz="1400" kern="100">
              <a:effectLst/>
              <a:latin typeface="ＭＳ ゴシック" panose="020B0609070205080204" pitchFamily="49" charset="-128"/>
              <a:ea typeface="ＭＳ ゴシック" panose="020B0609070205080204" pitchFamily="49" charset="-128"/>
              <a:cs typeface="Times New Roman" panose="02020603050405020304" pitchFamily="18" charset="0"/>
            </a:endParaRPr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6115C8B4-184E-489D-A8A6-DCCB0916B68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1023" y="2875032"/>
            <a:ext cx="3514649" cy="1548518"/>
          </a:xfrm>
          <a:prstGeom prst="rect">
            <a:avLst/>
          </a:prstGeom>
          <a:ln w="6350">
            <a:solidFill>
              <a:srgbClr val="000000"/>
            </a:solidFill>
          </a:ln>
        </p:spPr>
      </p:pic>
      <p:pic>
        <p:nvPicPr>
          <p:cNvPr id="9" name="図 8">
            <a:extLst>
              <a:ext uri="{FF2B5EF4-FFF2-40B4-BE49-F238E27FC236}">
                <a16:creationId xmlns:a16="http://schemas.microsoft.com/office/drawing/2014/main" id="{2BD105BA-D786-4978-8837-A71E50E6447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8049" y="4584235"/>
            <a:ext cx="3816501" cy="1772114"/>
          </a:xfrm>
          <a:prstGeom prst="rect">
            <a:avLst/>
          </a:prstGeom>
          <a:ln w="6350">
            <a:solidFill>
              <a:srgbClr val="000000"/>
            </a:solidFill>
          </a:ln>
        </p:spPr>
      </p:pic>
      <p:pic>
        <p:nvPicPr>
          <p:cNvPr id="10" name="図 9">
            <a:extLst>
              <a:ext uri="{FF2B5EF4-FFF2-40B4-BE49-F238E27FC236}">
                <a16:creationId xmlns:a16="http://schemas.microsoft.com/office/drawing/2014/main" id="{D82127EB-1ACA-4809-8634-615FAF1F176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72000" y="2732673"/>
            <a:ext cx="4111207" cy="1833599"/>
          </a:xfrm>
          <a:prstGeom prst="rect">
            <a:avLst/>
          </a:prstGeom>
          <a:ln w="6350">
            <a:solidFill>
              <a:srgbClr val="000000"/>
            </a:solidFill>
          </a:ln>
        </p:spPr>
      </p:pic>
      <p:pic>
        <p:nvPicPr>
          <p:cNvPr id="13" name="図 12">
            <a:extLst>
              <a:ext uri="{FF2B5EF4-FFF2-40B4-BE49-F238E27FC236}">
                <a16:creationId xmlns:a16="http://schemas.microsoft.com/office/drawing/2014/main" id="{D769F1DC-1148-4607-9B24-0756A6556CFF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5794" t="17528" r="12928" b="16605"/>
          <a:stretch/>
        </p:blipFill>
        <p:spPr>
          <a:xfrm>
            <a:off x="4572000" y="4621809"/>
            <a:ext cx="4111207" cy="1679005"/>
          </a:xfrm>
          <a:prstGeom prst="rect">
            <a:avLst/>
          </a:prstGeom>
          <a:ln w="6350">
            <a:solidFill>
              <a:srgbClr val="000000"/>
            </a:solidFill>
          </a:ln>
        </p:spPr>
      </p:pic>
    </p:spTree>
    <p:extLst>
      <p:ext uri="{BB962C8B-B14F-4D97-AF65-F5344CB8AC3E}">
        <p14:creationId xmlns:p14="http://schemas.microsoft.com/office/powerpoint/2010/main" val="25010450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908299"/>
            <a:ext cx="7772400" cy="601663"/>
          </a:xfrm>
        </p:spPr>
        <p:txBody>
          <a:bodyPr>
            <a:noAutofit/>
          </a:bodyPr>
          <a:lstStyle/>
          <a:p>
            <a:r>
              <a:rPr lang="en-US" altLang="ja-JP" sz="2800" b="1" kern="100" err="1">
                <a:effectLst/>
                <a:latin typeface="Arial" panose="020B0604020202020204" pitchFamily="34" charset="0"/>
                <a:ea typeface="游ゴシック Light" panose="020B0300000000000000" pitchFamily="50" charset="-128"/>
                <a:cs typeface="Times New Roman" panose="02020603050405020304" pitchFamily="18" charset="0"/>
              </a:rPr>
              <a:t>Kabanata</a:t>
            </a:r>
            <a:r>
              <a:rPr lang="en-US" altLang="ja-JP" sz="2800" b="1" kern="100">
                <a:effectLst/>
                <a:latin typeface="Arial" panose="020B0604020202020204" pitchFamily="34" charset="0"/>
                <a:ea typeface="游ゴシック Light" panose="020B0300000000000000" pitchFamily="50" charset="-128"/>
                <a:cs typeface="Times New Roman" panose="02020603050405020304" pitchFamily="18" charset="0"/>
              </a:rPr>
              <a:t> 1 </a:t>
            </a:r>
            <a:br>
              <a:rPr lang="en-US" altLang="ja-JP" sz="2800" b="1" kern="100">
                <a:effectLst/>
                <a:latin typeface="Arial" panose="020B0604020202020204" pitchFamily="34" charset="0"/>
                <a:ea typeface="游ゴシック Light" panose="020B0300000000000000" pitchFamily="50" charset="-128"/>
                <a:cs typeface="Times New Roman" panose="02020603050405020304" pitchFamily="18" charset="0"/>
              </a:rPr>
            </a:br>
            <a:r>
              <a:rPr lang="en-US" altLang="ja-JP" sz="2800" b="1" kern="100" err="1">
                <a:effectLst/>
                <a:latin typeface="Arial" panose="020B0604020202020204" pitchFamily="34" charset="0"/>
                <a:ea typeface="游ゴシック Light" panose="020B0300000000000000" pitchFamily="50" charset="-128"/>
                <a:cs typeface="Times New Roman" panose="02020603050405020304" pitchFamily="18" charset="0"/>
              </a:rPr>
              <a:t>Pangunahing</a:t>
            </a:r>
            <a:r>
              <a:rPr lang="en-US" altLang="ja-JP" sz="2800" b="1" kern="100">
                <a:effectLst/>
                <a:latin typeface="Arial" panose="020B0604020202020204" pitchFamily="34" charset="0"/>
                <a:ea typeface="游ゴシック Light" panose="020B0300000000000000" pitchFamily="50" charset="-128"/>
                <a:cs typeface="Times New Roman" panose="02020603050405020304" pitchFamily="18" charset="0"/>
              </a:rPr>
              <a:t> </a:t>
            </a:r>
            <a:r>
              <a:rPr lang="en-US" altLang="ja-JP" sz="2800" b="1" kern="100" err="1">
                <a:effectLst/>
                <a:latin typeface="Arial" panose="020B0604020202020204" pitchFamily="34" charset="0"/>
                <a:ea typeface="游ゴシック Light" panose="020B0300000000000000" pitchFamily="50" charset="-128"/>
                <a:cs typeface="Times New Roman" panose="02020603050405020304" pitchFamily="18" charset="0"/>
              </a:rPr>
              <a:t>Kaalaman</a:t>
            </a:r>
            <a:r>
              <a:rPr lang="en-US" altLang="ja-JP" sz="2800" b="1" kern="100">
                <a:effectLst/>
                <a:latin typeface="Arial" panose="020B0604020202020204" pitchFamily="34" charset="0"/>
                <a:ea typeface="游ゴシック Light" panose="020B0300000000000000" pitchFamily="50" charset="-128"/>
                <a:cs typeface="Times New Roman" panose="02020603050405020304" pitchFamily="18" charset="0"/>
              </a:rPr>
              <a:t> </a:t>
            </a:r>
            <a:r>
              <a:rPr lang="en-US" altLang="ja-JP" sz="2800" b="1" kern="100" err="1">
                <a:effectLst/>
                <a:latin typeface="Arial" panose="020B0604020202020204" pitchFamily="34" charset="0"/>
                <a:ea typeface="游ゴシック Light" panose="020B0300000000000000" pitchFamily="50" charset="-128"/>
                <a:cs typeface="Times New Roman" panose="02020603050405020304" pitchFamily="18" charset="0"/>
              </a:rPr>
              <a:t>Tungkol</a:t>
            </a:r>
            <a:r>
              <a:rPr lang="en-US" altLang="ja-JP" sz="2800" b="1" kern="100">
                <a:effectLst/>
                <a:latin typeface="Arial" panose="020B0604020202020204" pitchFamily="34" charset="0"/>
                <a:ea typeface="游ゴシック Light" panose="020B0300000000000000" pitchFamily="50" charset="-128"/>
                <a:cs typeface="Times New Roman" panose="02020603050405020304" pitchFamily="18" charset="0"/>
              </a:rPr>
              <a:t> </a:t>
            </a:r>
            <a:r>
              <a:rPr lang="en-US" altLang="ja-JP" sz="2800" b="1" kern="100" err="1">
                <a:effectLst/>
                <a:latin typeface="Arial" panose="020B0604020202020204" pitchFamily="34" charset="0"/>
                <a:ea typeface="游ゴシック Light" panose="020B0300000000000000" pitchFamily="50" charset="-128"/>
                <a:cs typeface="Times New Roman" panose="02020603050405020304" pitchFamily="18" charset="0"/>
              </a:rPr>
              <a:t>sa</a:t>
            </a:r>
            <a:r>
              <a:rPr lang="en-US" altLang="ja-JP" sz="2800" b="1" kern="100">
                <a:effectLst/>
                <a:latin typeface="Arial" panose="020B0604020202020204" pitchFamily="34" charset="0"/>
                <a:ea typeface="游ゴシック Light" panose="020B0300000000000000" pitchFamily="50" charset="-128"/>
                <a:cs typeface="Times New Roman" panose="02020603050405020304" pitchFamily="18" charset="0"/>
              </a:rPr>
              <a:t> Aerial Work Platform Vehicle</a:t>
            </a:r>
            <a:endParaRPr lang="ja-JP" altLang="ja-JP" sz="2800" b="1" kern="100">
              <a:effectLst/>
              <a:latin typeface="游ゴシック Light" panose="020B0300000000000000" pitchFamily="50" charset="-128"/>
              <a:ea typeface="游ゴシック Light" panose="020B0300000000000000" pitchFamily="50" charset="-128"/>
              <a:cs typeface="Times New Roman" panose="02020603050405020304" pitchFamily="18" charset="0"/>
            </a:endParaRPr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712B29-8DFD-45C1-BE8F-2E7F44751CDC}" type="slidenum">
              <a:rPr kumimoji="1" lang="ja-JP" altLang="en-US" smtClean="0"/>
              <a:t>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1858063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3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758063"/>
          </a:xfrm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r>
              <a:rPr lang="en-US" altLang="ja-JP" sz="2400" b="1">
                <a:effectLst/>
                <a:latin typeface="Arial" panose="020B0604020202020204" pitchFamily="34" charset="0"/>
                <a:ea typeface="ＭＳ ゴシック" panose="020B0609070205080204" pitchFamily="49" charset="-128"/>
              </a:rPr>
              <a:t>Mga </a:t>
            </a:r>
            <a:r>
              <a:rPr lang="en-US" altLang="ja-JP" sz="2400" b="1" err="1">
                <a:effectLst/>
                <a:latin typeface="Arial" panose="020B0604020202020204" pitchFamily="34" charset="0"/>
                <a:ea typeface="ＭＳ ゴシック" panose="020B0609070205080204" pitchFamily="49" charset="-128"/>
              </a:rPr>
              <a:t>Kagamitang</a:t>
            </a:r>
            <a:r>
              <a:rPr lang="en-US" altLang="ja-JP" sz="2400" b="1">
                <a:effectLst/>
                <a:latin typeface="Arial" panose="020B0604020202020204" pitchFamily="34" charset="0"/>
                <a:ea typeface="ＭＳ ゴシック" panose="020B0609070205080204" pitchFamily="49" charset="-128"/>
              </a:rPr>
              <a:t> </a:t>
            </a:r>
            <a:r>
              <a:rPr lang="en-US" altLang="ja-JP" sz="2400" b="1" err="1">
                <a:effectLst/>
                <a:latin typeface="Arial" panose="020B0604020202020204" pitchFamily="34" charset="0"/>
                <a:ea typeface="ＭＳ ゴシック" panose="020B0609070205080204" pitchFamily="49" charset="-128"/>
              </a:rPr>
              <a:t>Pangtrabaho</a:t>
            </a:r>
            <a:r>
              <a:rPr lang="en-US" altLang="ja-JP" sz="2400" b="1">
                <a:effectLst/>
                <a:latin typeface="Arial" panose="020B0604020202020204" pitchFamily="34" charset="0"/>
                <a:ea typeface="ＭＳ ゴシック" panose="020B0609070205080204" pitchFamily="49" charset="-128"/>
              </a:rPr>
              <a:t> para </a:t>
            </a:r>
            <a:r>
              <a:rPr lang="en-US" altLang="ja-JP" sz="2400" b="1" err="1">
                <a:effectLst/>
                <a:latin typeface="Arial" panose="020B0604020202020204" pitchFamily="34" charset="0"/>
                <a:ea typeface="ＭＳ ゴシック" panose="020B0609070205080204" pitchFamily="49" charset="-128"/>
              </a:rPr>
              <a:t>sa</a:t>
            </a:r>
            <a:r>
              <a:rPr lang="en-US" altLang="ja-JP" sz="2400" b="1">
                <a:effectLst/>
                <a:latin typeface="Arial" panose="020B0604020202020204" pitchFamily="34" charset="0"/>
                <a:ea typeface="ＭＳ ゴシック" panose="020B0609070205080204" pitchFamily="49" charset="-128"/>
              </a:rPr>
              <a:t> Vertical Lift-Type </a:t>
            </a:r>
            <a:r>
              <a:rPr lang="en-US" altLang="ja-JP" sz="2400" b="1" err="1">
                <a:effectLst/>
                <a:latin typeface="Arial" panose="020B0604020202020204" pitchFamily="34" charset="0"/>
                <a:ea typeface="ＭＳ ゴシック" panose="020B0609070205080204" pitchFamily="49" charset="-128"/>
              </a:rPr>
              <a:t>na</a:t>
            </a:r>
            <a:r>
              <a:rPr lang="en-US" altLang="ja-JP" sz="2400" b="1">
                <a:effectLst/>
                <a:latin typeface="Arial" panose="020B0604020202020204" pitchFamily="34" charset="0"/>
                <a:ea typeface="ＭＳ ゴシック" panose="020B0609070205080204" pitchFamily="49" charset="-128"/>
              </a:rPr>
              <a:t> Aerial Work Platform Vehicle</a:t>
            </a:r>
            <a:endParaRPr kumimoji="1" lang="ja-JP" altLang="en-US" sz="2400" b="1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4572000" y="6400413"/>
            <a:ext cx="3598662" cy="27699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r"/>
            <a:r>
              <a:rPr lang="en-US" altLang="ja-JP" sz="1200" dirty="0" err="1">
                <a:solidFill>
                  <a:prstClr val="black"/>
                </a:solidFill>
              </a:rPr>
              <a:t>teksto</a:t>
            </a:r>
            <a:r>
              <a:rPr lang="en-US" altLang="ja-JP" sz="1200" dirty="0">
                <a:solidFill>
                  <a:prstClr val="black"/>
                </a:solidFill>
              </a:rPr>
              <a:t> p.</a:t>
            </a:r>
            <a:r>
              <a:rPr lang="ja-JP" altLang="en-US" sz="1200" dirty="0">
                <a:solidFill>
                  <a:prstClr val="black"/>
                </a:solidFill>
              </a:rPr>
              <a:t>３４</a:t>
            </a:r>
            <a:r>
              <a:rPr lang="en-US" altLang="ja-JP" sz="1200" dirty="0">
                <a:solidFill>
                  <a:prstClr val="black"/>
                </a:solidFill>
              </a:rPr>
              <a:t>/</a:t>
            </a:r>
            <a:r>
              <a:rPr lang="en-US" altLang="ja-JP" sz="1200" dirty="0" err="1">
                <a:solidFill>
                  <a:prstClr val="black"/>
                </a:solidFill>
              </a:rPr>
              <a:t>Suportang</a:t>
            </a:r>
            <a:r>
              <a:rPr lang="en-US" altLang="ja-JP" sz="1200" dirty="0">
                <a:solidFill>
                  <a:prstClr val="black"/>
                </a:solidFill>
              </a:rPr>
              <a:t> </a:t>
            </a:r>
            <a:r>
              <a:rPr lang="en-US" altLang="ja-JP" sz="1200" dirty="0" err="1">
                <a:solidFill>
                  <a:prstClr val="black"/>
                </a:solidFill>
              </a:rPr>
              <a:t>Aklat-Aralin</a:t>
            </a:r>
            <a:r>
              <a:rPr lang="en-US" altLang="ja-JP" sz="1200" dirty="0">
                <a:solidFill>
                  <a:prstClr val="black"/>
                </a:solidFill>
              </a:rPr>
              <a:t> p.</a:t>
            </a:r>
            <a:r>
              <a:rPr lang="ja-JP" altLang="en-US" sz="1200" dirty="0" smtClean="0">
                <a:solidFill>
                  <a:prstClr val="black"/>
                </a:solidFill>
              </a:rPr>
              <a:t>２２</a:t>
            </a:r>
            <a:endParaRPr lang="ja-JP" altLang="en-US" sz="1200" dirty="0">
              <a:solidFill>
                <a:prstClr val="black"/>
              </a:solidFill>
            </a:endParaRP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712B29-8DFD-45C1-BE8F-2E7F44751CDC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コンテンツ プレースホルダー 4"/>
          <p:cNvSpPr txBox="1">
            <a:spLocks/>
          </p:cNvSpPr>
          <p:nvPr/>
        </p:nvSpPr>
        <p:spPr>
          <a:xfrm>
            <a:off x="628650" y="1167253"/>
            <a:ext cx="7886700" cy="2261747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ja-JP" altLang="en-US" sz="1800">
                <a:latin typeface="Meiryo UI"/>
                <a:ea typeface="Meiryo UI"/>
              </a:rPr>
              <a:t>　</a:t>
            </a:r>
            <a:r>
              <a:rPr lang="en-US" altLang="ja-JP" sz="1800">
                <a:effectLst/>
                <a:latin typeface="Arial"/>
                <a:ea typeface="ＭＳ ゴシック"/>
                <a:cs typeface="Arial"/>
              </a:rPr>
              <a:t> Ang </a:t>
            </a:r>
            <a:r>
              <a:rPr lang="en-US" altLang="ja-JP" sz="1800" err="1">
                <a:effectLst/>
                <a:latin typeface="Arial"/>
                <a:ea typeface="ＭＳ ゴシック"/>
                <a:cs typeface="Arial"/>
              </a:rPr>
              <a:t>mga</a:t>
            </a:r>
            <a:r>
              <a:rPr lang="en-US" altLang="ja-JP" sz="1800">
                <a:effectLst/>
                <a:latin typeface="Arial"/>
                <a:ea typeface="ＭＳ ゴシック"/>
                <a:cs typeface="Arial"/>
              </a:rPr>
              <a:t> </a:t>
            </a:r>
            <a:r>
              <a:rPr lang="en-US" altLang="ja-JP" sz="1800" b="1" u="sng">
                <a:effectLst/>
                <a:latin typeface="Arial"/>
                <a:ea typeface="ＭＳ ゴシック"/>
                <a:cs typeface="Arial"/>
              </a:rPr>
              <a:t>vertical lift type </a:t>
            </a:r>
            <a:r>
              <a:rPr lang="en-US" altLang="ja-JP" sz="1800" b="1" u="sng" err="1">
                <a:effectLst/>
                <a:latin typeface="Arial"/>
                <a:ea typeface="ＭＳ ゴシック"/>
                <a:cs typeface="Arial"/>
              </a:rPr>
              <a:t>na</a:t>
            </a:r>
            <a:r>
              <a:rPr lang="en-US" altLang="ja-JP" sz="1800" b="1" u="sng">
                <a:effectLst/>
                <a:latin typeface="Arial"/>
                <a:ea typeface="ＭＳ ゴシック"/>
                <a:cs typeface="Arial"/>
              </a:rPr>
              <a:t> aerial work platform vehicle </a:t>
            </a:r>
            <a:r>
              <a:rPr lang="en-US" altLang="ja-JP" sz="1800">
                <a:effectLst/>
                <a:latin typeface="Arial"/>
                <a:ea typeface="ＭＳ ゴシック"/>
                <a:cs typeface="Arial"/>
              </a:rPr>
              <a:t>ay </a:t>
            </a:r>
            <a:r>
              <a:rPr lang="en-US" altLang="ja-JP" sz="1800" err="1">
                <a:effectLst/>
                <a:latin typeface="Arial"/>
                <a:ea typeface="ＭＳ ゴシック"/>
                <a:cs typeface="Arial"/>
              </a:rPr>
              <a:t>maaaring</a:t>
            </a:r>
            <a:r>
              <a:rPr lang="en-US" altLang="ja-JP" sz="1800">
                <a:effectLst/>
                <a:latin typeface="Arial"/>
                <a:ea typeface="ＭＳ ゴシック"/>
                <a:cs typeface="Arial"/>
              </a:rPr>
              <a:t> </a:t>
            </a:r>
            <a:r>
              <a:rPr lang="en-US" altLang="ja-JP" sz="1800" err="1">
                <a:effectLst/>
                <a:latin typeface="Arial"/>
                <a:ea typeface="ＭＳ ゴシック"/>
                <a:cs typeface="Arial"/>
              </a:rPr>
              <a:t>mahanay</a:t>
            </a:r>
            <a:r>
              <a:rPr lang="en-US" altLang="ja-JP" sz="1800">
                <a:effectLst/>
                <a:latin typeface="Arial"/>
                <a:ea typeface="ＭＳ ゴシック"/>
                <a:cs typeface="Arial"/>
              </a:rPr>
              <a:t> </a:t>
            </a:r>
            <a:r>
              <a:rPr lang="en-US" altLang="ja-JP" sz="1800" err="1">
                <a:effectLst/>
                <a:latin typeface="Arial"/>
                <a:ea typeface="ＭＳ ゴシック"/>
                <a:cs typeface="Arial"/>
              </a:rPr>
              <a:t>sa</a:t>
            </a:r>
            <a:r>
              <a:rPr lang="en-US" altLang="ja-JP" sz="1800">
                <a:effectLst/>
                <a:latin typeface="Arial"/>
                <a:ea typeface="ＭＳ ゴシック"/>
                <a:cs typeface="Arial"/>
              </a:rPr>
              <a:t> </a:t>
            </a:r>
            <a:r>
              <a:rPr lang="en-US" altLang="ja-JP" sz="1800" err="1">
                <a:effectLst/>
                <a:latin typeface="Arial"/>
                <a:ea typeface="ＭＳ ゴシック"/>
                <a:cs typeface="Arial"/>
              </a:rPr>
              <a:t>mga</a:t>
            </a:r>
            <a:r>
              <a:rPr lang="en-US" altLang="ja-JP" sz="1800">
                <a:effectLst/>
                <a:latin typeface="Arial"/>
                <a:ea typeface="ＭＳ ゴシック"/>
                <a:cs typeface="Arial"/>
              </a:rPr>
              <a:t> </a:t>
            </a:r>
            <a:r>
              <a:rPr lang="en-US" altLang="ja-JP" sz="1800" err="1">
                <a:effectLst/>
                <a:latin typeface="Arial"/>
                <a:ea typeface="ＭＳ ゴシック"/>
                <a:cs typeface="Arial"/>
              </a:rPr>
              <a:t>sumusunod</a:t>
            </a:r>
            <a:r>
              <a:rPr lang="en-US" altLang="ja-JP" sz="1800">
                <a:effectLst/>
                <a:latin typeface="Arial"/>
                <a:ea typeface="ＭＳ ゴシック"/>
                <a:cs typeface="Arial"/>
              </a:rPr>
              <a:t> </a:t>
            </a:r>
            <a:r>
              <a:rPr lang="en-US" altLang="ja-JP" sz="1800" err="1">
                <a:effectLst/>
                <a:latin typeface="Arial"/>
                <a:ea typeface="ＭＳ ゴシック"/>
                <a:cs typeface="Arial"/>
              </a:rPr>
              <a:t>na</a:t>
            </a:r>
            <a:r>
              <a:rPr lang="en-US" altLang="ja-JP" sz="1800">
                <a:effectLst/>
                <a:latin typeface="Arial"/>
                <a:ea typeface="ＭＳ ゴシック"/>
                <a:cs typeface="Arial"/>
              </a:rPr>
              <a:t> </a:t>
            </a:r>
            <a:r>
              <a:rPr lang="en-US" altLang="ja-JP" sz="1800" err="1">
                <a:effectLst/>
                <a:latin typeface="Arial"/>
                <a:ea typeface="ＭＳ ゴシック"/>
                <a:cs typeface="Arial"/>
              </a:rPr>
              <a:t>apat</a:t>
            </a:r>
            <a:r>
              <a:rPr lang="en-US" altLang="ja-JP" sz="1800">
                <a:effectLst/>
                <a:latin typeface="Arial"/>
                <a:ea typeface="ＭＳ ゴシック"/>
                <a:cs typeface="Arial"/>
              </a:rPr>
              <a:t> </a:t>
            </a:r>
            <a:r>
              <a:rPr lang="en-US" altLang="ja-JP" sz="1800" err="1">
                <a:effectLst/>
                <a:latin typeface="Arial"/>
                <a:ea typeface="ＭＳ ゴシック"/>
                <a:cs typeface="Arial"/>
              </a:rPr>
              <a:t>na</a:t>
            </a:r>
            <a:r>
              <a:rPr lang="en-US" altLang="ja-JP" sz="1800">
                <a:effectLst/>
                <a:latin typeface="Arial"/>
                <a:ea typeface="ＭＳ ゴシック"/>
                <a:cs typeface="Arial"/>
              </a:rPr>
              <a:t> </a:t>
            </a:r>
            <a:r>
              <a:rPr lang="en-US" altLang="ja-JP" sz="1800" err="1">
                <a:effectLst/>
                <a:latin typeface="Arial"/>
                <a:ea typeface="ＭＳ ゴシック"/>
                <a:cs typeface="Arial"/>
              </a:rPr>
              <a:t>uri</a:t>
            </a:r>
            <a:r>
              <a:rPr lang="en-US" altLang="ja-JP" sz="1800">
                <a:effectLst/>
                <a:latin typeface="Arial"/>
                <a:ea typeface="ＭＳ ゴシック"/>
                <a:cs typeface="Arial"/>
              </a:rPr>
              <a:t> </a:t>
            </a:r>
            <a:r>
              <a:rPr lang="en-US" altLang="ja-JP" sz="1800" err="1">
                <a:effectLst/>
                <a:latin typeface="Arial"/>
                <a:ea typeface="ＭＳ ゴシック"/>
                <a:cs typeface="Arial"/>
              </a:rPr>
              <a:t>ayon</a:t>
            </a:r>
            <a:r>
              <a:rPr lang="en-US" altLang="ja-JP" sz="1800">
                <a:effectLst/>
                <a:latin typeface="Arial"/>
                <a:ea typeface="ＭＳ ゴシック"/>
                <a:cs typeface="Arial"/>
              </a:rPr>
              <a:t> </a:t>
            </a:r>
            <a:r>
              <a:rPr lang="en-US" altLang="ja-JP" sz="1800" err="1">
                <a:effectLst/>
                <a:latin typeface="Arial"/>
                <a:ea typeface="ＭＳ ゴシック"/>
                <a:cs typeface="Arial"/>
              </a:rPr>
              <a:t>sa</a:t>
            </a:r>
            <a:r>
              <a:rPr lang="en-US" altLang="ja-JP" sz="1800">
                <a:effectLst/>
                <a:latin typeface="Arial"/>
                <a:ea typeface="ＭＳ ゴシック"/>
                <a:cs typeface="Arial"/>
              </a:rPr>
              <a:t> </a:t>
            </a:r>
            <a:r>
              <a:rPr lang="en-US" altLang="ja-JP" sz="1800" b="1" u="sng" err="1">
                <a:effectLst/>
                <a:latin typeface="Arial"/>
                <a:ea typeface="ＭＳ ゴシック"/>
                <a:cs typeface="Arial"/>
              </a:rPr>
              <a:t>istruktura</a:t>
            </a:r>
            <a:r>
              <a:rPr lang="en-US" altLang="ja-JP" sz="1800" b="1" u="sng">
                <a:effectLst/>
                <a:latin typeface="Arial"/>
                <a:ea typeface="ＭＳ ゴシック"/>
                <a:cs typeface="Arial"/>
              </a:rPr>
              <a:t> ng lift arm</a:t>
            </a:r>
            <a:r>
              <a:rPr lang="en-US" altLang="ja-JP" sz="1800" b="1" u="sng">
                <a:latin typeface="Arial"/>
                <a:ea typeface="ＭＳ ゴシック"/>
                <a:cs typeface="Arial"/>
              </a:rPr>
              <a:t>.</a:t>
            </a:r>
            <a:endParaRPr lang="en-US" altLang="ja-JP" sz="1800" b="1" u="sng">
              <a:effectLst/>
              <a:latin typeface="Arial"/>
              <a:ea typeface="ＭＳ ゴシック"/>
              <a:cs typeface="Arial"/>
            </a:endParaRP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endParaRPr lang="ja-JP" altLang="en-US" sz="180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marL="342900" lvl="0" indent="-342900" algn="just">
              <a:buFont typeface="+mj-ea"/>
              <a:buAutoNum type="circleNumDbPlain"/>
            </a:pPr>
            <a:r>
              <a:rPr lang="en-US" altLang="ja-JP" sz="1800" kern="100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ＭＳ 明朝" panose="02020609040205080304" pitchFamily="17" charset="-128"/>
              </a:rPr>
              <a:t>Scissor Type</a:t>
            </a:r>
            <a:endParaRPr lang="ja-JP" altLang="ja-JP" sz="1800" kern="100">
              <a:effectLst/>
              <a:latin typeface="ＭＳ ゴシック" panose="020B0609070205080204" pitchFamily="49" charset="-128"/>
              <a:ea typeface="ＭＳ ゴシック" panose="020B0609070205080204" pitchFamily="49" charset="-128"/>
              <a:cs typeface="ＭＳ 明朝" panose="02020609040205080304" pitchFamily="17" charset="-128"/>
            </a:endParaRPr>
          </a:p>
          <a:p>
            <a:pPr marL="342900" lvl="0" indent="-342900" algn="just">
              <a:buFont typeface="+mj-ea"/>
              <a:buAutoNum type="circleNumDbPlain"/>
            </a:pPr>
            <a:r>
              <a:rPr lang="en-US" altLang="ja-JP" sz="1800" kern="100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ＭＳ 明朝" panose="02020609040205080304" pitchFamily="17" charset="-128"/>
              </a:rPr>
              <a:t>Mast Type</a:t>
            </a:r>
            <a:endParaRPr lang="ja-JP" altLang="ja-JP" sz="1800" kern="100">
              <a:effectLst/>
              <a:latin typeface="ＭＳ ゴシック" panose="020B0609070205080204" pitchFamily="49" charset="-128"/>
              <a:ea typeface="ＭＳ ゴシック" panose="020B0609070205080204" pitchFamily="49" charset="-128"/>
              <a:cs typeface="ＭＳ 明朝" panose="02020609040205080304" pitchFamily="17" charset="-128"/>
            </a:endParaRPr>
          </a:p>
          <a:p>
            <a:pPr marL="342900" lvl="0" indent="-342900" algn="just">
              <a:buFont typeface="+mj-ea"/>
              <a:buAutoNum type="circleNumDbPlain"/>
            </a:pPr>
            <a:r>
              <a:rPr lang="en-US" altLang="ja-JP" sz="1800" kern="100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ＭＳ 明朝" panose="02020609040205080304" pitchFamily="17" charset="-128"/>
              </a:rPr>
              <a:t>Sigma Type</a:t>
            </a:r>
            <a:endParaRPr lang="ja-JP" altLang="ja-JP" sz="1800" kern="100">
              <a:effectLst/>
              <a:latin typeface="ＭＳ ゴシック" panose="020B0609070205080204" pitchFamily="49" charset="-128"/>
              <a:ea typeface="ＭＳ ゴシック" panose="020B0609070205080204" pitchFamily="49" charset="-128"/>
              <a:cs typeface="ＭＳ 明朝" panose="02020609040205080304" pitchFamily="17" charset="-128"/>
            </a:endParaRPr>
          </a:p>
          <a:p>
            <a:pPr marL="342900" lvl="0" indent="-342900" algn="just">
              <a:buFont typeface="+mj-ea"/>
              <a:buAutoNum type="circleNumDbPlain"/>
            </a:pPr>
            <a:r>
              <a:rPr lang="en-US" altLang="ja-JP" sz="1800" kern="100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ＭＳ 明朝" panose="02020609040205080304" pitchFamily="17" charset="-128"/>
              </a:rPr>
              <a:t>X Type</a:t>
            </a:r>
            <a:endParaRPr lang="ja-JP" altLang="ja-JP" sz="1800" kern="100">
              <a:effectLst/>
              <a:latin typeface="ＭＳ ゴシック" panose="020B0609070205080204" pitchFamily="49" charset="-128"/>
              <a:ea typeface="ＭＳ ゴシック" panose="020B0609070205080204" pitchFamily="49" charset="-128"/>
              <a:cs typeface="ＭＳ 明朝" panose="02020609040205080304" pitchFamily="17" charset="-128"/>
            </a:endParaRP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endParaRPr lang="ja-JP" altLang="en-US" sz="180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36271162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3"/>
          <p:cNvSpPr>
            <a:spLocks noGrp="1"/>
          </p:cNvSpPr>
          <p:nvPr>
            <p:ph type="title"/>
          </p:nvPr>
        </p:nvSpPr>
        <p:spPr>
          <a:xfrm>
            <a:off x="628650" y="136524"/>
            <a:ext cx="7886700" cy="1017103"/>
          </a:xfrm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r>
              <a:rPr lang="en-US" altLang="ja-JP" sz="2400" b="1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Arial" panose="020B0604020202020204" pitchFamily="34" charset="0"/>
              </a:rPr>
              <a:t>Safety Device para </a:t>
            </a:r>
            <a:r>
              <a:rPr lang="en-US" altLang="ja-JP" sz="2400" b="1" err="1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Arial" panose="020B0604020202020204" pitchFamily="34" charset="0"/>
              </a:rPr>
              <a:t>sa</a:t>
            </a:r>
            <a:r>
              <a:rPr lang="en-US" altLang="ja-JP" sz="2400" b="1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Arial" panose="020B0604020202020204" pitchFamily="34" charset="0"/>
              </a:rPr>
              <a:t> Aerial Work Platform Vehicle </a:t>
            </a:r>
            <a:r>
              <a:rPr lang="en-US" altLang="ja-JP" sz="2400" b="1">
                <a:effectLst/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(</a:t>
            </a:r>
            <a:r>
              <a:rPr lang="ja-JP" altLang="en-US" sz="2400" b="1"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１</a:t>
            </a:r>
            <a:r>
              <a:rPr lang="en-US" altLang="ja-JP" sz="2400" b="1"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)</a:t>
            </a:r>
            <a:r>
              <a:rPr lang="ja-JP" altLang="en-US" sz="2400" b="1"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　</a:t>
            </a:r>
            <a:r>
              <a:rPr lang="en-US" altLang="ja-JP" sz="2400" b="1"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Mga Uri ng </a:t>
            </a:r>
            <a:r>
              <a:rPr lang="en-US" altLang="ja-JP" sz="2400" b="1" err="1"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mga</a:t>
            </a:r>
            <a:r>
              <a:rPr lang="en-US" altLang="ja-JP" sz="2400" b="1"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 </a:t>
            </a:r>
            <a:r>
              <a:rPr lang="en-US" altLang="ja-JP" sz="2400" b="1" err="1"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Kagamitang</a:t>
            </a:r>
            <a:r>
              <a:rPr lang="en-US" altLang="ja-JP" sz="2400" b="1"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 </a:t>
            </a:r>
            <a:r>
              <a:rPr lang="en-US" altLang="ja-JP" sz="2400" b="1" err="1"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Pangkaligtasan</a:t>
            </a:r>
            <a:r>
              <a:rPr lang="en-US" altLang="ja-JP" sz="2400" b="1"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 </a:t>
            </a:r>
            <a:r>
              <a:rPr lang="en-US" altLang="ja-JP" sz="2400" b="1" err="1"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na</a:t>
            </a:r>
            <a:r>
              <a:rPr lang="en-US" altLang="ja-JP" sz="2400" b="1"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 </a:t>
            </a:r>
            <a:r>
              <a:rPr lang="en-US" altLang="ja-JP" sz="2400" b="1" err="1"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Itinakda</a:t>
            </a:r>
            <a:r>
              <a:rPr lang="en-US" altLang="ja-JP" sz="2400" b="1"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 ng Batas</a:t>
            </a:r>
            <a:endParaRPr kumimoji="1" lang="ja-JP" altLang="en-US" sz="2400" b="1">
              <a:latin typeface="Arial" panose="020B0604020202020204" pitchFamily="34" charset="0"/>
              <a:ea typeface="Meiryo UI" panose="020B0604030504040204" pitchFamily="50" charset="-128"/>
              <a:cs typeface="Arial" panose="020B0604020202020204" pitchFamily="34" charset="0"/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3876618" y="6400413"/>
            <a:ext cx="4294044" cy="27699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r"/>
            <a:r>
              <a:rPr lang="en-US" altLang="ja-JP" sz="1200" dirty="0" err="1">
                <a:solidFill>
                  <a:prstClr val="black"/>
                </a:solidFill>
              </a:rPr>
              <a:t>teksto</a:t>
            </a:r>
            <a:r>
              <a:rPr lang="en-US" altLang="ja-JP" sz="1200" dirty="0">
                <a:solidFill>
                  <a:prstClr val="black"/>
                </a:solidFill>
              </a:rPr>
              <a:t> p.</a:t>
            </a:r>
            <a:r>
              <a:rPr lang="ja-JP" altLang="en-US" sz="1200" dirty="0">
                <a:solidFill>
                  <a:prstClr val="black"/>
                </a:solidFill>
              </a:rPr>
              <a:t>３６～４１</a:t>
            </a:r>
            <a:r>
              <a:rPr lang="en-US" altLang="ja-JP" sz="1200" dirty="0">
                <a:solidFill>
                  <a:prstClr val="black"/>
                </a:solidFill>
              </a:rPr>
              <a:t>/</a:t>
            </a:r>
            <a:r>
              <a:rPr lang="en-US" altLang="ja-JP" sz="1200" dirty="0" err="1">
                <a:solidFill>
                  <a:prstClr val="black"/>
                </a:solidFill>
              </a:rPr>
              <a:t>Suportang</a:t>
            </a:r>
            <a:r>
              <a:rPr lang="en-US" altLang="ja-JP" sz="1200" dirty="0">
                <a:solidFill>
                  <a:prstClr val="black"/>
                </a:solidFill>
              </a:rPr>
              <a:t> </a:t>
            </a:r>
            <a:r>
              <a:rPr lang="en-US" altLang="ja-JP" sz="1200" dirty="0" err="1">
                <a:solidFill>
                  <a:prstClr val="black"/>
                </a:solidFill>
              </a:rPr>
              <a:t>Aklat-Aralin</a:t>
            </a:r>
            <a:r>
              <a:rPr lang="en-US" altLang="ja-JP" sz="1200" dirty="0">
                <a:solidFill>
                  <a:prstClr val="black"/>
                </a:solidFill>
              </a:rPr>
              <a:t> p.</a:t>
            </a:r>
            <a:r>
              <a:rPr lang="ja-JP" altLang="en-US" sz="1200" dirty="0" smtClean="0">
                <a:solidFill>
                  <a:prstClr val="black"/>
                </a:solidFill>
              </a:rPr>
              <a:t>２３～３０</a:t>
            </a:r>
            <a:endParaRPr lang="ja-JP" altLang="en-US" sz="1200" dirty="0">
              <a:solidFill>
                <a:prstClr val="black"/>
              </a:solidFill>
            </a:endParaRP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712B29-8DFD-45C1-BE8F-2E7F44751CDC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21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コンテンツ プレースホルダー 4"/>
          <p:cNvSpPr txBox="1">
            <a:spLocks/>
          </p:cNvSpPr>
          <p:nvPr/>
        </p:nvSpPr>
        <p:spPr>
          <a:xfrm>
            <a:off x="628650" y="1197691"/>
            <a:ext cx="7886700" cy="4233954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 algn="just">
              <a:buNone/>
            </a:pPr>
            <a:r>
              <a:rPr lang="en-US" altLang="ja-JP" sz="1400" kern="100">
                <a:effectLst/>
                <a:latin typeface="Arial"/>
                <a:ea typeface="ＭＳ ゴシック"/>
                <a:cs typeface="Times New Roman"/>
              </a:rPr>
              <a:t>Ang </a:t>
            </a:r>
            <a:r>
              <a:rPr lang="en-US" altLang="ja-JP" sz="1400" kern="100" err="1">
                <a:effectLst/>
                <a:latin typeface="Arial"/>
                <a:ea typeface="ＭＳ ゴシック"/>
                <a:cs typeface="Times New Roman"/>
              </a:rPr>
              <a:t>mga</a:t>
            </a:r>
            <a:r>
              <a:rPr lang="en-US" altLang="ja-JP" sz="1400" kern="100">
                <a:effectLst/>
                <a:latin typeface="Arial"/>
                <a:ea typeface="ＭＳ ゴシック"/>
                <a:cs typeface="Times New Roman"/>
              </a:rPr>
              <a:t> aerial work platform vehicle ay </a:t>
            </a:r>
            <a:r>
              <a:rPr lang="en-US" altLang="ja-JP" sz="1400" b="1" u="sng" kern="100">
                <a:effectLst/>
                <a:latin typeface="Arial"/>
                <a:ea typeface="ＭＳ ゴシック"/>
                <a:cs typeface="Times New Roman"/>
              </a:rPr>
              <a:t>may </a:t>
            </a:r>
            <a:r>
              <a:rPr lang="en-US" altLang="ja-JP" sz="1400" b="1" u="sng" kern="100" err="1">
                <a:effectLst/>
                <a:latin typeface="Arial"/>
                <a:ea typeface="ＭＳ ゴシック"/>
                <a:cs typeface="Times New Roman"/>
              </a:rPr>
              <a:t>iba't</a:t>
            </a:r>
            <a:r>
              <a:rPr lang="en-US" altLang="ja-JP" sz="1400" b="1" u="sng" kern="100">
                <a:effectLst/>
                <a:latin typeface="Arial"/>
                <a:ea typeface="ＭＳ ゴシック"/>
                <a:cs typeface="Times New Roman"/>
              </a:rPr>
              <a:t> </a:t>
            </a:r>
            <a:r>
              <a:rPr lang="en-US" altLang="ja-JP" sz="1400" b="1" u="sng" kern="100" err="1">
                <a:effectLst/>
                <a:latin typeface="Arial"/>
                <a:ea typeface="ＭＳ ゴシック"/>
                <a:cs typeface="Times New Roman"/>
              </a:rPr>
              <a:t>ibang</a:t>
            </a:r>
            <a:r>
              <a:rPr lang="en-US" altLang="ja-JP" sz="1400" b="1" u="sng" kern="100">
                <a:effectLst/>
                <a:latin typeface="Arial"/>
                <a:ea typeface="ＭＳ ゴシック"/>
                <a:cs typeface="Times New Roman"/>
              </a:rPr>
              <a:t> safety devices</a:t>
            </a:r>
            <a:r>
              <a:rPr lang="en-US" altLang="ja-JP" sz="1400" kern="100">
                <a:effectLst/>
                <a:latin typeface="Arial"/>
                <a:ea typeface="ＭＳ ゴシック"/>
                <a:cs typeface="Times New Roman"/>
              </a:rPr>
              <a:t> </a:t>
            </a:r>
            <a:r>
              <a:rPr lang="en-US" altLang="ja-JP" sz="1400" kern="100" err="1">
                <a:effectLst/>
                <a:latin typeface="Arial"/>
                <a:ea typeface="ＭＳ ゴシック"/>
                <a:cs typeface="Times New Roman"/>
              </a:rPr>
              <a:t>upang</a:t>
            </a:r>
            <a:r>
              <a:rPr lang="en-US" altLang="ja-JP" sz="1400" b="1" u="sng" kern="100">
                <a:effectLst/>
                <a:latin typeface="Arial"/>
                <a:ea typeface="ＭＳ ゴシック"/>
                <a:cs typeface="Times New Roman"/>
              </a:rPr>
              <a:t> </a:t>
            </a:r>
            <a:r>
              <a:rPr lang="en-US" altLang="ja-JP" sz="1400" b="1" u="sng" kern="100" err="1">
                <a:effectLst/>
                <a:latin typeface="Arial"/>
                <a:ea typeface="ＭＳ ゴシック"/>
                <a:cs typeface="Times New Roman"/>
              </a:rPr>
              <a:t>makapagtrabaho</a:t>
            </a:r>
            <a:r>
              <a:rPr lang="en-US" altLang="ja-JP" sz="1400" b="1" u="sng" kern="100">
                <a:effectLst/>
                <a:latin typeface="Arial"/>
                <a:ea typeface="ＭＳ ゴシック"/>
                <a:cs typeface="Times New Roman"/>
              </a:rPr>
              <a:t> ng </a:t>
            </a:r>
            <a:r>
              <a:rPr lang="en-US" altLang="ja-JP" sz="1400" b="1" u="sng" kern="100" err="1">
                <a:effectLst/>
                <a:latin typeface="Arial"/>
                <a:ea typeface="ＭＳ ゴシック"/>
                <a:cs typeface="Times New Roman"/>
              </a:rPr>
              <a:t>ligtas</a:t>
            </a:r>
            <a:r>
              <a:rPr lang="en-US" altLang="ja-JP" sz="1400" b="1" u="sng" kern="100">
                <a:effectLst/>
                <a:latin typeface="Arial"/>
                <a:ea typeface="ＭＳ ゴシック"/>
                <a:cs typeface="Times New Roman"/>
              </a:rPr>
              <a:t> at may </a:t>
            </a:r>
            <a:r>
              <a:rPr lang="en-US" altLang="ja-JP" sz="1400" b="1" u="sng" kern="100" err="1">
                <a:effectLst/>
                <a:latin typeface="Arial"/>
                <a:ea typeface="ＭＳ ゴシック"/>
                <a:cs typeface="Times New Roman"/>
              </a:rPr>
              <a:t>kapayapaan</a:t>
            </a:r>
            <a:r>
              <a:rPr lang="en-US" altLang="ja-JP" sz="1400" b="1" u="sng" kern="100">
                <a:effectLst/>
                <a:latin typeface="Arial"/>
                <a:ea typeface="ＭＳ ゴシック"/>
                <a:cs typeface="Times New Roman"/>
              </a:rPr>
              <a:t> ang </a:t>
            </a:r>
            <a:r>
              <a:rPr lang="en-US" altLang="ja-JP" sz="1400" b="1" u="sng" kern="100" err="1">
                <a:effectLst/>
                <a:latin typeface="Arial"/>
                <a:ea typeface="ＭＳ ゴシック"/>
                <a:cs typeface="Times New Roman"/>
              </a:rPr>
              <a:t>isip</a:t>
            </a:r>
            <a:r>
              <a:rPr lang="en-US" altLang="ja-JP" sz="1400" kern="100">
                <a:effectLst/>
                <a:latin typeface="Arial"/>
                <a:ea typeface="ＭＳ ゴシック"/>
                <a:cs typeface="Times New Roman"/>
              </a:rPr>
              <a:t> </a:t>
            </a:r>
            <a:r>
              <a:rPr lang="en-US" altLang="ja-JP" sz="1400" kern="100" err="1">
                <a:effectLst/>
                <a:latin typeface="Arial"/>
                <a:ea typeface="ＭＳ ゴシック"/>
                <a:cs typeface="Times New Roman"/>
              </a:rPr>
              <a:t>kapag</a:t>
            </a:r>
            <a:r>
              <a:rPr lang="en-US" altLang="ja-JP" sz="1400" kern="100">
                <a:effectLst/>
                <a:latin typeface="Arial"/>
                <a:ea typeface="ＭＳ ゴシック"/>
                <a:cs typeface="Times New Roman"/>
              </a:rPr>
              <a:t> </a:t>
            </a:r>
            <a:r>
              <a:rPr lang="en-US" altLang="ja-JP" sz="1400" kern="100" err="1">
                <a:effectLst/>
                <a:latin typeface="Arial"/>
                <a:ea typeface="ＭＳ ゴシック"/>
                <a:cs typeface="Times New Roman"/>
              </a:rPr>
              <a:t>nagtatrabaho</a:t>
            </a:r>
            <a:r>
              <a:rPr lang="en-US" altLang="ja-JP" sz="1400" kern="100">
                <a:effectLst/>
                <a:latin typeface="Arial"/>
                <a:ea typeface="ＭＳ ゴシック"/>
                <a:cs typeface="Times New Roman"/>
              </a:rPr>
              <a:t> </a:t>
            </a:r>
            <a:r>
              <a:rPr lang="en-US" altLang="ja-JP" sz="1400" kern="100" err="1">
                <a:effectLst/>
                <a:latin typeface="Arial"/>
                <a:ea typeface="ＭＳ ゴシック"/>
                <a:cs typeface="Times New Roman"/>
              </a:rPr>
              <a:t>sa</a:t>
            </a:r>
            <a:r>
              <a:rPr lang="en-US" altLang="ja-JP" sz="1400" kern="100">
                <a:effectLst/>
                <a:latin typeface="Arial"/>
                <a:ea typeface="ＭＳ ゴシック"/>
                <a:cs typeface="Times New Roman"/>
              </a:rPr>
              <a:t> </a:t>
            </a:r>
            <a:r>
              <a:rPr lang="en-US" altLang="ja-JP" sz="1400" kern="100" err="1">
                <a:effectLst/>
                <a:latin typeface="Arial"/>
                <a:ea typeface="ＭＳ ゴシック"/>
                <a:cs typeface="Times New Roman"/>
              </a:rPr>
              <a:t>taas</a:t>
            </a:r>
            <a:r>
              <a:rPr lang="en-US" altLang="ja-JP" sz="1400" kern="100">
                <a:effectLst/>
                <a:latin typeface="Arial"/>
                <a:ea typeface="ＭＳ ゴシック"/>
                <a:cs typeface="Times New Roman"/>
              </a:rPr>
              <a:t>. Ang </a:t>
            </a:r>
            <a:r>
              <a:rPr lang="en-US" altLang="ja-JP" sz="1400" kern="100" err="1">
                <a:effectLst/>
                <a:latin typeface="Arial"/>
                <a:ea typeface="ＭＳ ゴシック"/>
                <a:cs typeface="Times New Roman"/>
              </a:rPr>
              <a:t>ilan</a:t>
            </a:r>
            <a:r>
              <a:rPr lang="en-US" altLang="ja-JP" sz="1400" kern="100">
                <a:effectLst/>
                <a:latin typeface="Arial"/>
                <a:ea typeface="ＭＳ ゴシック"/>
                <a:cs typeface="Times New Roman"/>
              </a:rPr>
              <a:t> </a:t>
            </a:r>
            <a:r>
              <a:rPr lang="en-US" altLang="ja-JP" sz="1400" kern="100" err="1">
                <a:effectLst/>
                <a:latin typeface="Arial"/>
                <a:ea typeface="ＭＳ ゴシック"/>
                <a:cs typeface="Times New Roman"/>
              </a:rPr>
              <a:t>sa</a:t>
            </a:r>
            <a:r>
              <a:rPr lang="en-US" altLang="ja-JP" sz="1400" kern="100">
                <a:effectLst/>
                <a:latin typeface="Arial"/>
                <a:ea typeface="ＭＳ ゴシック"/>
                <a:cs typeface="Times New Roman"/>
              </a:rPr>
              <a:t> </a:t>
            </a:r>
            <a:r>
              <a:rPr lang="en-US" altLang="ja-JP" sz="1400" kern="100" err="1">
                <a:effectLst/>
                <a:latin typeface="Arial"/>
                <a:ea typeface="ＭＳ ゴシック"/>
                <a:cs typeface="Times New Roman"/>
              </a:rPr>
              <a:t>mga</a:t>
            </a:r>
            <a:r>
              <a:rPr lang="en-US" altLang="ja-JP" sz="1400" kern="100">
                <a:effectLst/>
                <a:latin typeface="Arial"/>
                <a:ea typeface="ＭＳ ゴシック"/>
                <a:cs typeface="Times New Roman"/>
              </a:rPr>
              <a:t> </a:t>
            </a:r>
            <a:r>
              <a:rPr lang="en-US" altLang="ja-JP" sz="1400" kern="100" err="1">
                <a:effectLst/>
                <a:latin typeface="Arial"/>
                <a:ea typeface="ＭＳ ゴシック"/>
                <a:cs typeface="Times New Roman"/>
              </a:rPr>
              <a:t>ito</a:t>
            </a:r>
            <a:r>
              <a:rPr lang="en-US" altLang="ja-JP" sz="1400" kern="100">
                <a:effectLst/>
                <a:latin typeface="Arial"/>
                <a:ea typeface="ＭＳ ゴシック"/>
                <a:cs typeface="Times New Roman"/>
              </a:rPr>
              <a:t> ay</a:t>
            </a:r>
            <a:r>
              <a:rPr lang="en-US" altLang="ja-JP" sz="1400" b="1" u="sng" kern="100">
                <a:effectLst/>
                <a:latin typeface="Arial"/>
                <a:ea typeface="ＭＳ ゴシック"/>
                <a:cs typeface="Times New Roman"/>
              </a:rPr>
              <a:t> </a:t>
            </a:r>
            <a:r>
              <a:rPr lang="en-US" altLang="ja-JP" sz="1400" b="1" u="sng" kern="100" err="1">
                <a:effectLst/>
                <a:latin typeface="Arial"/>
                <a:ea typeface="ＭＳ ゴシック"/>
                <a:cs typeface="Times New Roman"/>
              </a:rPr>
              <a:t>tinutukoy</a:t>
            </a:r>
            <a:r>
              <a:rPr lang="en-US" altLang="ja-JP" sz="1400" b="1" u="sng" kern="100">
                <a:effectLst/>
                <a:latin typeface="Arial"/>
                <a:ea typeface="ＭＳ ゴシック"/>
                <a:cs typeface="Times New Roman"/>
              </a:rPr>
              <a:t> ng </a:t>
            </a:r>
            <a:r>
              <a:rPr lang="en-US" altLang="ja-JP" sz="1400" b="1" u="sng" kern="100" err="1">
                <a:effectLst/>
                <a:latin typeface="Arial"/>
                <a:ea typeface="ＭＳ ゴシック"/>
                <a:cs typeface="Times New Roman"/>
              </a:rPr>
              <a:t>pamantayan</a:t>
            </a:r>
            <a:r>
              <a:rPr lang="en-US" altLang="ja-JP" sz="1400" b="1" u="sng" kern="100">
                <a:effectLst/>
                <a:latin typeface="Arial"/>
                <a:ea typeface="ＭＳ ゴシック"/>
                <a:cs typeface="Times New Roman"/>
              </a:rPr>
              <a:t> ng </a:t>
            </a:r>
            <a:r>
              <a:rPr lang="en-US" altLang="ja-JP" sz="1400" b="1" u="sng" kern="100" err="1">
                <a:effectLst/>
                <a:latin typeface="Arial"/>
                <a:ea typeface="ＭＳ ゴシック"/>
                <a:cs typeface="Times New Roman"/>
              </a:rPr>
              <a:t>istraktura</a:t>
            </a:r>
            <a:r>
              <a:rPr lang="en-US" altLang="ja-JP" sz="1400" b="1" u="sng" kern="100">
                <a:effectLst/>
                <a:latin typeface="Arial"/>
                <a:ea typeface="ＭＳ ゴシック"/>
                <a:cs typeface="Times New Roman"/>
              </a:rPr>
              <a:t> ng aerial work platform vehicle</a:t>
            </a:r>
            <a:r>
              <a:rPr lang="en-US" altLang="ja-JP" sz="1400" kern="100">
                <a:effectLst/>
                <a:latin typeface="Arial"/>
                <a:ea typeface="ＭＳ ゴシック"/>
                <a:cs typeface="Times New Roman"/>
              </a:rPr>
              <a:t>, at ang </a:t>
            </a:r>
            <a:r>
              <a:rPr lang="en-US" altLang="ja-JP" sz="1400" kern="100" err="1">
                <a:effectLst/>
                <a:latin typeface="Arial"/>
                <a:ea typeface="ＭＳ ゴシック"/>
                <a:cs typeface="Times New Roman"/>
              </a:rPr>
              <a:t>ilan</a:t>
            </a:r>
            <a:r>
              <a:rPr lang="en-US" altLang="ja-JP" sz="1400" kern="100">
                <a:effectLst/>
                <a:latin typeface="Arial"/>
                <a:ea typeface="ＭＳ ゴシック"/>
                <a:cs typeface="Times New Roman"/>
              </a:rPr>
              <a:t> ay </a:t>
            </a:r>
            <a:r>
              <a:rPr lang="en-US" altLang="ja-JP" sz="1400" kern="100" err="1">
                <a:effectLst/>
                <a:latin typeface="Arial"/>
                <a:ea typeface="ＭＳ ゴシック"/>
                <a:cs typeface="Times New Roman"/>
              </a:rPr>
              <a:t>inilagay</a:t>
            </a:r>
            <a:r>
              <a:rPr lang="en-US" altLang="ja-JP" sz="1400" kern="100">
                <a:effectLst/>
                <a:latin typeface="Arial"/>
                <a:ea typeface="ＭＳ ゴシック"/>
                <a:cs typeface="Times New Roman"/>
              </a:rPr>
              <a:t> </a:t>
            </a:r>
            <a:r>
              <a:rPr lang="en-US" altLang="ja-JP" sz="1400" kern="100" err="1">
                <a:effectLst/>
                <a:latin typeface="Arial"/>
                <a:ea typeface="ＭＳ ゴシック"/>
                <a:cs typeface="Times New Roman"/>
              </a:rPr>
              <a:t>upang</a:t>
            </a:r>
            <a:r>
              <a:rPr lang="en-US" altLang="ja-JP" sz="1400" kern="100">
                <a:effectLst/>
                <a:latin typeface="Arial"/>
                <a:ea typeface="ＭＳ ゴシック"/>
                <a:cs typeface="Times New Roman"/>
              </a:rPr>
              <a:t> ang </a:t>
            </a:r>
            <a:r>
              <a:rPr lang="en-US" altLang="ja-JP" sz="1400" kern="100" err="1">
                <a:effectLst/>
                <a:latin typeface="Arial"/>
                <a:ea typeface="ＭＳ ゴシック"/>
                <a:cs typeface="Times New Roman"/>
              </a:rPr>
              <a:t>trabaho</a:t>
            </a:r>
            <a:r>
              <a:rPr lang="en-US" altLang="ja-JP" sz="1400" kern="100">
                <a:effectLst/>
                <a:latin typeface="Arial"/>
                <a:ea typeface="ＭＳ ゴシック"/>
                <a:cs typeface="Times New Roman"/>
              </a:rPr>
              <a:t> ay </a:t>
            </a:r>
            <a:r>
              <a:rPr lang="en-US" altLang="ja-JP" sz="1400" kern="100" err="1">
                <a:effectLst/>
                <a:latin typeface="Arial"/>
                <a:ea typeface="ＭＳ ゴシック"/>
                <a:cs typeface="Times New Roman"/>
              </a:rPr>
              <a:t>magawa</a:t>
            </a:r>
            <a:r>
              <a:rPr lang="en-US" altLang="ja-JP" sz="1400" kern="100">
                <a:effectLst/>
                <a:latin typeface="Arial"/>
                <a:ea typeface="ＭＳ ゴシック"/>
                <a:cs typeface="Times New Roman"/>
              </a:rPr>
              <a:t> ng mas </a:t>
            </a:r>
            <a:r>
              <a:rPr lang="en-US" altLang="ja-JP" sz="1400" kern="100" err="1">
                <a:effectLst/>
                <a:latin typeface="Arial"/>
                <a:ea typeface="ＭＳ ゴシック"/>
                <a:cs typeface="Times New Roman"/>
              </a:rPr>
              <a:t>ligtas</a:t>
            </a:r>
            <a:r>
              <a:rPr lang="en-US" altLang="ja-JP" sz="1400" kern="100">
                <a:effectLst/>
                <a:latin typeface="Arial"/>
                <a:ea typeface="ＭＳ ゴシック"/>
                <a:cs typeface="Times New Roman"/>
              </a:rPr>
              <a:t> </a:t>
            </a:r>
            <a:r>
              <a:rPr lang="en-US" altLang="ja-JP" sz="1400" b="1" u="sng" kern="100" err="1">
                <a:effectLst/>
                <a:latin typeface="Arial"/>
                <a:ea typeface="ＭＳ ゴシック"/>
                <a:cs typeface="Times New Roman"/>
              </a:rPr>
              <a:t>batay</a:t>
            </a:r>
            <a:r>
              <a:rPr lang="en-US" altLang="ja-JP" sz="1400" b="1" u="sng" kern="100">
                <a:effectLst/>
                <a:latin typeface="Arial"/>
                <a:ea typeface="ＭＳ ゴシック"/>
                <a:cs typeface="Times New Roman"/>
              </a:rPr>
              <a:t> </a:t>
            </a:r>
            <a:r>
              <a:rPr lang="en-US" altLang="ja-JP" sz="1400" b="1" u="sng" kern="100" err="1">
                <a:effectLst/>
                <a:latin typeface="Arial"/>
                <a:ea typeface="ＭＳ ゴシック"/>
                <a:cs typeface="Times New Roman"/>
              </a:rPr>
              <a:t>sa</a:t>
            </a:r>
            <a:r>
              <a:rPr lang="en-US" altLang="ja-JP" sz="1400" b="1" u="sng" kern="100">
                <a:effectLst/>
                <a:latin typeface="Arial"/>
                <a:ea typeface="ＭＳ ゴシック"/>
                <a:cs typeface="Times New Roman"/>
              </a:rPr>
              <a:t> </a:t>
            </a:r>
            <a:r>
              <a:rPr lang="en-US" altLang="ja-JP" sz="1400" b="1" u="sng" kern="100" err="1">
                <a:effectLst/>
                <a:latin typeface="Arial"/>
                <a:ea typeface="ＭＳ ゴシック"/>
                <a:cs typeface="Times New Roman"/>
              </a:rPr>
              <a:t>paraan</a:t>
            </a:r>
            <a:r>
              <a:rPr lang="en-US" altLang="ja-JP" sz="1400" b="1" u="sng" kern="100">
                <a:effectLst/>
                <a:latin typeface="Arial"/>
                <a:ea typeface="ＭＳ ゴシック"/>
                <a:cs typeface="Times New Roman"/>
              </a:rPr>
              <a:t> </a:t>
            </a:r>
            <a:r>
              <a:rPr lang="en-US" altLang="ja-JP" sz="1400" b="1" u="sng" kern="100" err="1">
                <a:effectLst/>
                <a:latin typeface="Arial"/>
                <a:ea typeface="ＭＳ ゴシック"/>
                <a:cs typeface="Times New Roman"/>
              </a:rPr>
              <a:t>na</a:t>
            </a:r>
            <a:r>
              <a:rPr lang="en-US" altLang="ja-JP" sz="1400" b="1" u="sng" kern="100">
                <a:effectLst/>
                <a:latin typeface="Arial"/>
                <a:ea typeface="ＭＳ ゴシック"/>
                <a:cs typeface="Times New Roman"/>
              </a:rPr>
              <a:t> </a:t>
            </a:r>
            <a:r>
              <a:rPr lang="en-US" altLang="ja-JP" sz="1400" b="1" u="sng" kern="100" err="1">
                <a:latin typeface="Arial"/>
                <a:ea typeface="ＭＳ ゴシック"/>
                <a:cs typeface="Times New Roman"/>
              </a:rPr>
              <a:t>paggamit</a:t>
            </a:r>
            <a:r>
              <a:rPr lang="en-US" altLang="ja-JP" sz="1400" b="1" u="sng" kern="100">
                <a:effectLst/>
                <a:latin typeface="Arial"/>
                <a:ea typeface="ＭＳ ゴシック"/>
                <a:cs typeface="Times New Roman"/>
              </a:rPr>
              <a:t> ng aerial work platform vehicle at </a:t>
            </a:r>
            <a:r>
              <a:rPr lang="en-US" altLang="ja-JP" sz="1400" b="1" u="sng" kern="100" err="1">
                <a:effectLst/>
                <a:latin typeface="Arial"/>
                <a:ea typeface="ＭＳ ゴシック"/>
                <a:cs typeface="Times New Roman"/>
              </a:rPr>
              <a:t>sa</a:t>
            </a:r>
            <a:r>
              <a:rPr lang="en-US" altLang="ja-JP" sz="1400" b="1" u="sng" kern="100">
                <a:effectLst/>
                <a:latin typeface="Arial"/>
                <a:ea typeface="ＭＳ ゴシック"/>
                <a:cs typeface="Times New Roman"/>
              </a:rPr>
              <a:t> nag-manufacture </a:t>
            </a:r>
            <a:r>
              <a:rPr lang="en-US" altLang="ja-JP" sz="1400" b="1" u="sng" kern="100" err="1">
                <a:effectLst/>
                <a:latin typeface="Arial"/>
                <a:ea typeface="ＭＳ ゴシック"/>
                <a:cs typeface="Times New Roman"/>
              </a:rPr>
              <a:t>nito</a:t>
            </a:r>
            <a:r>
              <a:rPr lang="en-US" altLang="ja-JP" sz="1400" kern="100">
                <a:effectLst/>
                <a:latin typeface="Arial"/>
                <a:ea typeface="ＭＳ ゴシック"/>
                <a:cs typeface="Times New Roman"/>
              </a:rPr>
              <a:t>.</a:t>
            </a:r>
            <a:endParaRPr lang="ja-JP" altLang="ja-JP" sz="1400" kern="100">
              <a:effectLst/>
              <a:latin typeface="ＭＳ ゴシック" panose="020B0609070205080204" pitchFamily="49" charset="-128"/>
              <a:ea typeface="ＭＳ ゴシック" panose="020B0609070205080204" pitchFamily="49" charset="-128"/>
              <a:cs typeface="Times New Roman" panose="02020603050405020304" pitchFamily="18" charset="0"/>
            </a:endParaRPr>
          </a:p>
          <a:p>
            <a:pPr indent="0" algn="just">
              <a:buNone/>
            </a:pPr>
            <a:r>
              <a:rPr lang="en-US" altLang="ja-JP" sz="1400" kern="100">
                <a:effectLst/>
                <a:latin typeface="Arial"/>
                <a:ea typeface="ＭＳ ゴシック"/>
                <a:cs typeface="Times New Roman"/>
              </a:rPr>
              <a:t>At </a:t>
            </a:r>
            <a:r>
              <a:rPr lang="en-US" altLang="ja-JP" sz="1400" kern="100" err="1">
                <a:effectLst/>
                <a:latin typeface="Arial"/>
                <a:ea typeface="ＭＳ ゴシック"/>
                <a:cs typeface="Times New Roman"/>
              </a:rPr>
              <a:t>dahil</a:t>
            </a:r>
            <a:r>
              <a:rPr lang="en-US" altLang="ja-JP" sz="1400" kern="100">
                <a:effectLst/>
                <a:latin typeface="Arial"/>
                <a:ea typeface="ＭＳ ゴシック"/>
                <a:cs typeface="Times New Roman"/>
              </a:rPr>
              <a:t> ang </a:t>
            </a:r>
            <a:r>
              <a:rPr lang="en-US" altLang="ja-JP" sz="1400" kern="100" err="1">
                <a:effectLst/>
                <a:latin typeface="Arial"/>
                <a:ea typeface="ＭＳ ゴシック"/>
                <a:cs typeface="Times New Roman"/>
              </a:rPr>
              <a:t>mga</a:t>
            </a:r>
            <a:r>
              <a:rPr lang="en-US" altLang="ja-JP" sz="1400" kern="100">
                <a:effectLst/>
                <a:latin typeface="Arial"/>
                <a:ea typeface="ＭＳ ゴシック"/>
                <a:cs typeface="Times New Roman"/>
              </a:rPr>
              <a:t> safety device ay </a:t>
            </a:r>
            <a:r>
              <a:rPr lang="en-US" altLang="ja-JP" sz="1400" kern="100" err="1">
                <a:effectLst/>
                <a:latin typeface="Arial"/>
                <a:ea typeface="ＭＳ ゴシック"/>
                <a:cs typeface="Times New Roman"/>
              </a:rPr>
              <a:t>nagkakaroon</a:t>
            </a:r>
            <a:r>
              <a:rPr lang="en-US" altLang="ja-JP" sz="1400" kern="100">
                <a:effectLst/>
                <a:latin typeface="Arial"/>
                <a:ea typeface="ＭＳ ゴシック"/>
                <a:cs typeface="Times New Roman"/>
              </a:rPr>
              <a:t> ng </a:t>
            </a:r>
            <a:r>
              <a:rPr lang="en-US" altLang="ja-JP" sz="1400" kern="100" err="1">
                <a:effectLst/>
                <a:latin typeface="Arial"/>
                <a:ea typeface="ＭＳ ゴシック"/>
                <a:cs typeface="Times New Roman"/>
              </a:rPr>
              <a:t>pagbabago</a:t>
            </a:r>
            <a:r>
              <a:rPr lang="en-US" altLang="ja-JP" sz="1400" kern="100">
                <a:effectLst/>
                <a:latin typeface="Arial"/>
                <a:ea typeface="ＭＳ ゴシック"/>
                <a:cs typeface="Times New Roman"/>
              </a:rPr>
              <a:t> o may </a:t>
            </a:r>
            <a:r>
              <a:rPr lang="en-US" altLang="ja-JP" sz="1400" kern="100" err="1">
                <a:effectLst/>
                <a:latin typeface="Arial"/>
                <a:ea typeface="ＭＳ ゴシック"/>
                <a:cs typeface="Times New Roman"/>
              </a:rPr>
              <a:t>mga</a:t>
            </a:r>
            <a:r>
              <a:rPr lang="en-US" altLang="ja-JP" sz="1400" kern="100">
                <a:effectLst/>
                <a:latin typeface="Arial"/>
                <a:ea typeface="ＭＳ ゴシック"/>
                <a:cs typeface="Times New Roman"/>
              </a:rPr>
              <a:t> </a:t>
            </a:r>
            <a:r>
              <a:rPr lang="en-US" altLang="ja-JP" sz="1400" kern="100" err="1">
                <a:effectLst/>
                <a:latin typeface="Arial"/>
                <a:ea typeface="ＭＳ ゴシック"/>
                <a:cs typeface="Times New Roman"/>
              </a:rPr>
              <a:t>dinaragdag</a:t>
            </a:r>
            <a:r>
              <a:rPr lang="en-US" altLang="ja-JP" sz="1400" kern="100">
                <a:effectLst/>
                <a:latin typeface="Arial"/>
                <a:ea typeface="ＭＳ ゴシック"/>
                <a:cs typeface="Times New Roman"/>
              </a:rPr>
              <a:t> </a:t>
            </a:r>
            <a:r>
              <a:rPr lang="en-US" altLang="ja-JP" sz="1400" kern="100" err="1">
                <a:effectLst/>
                <a:latin typeface="Arial"/>
                <a:ea typeface="ＭＳ ゴシック"/>
                <a:cs typeface="Times New Roman"/>
              </a:rPr>
              <a:t>sa</a:t>
            </a:r>
            <a:r>
              <a:rPr lang="en-US" altLang="ja-JP" sz="1400" kern="100">
                <a:effectLst/>
                <a:latin typeface="Arial"/>
                <a:ea typeface="ＭＳ ゴシック"/>
                <a:cs typeface="Times New Roman"/>
              </a:rPr>
              <a:t> </a:t>
            </a:r>
            <a:r>
              <a:rPr lang="en-US" altLang="ja-JP" sz="1400" kern="100" err="1">
                <a:effectLst/>
                <a:latin typeface="Arial"/>
                <a:ea typeface="ＭＳ ゴシック"/>
                <a:cs typeface="Times New Roman"/>
              </a:rPr>
              <a:t>paglipas</a:t>
            </a:r>
            <a:r>
              <a:rPr lang="en-US" altLang="ja-JP" sz="1400" kern="100">
                <a:effectLst/>
                <a:latin typeface="Arial"/>
                <a:ea typeface="ＭＳ ゴシック"/>
                <a:cs typeface="Times New Roman"/>
              </a:rPr>
              <a:t> ng </a:t>
            </a:r>
            <a:r>
              <a:rPr lang="en-US" altLang="ja-JP" sz="1400" kern="100" err="1">
                <a:effectLst/>
                <a:latin typeface="Arial"/>
                <a:ea typeface="ＭＳ ゴシック"/>
                <a:cs typeface="Times New Roman"/>
              </a:rPr>
              <a:t>panahon</a:t>
            </a:r>
            <a:r>
              <a:rPr lang="en-US" altLang="ja-JP" sz="1400" kern="100">
                <a:effectLst/>
                <a:latin typeface="Arial"/>
                <a:ea typeface="ＭＳ ゴシック"/>
                <a:cs typeface="Times New Roman"/>
              </a:rPr>
              <a:t>, </a:t>
            </a:r>
            <a:r>
              <a:rPr lang="en-US" altLang="ja-JP" sz="1400" b="1" u="sng" kern="100" err="1">
                <a:effectLst/>
                <a:latin typeface="Arial"/>
                <a:ea typeface="ＭＳ ゴシック"/>
                <a:cs typeface="Times New Roman"/>
              </a:rPr>
              <a:t>napaka-importanteng</a:t>
            </a:r>
            <a:r>
              <a:rPr lang="en-US" altLang="ja-JP" sz="1400" b="1" u="sng" kern="100">
                <a:effectLst/>
                <a:latin typeface="Arial"/>
                <a:ea typeface="ＭＳ ゴシック"/>
                <a:cs typeface="Times New Roman"/>
              </a:rPr>
              <a:t> </a:t>
            </a:r>
            <a:r>
              <a:rPr lang="en-US" altLang="ja-JP" sz="1400" b="1" u="sng" kern="100" err="1">
                <a:effectLst/>
                <a:latin typeface="Arial"/>
                <a:ea typeface="ＭＳ ゴシック"/>
                <a:cs typeface="Times New Roman"/>
              </a:rPr>
              <a:t>basahin</a:t>
            </a:r>
            <a:r>
              <a:rPr lang="en-US" altLang="ja-JP" sz="1400" b="1" u="sng" kern="100">
                <a:effectLst/>
                <a:latin typeface="Arial"/>
                <a:ea typeface="ＭＳ ゴシック"/>
                <a:cs typeface="Times New Roman"/>
              </a:rPr>
              <a:t> </a:t>
            </a:r>
            <a:r>
              <a:rPr lang="en-US" altLang="ja-JP" sz="1400" b="1" u="sng" kern="100" err="1">
                <a:effectLst/>
                <a:latin typeface="Arial"/>
                <a:ea typeface="ＭＳ ゴシック"/>
                <a:cs typeface="Times New Roman"/>
              </a:rPr>
              <a:t>mabuti</a:t>
            </a:r>
            <a:r>
              <a:rPr lang="en-US" altLang="ja-JP" sz="1400" b="1" u="sng" kern="100">
                <a:effectLst/>
                <a:latin typeface="Arial"/>
                <a:ea typeface="ＭＳ ゴシック"/>
                <a:cs typeface="Times New Roman"/>
              </a:rPr>
              <a:t> ang instruction manual </a:t>
            </a:r>
            <a:r>
              <a:rPr lang="en-US" altLang="ja-JP" sz="1400" b="1" u="sng" kern="100" err="1">
                <a:effectLst/>
                <a:latin typeface="Arial"/>
                <a:ea typeface="ＭＳ ゴシック"/>
                <a:cs typeface="Times New Roman"/>
              </a:rPr>
              <a:t>bago</a:t>
            </a:r>
            <a:r>
              <a:rPr lang="en-US" altLang="ja-JP" sz="1400" b="1" u="sng" kern="100">
                <a:effectLst/>
                <a:latin typeface="Arial"/>
                <a:ea typeface="ＭＳ ゴシック"/>
                <a:cs typeface="Times New Roman"/>
              </a:rPr>
              <a:t> </a:t>
            </a:r>
            <a:r>
              <a:rPr lang="en-US" altLang="ja-JP" sz="1400" b="1" u="sng" kern="100" err="1">
                <a:effectLst/>
                <a:latin typeface="Arial"/>
                <a:ea typeface="ＭＳ ゴシック"/>
                <a:cs typeface="Times New Roman"/>
              </a:rPr>
              <a:t>gamitin</a:t>
            </a:r>
            <a:r>
              <a:rPr lang="en-US" altLang="ja-JP" sz="1400" kern="100">
                <a:effectLst/>
                <a:latin typeface="Arial"/>
                <a:ea typeface="ＭＳ ゴシック"/>
                <a:cs typeface="Times New Roman"/>
              </a:rPr>
              <a:t>.</a:t>
            </a:r>
            <a:endParaRPr lang="ja-JP" altLang="ja-JP" sz="1400" kern="100">
              <a:effectLst/>
              <a:latin typeface="Arial"/>
              <a:ea typeface="ＭＳ ゴシック"/>
              <a:cs typeface="Times New Roman"/>
            </a:endParaRPr>
          </a:p>
          <a:p>
            <a:pPr indent="0" algn="just">
              <a:buNone/>
            </a:pPr>
            <a:r>
              <a:rPr lang="en-US" altLang="ja-JP" sz="1400" kern="100">
                <a:effectLst/>
                <a:latin typeface="Arial"/>
                <a:ea typeface="ＭＳ ゴシック"/>
                <a:cs typeface="Times New Roman"/>
              </a:rPr>
              <a:t>Tapos, </a:t>
            </a:r>
            <a:r>
              <a:rPr lang="en-US" altLang="ja-JP" sz="1400" kern="100" err="1">
                <a:effectLst/>
                <a:latin typeface="Arial"/>
                <a:ea typeface="ＭＳ ゴシック"/>
                <a:cs typeface="Times New Roman"/>
              </a:rPr>
              <a:t>ilista</a:t>
            </a:r>
            <a:r>
              <a:rPr lang="en-US" altLang="ja-JP" sz="1400" kern="100">
                <a:effectLst/>
                <a:latin typeface="Arial"/>
                <a:ea typeface="ＭＳ ゴシック"/>
                <a:cs typeface="Times New Roman"/>
              </a:rPr>
              <a:t> ang </a:t>
            </a:r>
            <a:r>
              <a:rPr lang="en-US" altLang="ja-JP" sz="1400" kern="100" err="1">
                <a:effectLst/>
                <a:latin typeface="Arial"/>
                <a:ea typeface="ＭＳ ゴシック"/>
                <a:cs typeface="Times New Roman"/>
              </a:rPr>
              <a:t>mga</a:t>
            </a:r>
            <a:r>
              <a:rPr lang="en-US" altLang="ja-JP" sz="1400" kern="100">
                <a:effectLst/>
                <a:latin typeface="Arial"/>
                <a:ea typeface="ＭＳ ゴシック"/>
                <a:cs typeface="Times New Roman"/>
              </a:rPr>
              <a:t> safety device </a:t>
            </a:r>
            <a:r>
              <a:rPr lang="en-US" altLang="ja-JP" sz="1400" kern="100" err="1">
                <a:effectLst/>
                <a:latin typeface="Arial"/>
                <a:ea typeface="ＭＳ ゴシック"/>
                <a:cs typeface="Times New Roman"/>
              </a:rPr>
              <a:t>na</a:t>
            </a:r>
            <a:r>
              <a:rPr lang="en-US" altLang="ja-JP" sz="1400" kern="100">
                <a:effectLst/>
                <a:latin typeface="Arial"/>
                <a:ea typeface="ＭＳ ゴシック"/>
                <a:cs typeface="Times New Roman"/>
              </a:rPr>
              <a:t> legal </a:t>
            </a:r>
            <a:r>
              <a:rPr lang="en-US" altLang="ja-JP" sz="1400" kern="100" err="1">
                <a:effectLst/>
                <a:latin typeface="Arial"/>
                <a:ea typeface="ＭＳ ゴシック"/>
                <a:cs typeface="Times New Roman"/>
              </a:rPr>
              <a:t>na</a:t>
            </a:r>
            <a:r>
              <a:rPr lang="en-US" altLang="ja-JP" sz="1400" kern="100">
                <a:effectLst/>
                <a:latin typeface="Arial"/>
                <a:ea typeface="ＭＳ ゴシック"/>
                <a:cs typeface="Times New Roman"/>
              </a:rPr>
              <a:t> </a:t>
            </a:r>
            <a:r>
              <a:rPr lang="en-US" altLang="ja-JP" sz="1400" kern="100" err="1">
                <a:effectLst/>
                <a:latin typeface="Arial"/>
                <a:ea typeface="ＭＳ ゴシック"/>
                <a:cs typeface="Times New Roman"/>
              </a:rPr>
              <a:t>itinakdang</a:t>
            </a:r>
            <a:r>
              <a:rPr lang="en-US" altLang="ja-JP" sz="1400" kern="100">
                <a:effectLst/>
                <a:latin typeface="Arial"/>
                <a:ea typeface="ＭＳ ゴシック"/>
                <a:cs typeface="Times New Roman"/>
              </a:rPr>
              <a:t> standard ng </a:t>
            </a:r>
            <a:r>
              <a:rPr lang="en-US" altLang="ja-JP" sz="1400" kern="100" err="1">
                <a:effectLst/>
                <a:latin typeface="Arial"/>
                <a:ea typeface="ＭＳ ゴシック"/>
                <a:cs typeface="Times New Roman"/>
              </a:rPr>
              <a:t>istraktura</a:t>
            </a:r>
            <a:r>
              <a:rPr lang="en-US" altLang="ja-JP" sz="1400" kern="100">
                <a:effectLst/>
                <a:latin typeface="Arial"/>
                <a:ea typeface="ＭＳ ゴシック"/>
                <a:cs typeface="Times New Roman"/>
              </a:rPr>
              <a:t> ng aerial work platform.</a:t>
            </a:r>
            <a:endParaRPr lang="ja-JP" altLang="ja-JP" sz="1400" kern="100">
              <a:effectLst/>
              <a:latin typeface="Arial"/>
              <a:ea typeface="ＭＳ ゴシック"/>
              <a:cs typeface="Times New Roman"/>
            </a:endParaRP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ja-JP" altLang="en-US" sz="140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　　①　</a:t>
            </a:r>
            <a:r>
              <a:rPr lang="en-US" altLang="ja-JP" sz="1400">
                <a:effectLst/>
                <a:latin typeface="Arial" panose="020B0604020202020204" pitchFamily="34" charset="0"/>
                <a:ea typeface="ＭＳ ゴシック" panose="020B0609070205080204" pitchFamily="49" charset="-128"/>
              </a:rPr>
              <a:t> Regulation Device ng Boom Operation</a:t>
            </a:r>
            <a:endParaRPr lang="en-US" altLang="ja-JP" sz="140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ja-JP" altLang="en-US" sz="140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　　②　</a:t>
            </a:r>
            <a:r>
              <a:rPr lang="en-US" altLang="ja-JP" sz="1400">
                <a:effectLst/>
                <a:latin typeface="Arial" panose="020B0604020202020204" pitchFamily="34" charset="0"/>
                <a:ea typeface="ＭＳ ゴシック" panose="020B0609070205080204" pitchFamily="49" charset="-128"/>
              </a:rPr>
              <a:t> Emergency Stop Device</a:t>
            </a:r>
            <a:endParaRPr lang="en-US" altLang="ja-JP" sz="140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ja-JP" altLang="en-US" sz="140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　　③　</a:t>
            </a:r>
            <a:r>
              <a:rPr lang="en-US" altLang="ja-JP" sz="1400">
                <a:effectLst/>
                <a:latin typeface="Arial" panose="020B0604020202020204" pitchFamily="34" charset="0"/>
                <a:ea typeface="ＭＳ ゴシック" panose="020B0609070205080204" pitchFamily="49" charset="-128"/>
              </a:rPr>
              <a:t> Emergency Descent Device</a:t>
            </a:r>
            <a:endParaRPr lang="en-US" altLang="ja-JP" sz="140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ja-JP" altLang="en-US" sz="140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　　④　</a:t>
            </a:r>
            <a:r>
              <a:rPr lang="en-US" altLang="ja-JP" sz="1400">
                <a:effectLst/>
                <a:latin typeface="Arial" panose="020B0604020202020204" pitchFamily="34" charset="0"/>
                <a:ea typeface="ＭＳ ゴシック" panose="020B0609070205080204" pitchFamily="49" charset="-128"/>
              </a:rPr>
              <a:t> Driving Alarm Device</a:t>
            </a:r>
            <a:endParaRPr lang="en-US" altLang="ja-JP" sz="140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ja-JP" altLang="en-US" sz="140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　　⑤　</a:t>
            </a:r>
            <a:r>
              <a:rPr lang="en-US" altLang="ja-JP" sz="1400">
                <a:effectLst/>
                <a:latin typeface="Arial" panose="020B0604020202020204" pitchFamily="34" charset="0"/>
                <a:ea typeface="ＭＳ ゴシック" panose="020B0609070205080204" pitchFamily="49" charset="-128"/>
              </a:rPr>
              <a:t> Body Tilt Angle Regulation Device</a:t>
            </a:r>
            <a:endParaRPr lang="en-US" altLang="ja-JP" sz="140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ja-JP" altLang="en-US" sz="140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　　⑥　</a:t>
            </a:r>
            <a:r>
              <a:rPr lang="en-US" altLang="ja-JP" sz="1400">
                <a:effectLst/>
                <a:latin typeface="Arial" panose="020B0604020202020204" pitchFamily="34" charset="0"/>
                <a:ea typeface="ＭＳ ゴシック" panose="020B0609070205080204" pitchFamily="49" charset="-128"/>
              </a:rPr>
              <a:t> Safety Valve, Check Valve 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ja-JP" altLang="en-US" sz="140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　　⑦　</a:t>
            </a:r>
            <a:r>
              <a:rPr lang="en-US" altLang="ja-JP" sz="1400">
                <a:effectLst/>
                <a:latin typeface="Arial" panose="020B0604020202020204" pitchFamily="34" charset="0"/>
                <a:ea typeface="ＭＳ ゴシック" panose="020B0609070205080204" pitchFamily="49" charset="-128"/>
              </a:rPr>
              <a:t> Outrigger Interlock Device</a:t>
            </a:r>
            <a:endParaRPr lang="en-US" altLang="ja-JP" sz="140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ja-JP" altLang="en-US" sz="1400">
                <a:latin typeface="Meiryo UI"/>
                <a:ea typeface="Meiryo UI"/>
              </a:rPr>
              <a:t>　　⑧　</a:t>
            </a:r>
            <a:r>
              <a:rPr lang="en-US" altLang="ja-JP" sz="1400">
                <a:effectLst/>
                <a:latin typeface="Arial"/>
                <a:ea typeface="ＭＳ ゴシック"/>
                <a:cs typeface="Arial"/>
              </a:rPr>
              <a:t> </a:t>
            </a:r>
            <a:r>
              <a:rPr lang="en-US" altLang="ja-JP" sz="1400" err="1">
                <a:effectLst/>
                <a:latin typeface="Arial"/>
                <a:ea typeface="ＭＳ ゴシック"/>
                <a:cs typeface="Arial"/>
              </a:rPr>
              <a:t>Pagpapakita</a:t>
            </a:r>
            <a:r>
              <a:rPr lang="en-US" altLang="ja-JP" sz="1400">
                <a:effectLst/>
                <a:latin typeface="Arial"/>
                <a:ea typeface="ＭＳ ゴシック"/>
                <a:cs typeface="Arial"/>
              </a:rPr>
              <a:t> ng Kaha ng </a:t>
            </a:r>
            <a:r>
              <a:rPr lang="en-US" altLang="ja-JP" sz="1400" err="1">
                <a:effectLst/>
                <a:latin typeface="Arial"/>
                <a:ea typeface="ＭＳ ゴシック"/>
                <a:cs typeface="Arial"/>
              </a:rPr>
              <a:t>Sasakyan</a:t>
            </a:r>
            <a:r>
              <a:rPr lang="en-US" altLang="ja-JP" sz="1400">
                <a:effectLst/>
                <a:latin typeface="Arial"/>
                <a:ea typeface="ＭＳ ゴシック"/>
                <a:cs typeface="Arial"/>
              </a:rPr>
              <a:t> </a:t>
            </a:r>
            <a:r>
              <a:rPr lang="en-US" altLang="ja-JP" sz="1400" err="1">
                <a:effectLst/>
                <a:latin typeface="Arial"/>
                <a:ea typeface="ＭＳ ゴシック"/>
                <a:cs typeface="Arial"/>
              </a:rPr>
              <a:t>sa</a:t>
            </a:r>
            <a:r>
              <a:rPr lang="en-US" altLang="ja-JP" sz="1400">
                <a:effectLst/>
                <a:latin typeface="Arial"/>
                <a:ea typeface="ＭＳ ゴシック"/>
                <a:cs typeface="Arial"/>
              </a:rPr>
              <a:t> Harap-</a:t>
            </a:r>
            <a:r>
              <a:rPr lang="en-US" altLang="ja-JP" sz="1400" err="1">
                <a:effectLst/>
                <a:latin typeface="Arial"/>
                <a:ea typeface="ＭＳ ゴシック"/>
                <a:cs typeface="Arial"/>
              </a:rPr>
              <a:t>Likod</a:t>
            </a:r>
            <a:r>
              <a:rPr lang="en-US" altLang="ja-JP" sz="1400">
                <a:effectLst/>
                <a:latin typeface="Arial"/>
                <a:ea typeface="ＭＳ ゴシック"/>
                <a:cs typeface="Arial"/>
              </a:rPr>
              <a:t> </a:t>
            </a:r>
            <a:r>
              <a:rPr lang="en-US" altLang="ja-JP" sz="1400" err="1">
                <a:effectLst/>
                <a:latin typeface="Arial"/>
                <a:ea typeface="ＭＳ ゴシック"/>
                <a:cs typeface="Arial"/>
              </a:rPr>
              <a:t>na</a:t>
            </a:r>
            <a:r>
              <a:rPr lang="en-US" altLang="ja-JP" sz="1400">
                <a:effectLst/>
                <a:latin typeface="Arial"/>
                <a:ea typeface="ＭＳ ゴシック"/>
                <a:cs typeface="Arial"/>
              </a:rPr>
              <a:t> </a:t>
            </a:r>
            <a:r>
              <a:rPr lang="en-US" altLang="ja-JP" sz="1400" err="1">
                <a:effectLst/>
                <a:latin typeface="Arial"/>
                <a:ea typeface="ＭＳ ゴシック"/>
                <a:cs typeface="Arial"/>
              </a:rPr>
              <a:t>Direksyon</a:t>
            </a:r>
            <a:endParaRPr lang="en-US" altLang="ja-JP" sz="1400">
              <a:solidFill>
                <a:prstClr val="black"/>
              </a:solidFill>
              <a:latin typeface="Arial"/>
              <a:ea typeface="ＭＳ ゴシック"/>
              <a:cs typeface="Arial"/>
            </a:endParaRP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ja-JP" altLang="en-US" sz="140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　　⑨　</a:t>
            </a:r>
            <a:r>
              <a:rPr lang="en-US" altLang="ja-JP" sz="1400">
                <a:effectLst/>
                <a:latin typeface="Arial" panose="020B0604020202020204" pitchFamily="34" charset="0"/>
                <a:ea typeface="ＭＳ ゴシック" panose="020B0609070205080204" pitchFamily="49" charset="-128"/>
              </a:rPr>
              <a:t> Overload Control Device</a:t>
            </a:r>
            <a:endParaRPr lang="ja-JP" altLang="en-US" sz="140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marL="0" indent="0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endParaRPr lang="ja-JP" altLang="en-US" sz="140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29203743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3"/>
          <p:cNvSpPr>
            <a:spLocks noGrp="1"/>
          </p:cNvSpPr>
          <p:nvPr>
            <p:ph type="title"/>
          </p:nvPr>
        </p:nvSpPr>
        <p:spPr>
          <a:xfrm>
            <a:off x="628650" y="58279"/>
            <a:ext cx="7886700" cy="750395"/>
          </a:xfrm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r>
              <a:rPr lang="en-US" altLang="ja-JP" sz="2400" b="1"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Safety Device para </a:t>
            </a:r>
            <a:r>
              <a:rPr lang="en-US" altLang="ja-JP" sz="2400" b="1" err="1"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sa</a:t>
            </a:r>
            <a:r>
              <a:rPr lang="en-US" altLang="ja-JP" sz="2400" b="1"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 Aerial Work Platform Vehicle</a:t>
            </a:r>
            <a:r>
              <a:rPr lang="ja-JP" altLang="en-US" sz="2400" b="1"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 </a:t>
            </a:r>
            <a:r>
              <a:rPr lang="en-US" altLang="ja-JP" sz="2400" b="1"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(</a:t>
            </a:r>
            <a:r>
              <a:rPr lang="ja-JP" altLang="en-US" sz="2400" b="1"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２</a:t>
            </a:r>
            <a:r>
              <a:rPr lang="en-US" altLang="ja-JP" sz="2400" b="1"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) </a:t>
            </a:r>
            <a:r>
              <a:rPr lang="en-US" altLang="ja-JP" sz="2400" b="1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Arial" panose="020B0604020202020204" pitchFamily="34" charset="0"/>
              </a:rPr>
              <a:t> Regulation Device ng Boom Operation</a:t>
            </a:r>
            <a:endParaRPr kumimoji="1" lang="ja-JP" altLang="en-US" sz="2400" b="1">
              <a:latin typeface="Arial" panose="020B0604020202020204" pitchFamily="34" charset="0"/>
              <a:ea typeface="Meiryo UI" panose="020B0604030504040204" pitchFamily="50" charset="-128"/>
              <a:cs typeface="Arial" panose="020B0604020202020204" pitchFamily="34" charset="0"/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3925897" y="6400413"/>
            <a:ext cx="4244765" cy="27699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r"/>
            <a:r>
              <a:rPr lang="en-US" altLang="ja-JP" sz="1200" dirty="0" err="1">
                <a:solidFill>
                  <a:prstClr val="black"/>
                </a:solidFill>
              </a:rPr>
              <a:t>teksto</a:t>
            </a:r>
            <a:r>
              <a:rPr lang="en-US" altLang="ja-JP" sz="1200" dirty="0">
                <a:solidFill>
                  <a:prstClr val="black"/>
                </a:solidFill>
              </a:rPr>
              <a:t> p.</a:t>
            </a:r>
            <a:r>
              <a:rPr lang="ja-JP" altLang="en-US" sz="1200" dirty="0">
                <a:solidFill>
                  <a:prstClr val="black"/>
                </a:solidFill>
              </a:rPr>
              <a:t>３６～３７</a:t>
            </a:r>
            <a:r>
              <a:rPr lang="en-US" altLang="ja-JP" sz="1200" dirty="0">
                <a:solidFill>
                  <a:prstClr val="black"/>
                </a:solidFill>
              </a:rPr>
              <a:t>/</a:t>
            </a:r>
            <a:r>
              <a:rPr lang="en-US" altLang="ja-JP" sz="1200" dirty="0" err="1">
                <a:solidFill>
                  <a:prstClr val="black"/>
                </a:solidFill>
              </a:rPr>
              <a:t>Suportang</a:t>
            </a:r>
            <a:r>
              <a:rPr lang="en-US" altLang="ja-JP" sz="1200" dirty="0">
                <a:solidFill>
                  <a:prstClr val="black"/>
                </a:solidFill>
              </a:rPr>
              <a:t> </a:t>
            </a:r>
            <a:r>
              <a:rPr lang="en-US" altLang="ja-JP" sz="1200" dirty="0" err="1">
                <a:solidFill>
                  <a:prstClr val="black"/>
                </a:solidFill>
              </a:rPr>
              <a:t>Aklat-Aralin</a:t>
            </a:r>
            <a:r>
              <a:rPr lang="en-US" altLang="ja-JP" sz="1200" dirty="0">
                <a:solidFill>
                  <a:prstClr val="black"/>
                </a:solidFill>
              </a:rPr>
              <a:t> p.</a:t>
            </a:r>
            <a:r>
              <a:rPr lang="ja-JP" altLang="en-US" sz="1200" dirty="0" smtClean="0">
                <a:solidFill>
                  <a:prstClr val="black"/>
                </a:solidFill>
              </a:rPr>
              <a:t>２３～２５</a:t>
            </a:r>
            <a:endParaRPr lang="ja-JP" altLang="en-US" sz="1200" dirty="0">
              <a:solidFill>
                <a:prstClr val="black"/>
              </a:solidFill>
            </a:endParaRP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712B29-8DFD-45C1-BE8F-2E7F44751CDC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22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コンテンツ プレースホルダー 4"/>
          <p:cNvSpPr txBox="1">
            <a:spLocks/>
          </p:cNvSpPr>
          <p:nvPr/>
        </p:nvSpPr>
        <p:spPr>
          <a:xfrm>
            <a:off x="395475" y="892348"/>
            <a:ext cx="5980872" cy="3828771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 algn="just">
              <a:lnSpc>
                <a:spcPct val="100000"/>
              </a:lnSpc>
              <a:buNone/>
            </a:pPr>
            <a:r>
              <a:rPr lang="en-US" altLang="ja-JP" sz="1400" kern="100">
                <a:effectLst/>
                <a:latin typeface="Arial"/>
                <a:ea typeface="ＭＳ ゴシック"/>
                <a:cs typeface="Times New Roman"/>
              </a:rPr>
              <a:t>Ang regulation device ng boom operation ay </a:t>
            </a:r>
            <a:r>
              <a:rPr lang="en-US" altLang="ja-JP" sz="1400" b="1" u="sng" kern="100" err="1">
                <a:effectLst/>
                <a:latin typeface="Arial"/>
                <a:ea typeface="ＭＳ ゴシック"/>
                <a:cs typeface="Times New Roman"/>
              </a:rPr>
              <a:t>isang</a:t>
            </a:r>
            <a:r>
              <a:rPr lang="en-US" altLang="ja-JP" sz="1400" b="1" u="sng" kern="100">
                <a:effectLst/>
                <a:latin typeface="Arial"/>
                <a:ea typeface="ＭＳ ゴシック"/>
                <a:cs typeface="Times New Roman"/>
              </a:rPr>
              <a:t> device </a:t>
            </a:r>
            <a:r>
              <a:rPr lang="en-US" altLang="ja-JP" sz="1400" b="1" u="sng" kern="100" err="1">
                <a:effectLst/>
                <a:latin typeface="Arial"/>
                <a:ea typeface="ＭＳ ゴシック"/>
                <a:cs typeface="Times New Roman"/>
              </a:rPr>
              <a:t>na</a:t>
            </a:r>
            <a:r>
              <a:rPr lang="en-US" altLang="ja-JP" sz="1400" b="1" u="sng" kern="100">
                <a:effectLst/>
                <a:latin typeface="Arial"/>
                <a:ea typeface="ＭＳ ゴシック"/>
                <a:cs typeface="Times New Roman"/>
              </a:rPr>
              <a:t> </a:t>
            </a:r>
            <a:r>
              <a:rPr lang="en-US" altLang="ja-JP" sz="1400" b="1" u="sng" kern="100" err="1">
                <a:effectLst/>
                <a:latin typeface="Arial"/>
                <a:ea typeface="ＭＳ ゴシック"/>
                <a:cs typeface="Times New Roman"/>
              </a:rPr>
              <a:t>awtomatikong</a:t>
            </a:r>
            <a:r>
              <a:rPr lang="en-US" altLang="ja-JP" sz="1400" b="1" u="sng" kern="100">
                <a:effectLst/>
                <a:latin typeface="Arial"/>
                <a:ea typeface="ＭＳ ゴシック"/>
                <a:cs typeface="Times New Roman"/>
              </a:rPr>
              <a:t> </a:t>
            </a:r>
            <a:r>
              <a:rPr lang="en-US" altLang="ja-JP" sz="1400" b="1" u="sng" kern="100" err="1">
                <a:effectLst/>
                <a:latin typeface="Arial"/>
                <a:ea typeface="ＭＳ ゴシック"/>
                <a:cs typeface="Times New Roman"/>
              </a:rPr>
              <a:t>kinokontrol</a:t>
            </a:r>
            <a:r>
              <a:rPr lang="en-US" altLang="ja-JP" sz="1400" b="1" u="sng" kern="100">
                <a:effectLst/>
                <a:latin typeface="Arial"/>
                <a:ea typeface="ＭＳ ゴシック"/>
                <a:cs typeface="Times New Roman"/>
              </a:rPr>
              <a:t> ang </a:t>
            </a:r>
            <a:r>
              <a:rPr lang="en-US" altLang="ja-JP" sz="1400" b="1" u="sng" kern="100" err="1">
                <a:effectLst/>
                <a:latin typeface="Arial"/>
                <a:ea typeface="ＭＳ ゴシック"/>
                <a:cs typeface="Times New Roman"/>
              </a:rPr>
              <a:t>operasyon</a:t>
            </a:r>
            <a:r>
              <a:rPr lang="en-US" altLang="ja-JP" sz="1400" b="1" u="sng" kern="100">
                <a:effectLst/>
                <a:latin typeface="Arial"/>
                <a:ea typeface="ＭＳ ゴシック"/>
                <a:cs typeface="Times New Roman"/>
              </a:rPr>
              <a:t> ng boom (</a:t>
            </a:r>
            <a:r>
              <a:rPr lang="en-US" altLang="ja-JP" sz="1400" b="1" u="sng" kern="100" err="1">
                <a:effectLst/>
                <a:latin typeface="Arial"/>
                <a:ea typeface="ＭＳ ゴシック"/>
                <a:cs typeface="Times New Roman"/>
              </a:rPr>
              <a:t>nagpapahinto</a:t>
            </a:r>
            <a:r>
              <a:rPr lang="en-US" altLang="ja-JP" sz="1400" b="1" u="sng" kern="100">
                <a:effectLst/>
                <a:latin typeface="Arial"/>
                <a:ea typeface="ＭＳ ゴシック"/>
                <a:cs typeface="Times New Roman"/>
              </a:rPr>
              <a:t> o </a:t>
            </a:r>
            <a:r>
              <a:rPr lang="en-US" altLang="ja-JP" sz="1400" b="1" u="sng" kern="100" err="1">
                <a:effectLst/>
                <a:latin typeface="Arial"/>
                <a:ea typeface="ＭＳ ゴシック"/>
                <a:cs typeface="Times New Roman"/>
              </a:rPr>
              <a:t>nagpapa</a:t>
            </a:r>
            <a:r>
              <a:rPr lang="en-US" altLang="ja-JP" sz="1400" b="1" u="sng" kern="100">
                <a:effectLst/>
                <a:latin typeface="Arial"/>
                <a:ea typeface="ＭＳ ゴシック"/>
                <a:cs typeface="Times New Roman"/>
              </a:rPr>
              <a:t>-alarm) </a:t>
            </a:r>
            <a:r>
              <a:rPr lang="en-US" altLang="ja-JP" sz="1400" b="1" u="sng" kern="100" err="1">
                <a:effectLst/>
                <a:latin typeface="Arial"/>
                <a:ea typeface="ＭＳ ゴシック"/>
                <a:cs typeface="Times New Roman"/>
              </a:rPr>
              <a:t>kapag</a:t>
            </a:r>
            <a:r>
              <a:rPr lang="en-US" altLang="ja-JP" sz="1400" b="1" u="sng" kern="100">
                <a:effectLst/>
                <a:latin typeface="Arial"/>
                <a:ea typeface="ＭＳ ゴシック"/>
                <a:cs typeface="Times New Roman"/>
              </a:rPr>
              <a:t> ang work platform ay </a:t>
            </a:r>
            <a:r>
              <a:rPr lang="en-US" altLang="ja-JP" sz="1400" b="1" u="sng" kern="100" err="1">
                <a:effectLst/>
                <a:latin typeface="Arial"/>
                <a:ea typeface="ＭＳ ゴシック"/>
                <a:cs typeface="Times New Roman"/>
              </a:rPr>
              <a:t>lumampas</a:t>
            </a:r>
            <a:r>
              <a:rPr lang="en-US" altLang="ja-JP" sz="1400" b="1" u="sng" kern="100">
                <a:effectLst/>
                <a:latin typeface="Arial"/>
                <a:ea typeface="ＭＳ ゴシック"/>
                <a:cs typeface="Times New Roman"/>
              </a:rPr>
              <a:t> </a:t>
            </a:r>
            <a:r>
              <a:rPr lang="en-US" altLang="ja-JP" sz="1400" b="1" u="sng" kern="100" err="1">
                <a:effectLst/>
                <a:latin typeface="Arial"/>
                <a:ea typeface="ＭＳ ゴシック"/>
                <a:cs typeface="Times New Roman"/>
              </a:rPr>
              <a:t>sa</a:t>
            </a:r>
            <a:r>
              <a:rPr lang="en-US" altLang="ja-JP" sz="1400" b="1" u="sng" kern="100">
                <a:effectLst/>
                <a:latin typeface="Arial"/>
                <a:ea typeface="ＭＳ ゴシック"/>
                <a:cs typeface="Times New Roman"/>
              </a:rPr>
              <a:t> work range ng </a:t>
            </a:r>
            <a:r>
              <a:rPr lang="en-US" altLang="ja-JP" sz="1400" b="1" u="sng" kern="100" err="1">
                <a:effectLst/>
                <a:latin typeface="Arial"/>
                <a:ea typeface="ＭＳ ゴシック"/>
                <a:cs typeface="Times New Roman"/>
              </a:rPr>
              <a:t>operasyon</a:t>
            </a:r>
            <a:r>
              <a:rPr lang="en-US" altLang="ja-JP" sz="1400" kern="100">
                <a:effectLst/>
                <a:latin typeface="Arial"/>
                <a:ea typeface="ＭＳ ゴシック"/>
                <a:cs typeface="Times New Roman"/>
              </a:rPr>
              <a:t>, at </a:t>
            </a:r>
            <a:r>
              <a:rPr lang="en-US" altLang="ja-JP" sz="1400" b="1" u="sng" kern="100" err="1">
                <a:effectLst/>
                <a:latin typeface="Arial"/>
                <a:ea typeface="ＭＳ ゴシック"/>
                <a:cs typeface="Times New Roman"/>
              </a:rPr>
              <a:t>pinipigilan</a:t>
            </a:r>
            <a:r>
              <a:rPr lang="en-US" altLang="ja-JP" sz="1400" b="1" u="sng" kern="100">
                <a:effectLst/>
                <a:latin typeface="Arial"/>
                <a:ea typeface="ＭＳ ゴシック"/>
                <a:cs typeface="Times New Roman"/>
              </a:rPr>
              <a:t> ang aerial work platform </a:t>
            </a:r>
            <a:r>
              <a:rPr lang="en-US" altLang="ja-JP" sz="1400" b="1" u="sng" kern="100" err="1">
                <a:effectLst/>
                <a:latin typeface="Arial"/>
                <a:ea typeface="ＭＳ ゴシック"/>
                <a:cs typeface="Times New Roman"/>
              </a:rPr>
              <a:t>na</a:t>
            </a:r>
            <a:r>
              <a:rPr lang="en-US" altLang="ja-JP" sz="1400" b="1" u="sng" kern="100">
                <a:effectLst/>
                <a:latin typeface="Arial"/>
                <a:ea typeface="ＭＳ ゴシック"/>
                <a:cs typeface="Times New Roman"/>
              </a:rPr>
              <a:t> </a:t>
            </a:r>
            <a:r>
              <a:rPr lang="en-US" altLang="ja-JP" sz="1400" b="1" u="sng" kern="100" err="1">
                <a:effectLst/>
                <a:latin typeface="Arial"/>
                <a:ea typeface="ＭＳ ゴシック"/>
                <a:cs typeface="Times New Roman"/>
              </a:rPr>
              <a:t>tumagilid</a:t>
            </a:r>
            <a:r>
              <a:rPr lang="en-US" altLang="ja-JP" sz="1400" kern="100">
                <a:effectLst/>
                <a:latin typeface="Arial"/>
                <a:ea typeface="ＭＳ ゴシック"/>
                <a:cs typeface="Times New Roman"/>
              </a:rPr>
              <a:t>.</a:t>
            </a:r>
            <a:endParaRPr lang="ja-JP" altLang="ja-JP" sz="1400" kern="100">
              <a:effectLst/>
              <a:latin typeface="Arial"/>
              <a:ea typeface="ＭＳ ゴシック"/>
              <a:cs typeface="Times New Roman"/>
            </a:endParaRPr>
          </a:p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ja-JP" altLang="en-US" sz="1400" b="1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①　</a:t>
            </a:r>
            <a:r>
              <a:rPr lang="en-US" altLang="ja-JP" sz="1400" b="1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Telescopic Boom Type</a:t>
            </a:r>
          </a:p>
          <a:p>
            <a:pPr indent="0" algn="just">
              <a:lnSpc>
                <a:spcPct val="100000"/>
              </a:lnSpc>
              <a:buNone/>
            </a:pPr>
            <a:r>
              <a:rPr lang="en-US" altLang="ja-JP" sz="1400" kern="100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Ang undulation angle at ang extension amount ng boom, </a:t>
            </a:r>
            <a:r>
              <a:rPr lang="en-US" altLang="ja-JP" sz="1400" kern="100" err="1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gayundin</a:t>
            </a:r>
            <a:r>
              <a:rPr lang="en-US" altLang="ja-JP" sz="1400" kern="100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 ang turning angle at ang overhang width ng outrigger, ay </a:t>
            </a:r>
            <a:r>
              <a:rPr lang="en-US" altLang="ja-JP" sz="1400" kern="100" err="1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nadedetect</a:t>
            </a:r>
            <a:r>
              <a:rPr lang="en-US" altLang="ja-JP" sz="1400" kern="100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 ng electricity, at </a:t>
            </a:r>
            <a:r>
              <a:rPr lang="en-US" altLang="ja-JP" sz="1400" kern="100" err="1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kapag</a:t>
            </a:r>
            <a:r>
              <a:rPr lang="en-US" altLang="ja-JP" sz="1400" kern="100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 </a:t>
            </a:r>
            <a:r>
              <a:rPr lang="en-US" altLang="ja-JP" sz="1400" kern="100" err="1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lumampas</a:t>
            </a:r>
            <a:r>
              <a:rPr lang="en-US" altLang="ja-JP" sz="1400" kern="100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 ang work range, ang undulation, extension ng boom, at ang </a:t>
            </a:r>
            <a:r>
              <a:rPr lang="en-US" altLang="ja-JP" sz="1400" kern="100" err="1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pagliko</a:t>
            </a:r>
            <a:r>
              <a:rPr lang="en-US" altLang="ja-JP" sz="1400" kern="100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 </a:t>
            </a:r>
            <a:r>
              <a:rPr lang="en-US" altLang="ja-JP" sz="1400" kern="100" err="1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mula</a:t>
            </a:r>
            <a:r>
              <a:rPr lang="en-US" altLang="ja-JP" sz="1400" kern="100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 </a:t>
            </a:r>
            <a:r>
              <a:rPr lang="en-US" altLang="ja-JP" sz="1400" kern="100" err="1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sa</a:t>
            </a:r>
            <a:r>
              <a:rPr lang="en-US" altLang="ja-JP" sz="1400" kern="100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 </a:t>
            </a:r>
            <a:r>
              <a:rPr lang="en-US" altLang="ja-JP" sz="1400" kern="100" err="1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sentro</a:t>
            </a:r>
            <a:r>
              <a:rPr lang="en-US" altLang="ja-JP" sz="1400" kern="100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 ng </a:t>
            </a:r>
            <a:r>
              <a:rPr lang="en-US" altLang="ja-JP" sz="1400" kern="100" err="1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sasakyan</a:t>
            </a:r>
            <a:r>
              <a:rPr lang="en-US" altLang="ja-JP" sz="1400" kern="100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 ay </a:t>
            </a:r>
            <a:r>
              <a:rPr lang="en-US" altLang="ja-JP" sz="1400" kern="100" err="1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humihinto</a:t>
            </a:r>
            <a:r>
              <a:rPr lang="en-US" altLang="ja-JP" sz="1400" kern="100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.</a:t>
            </a:r>
            <a:endParaRPr lang="en-US" altLang="ja-JP" sz="1400" kern="100">
              <a:latin typeface="ＭＳ ゴシック" panose="020B0609070205080204" pitchFamily="49" charset="-128"/>
              <a:ea typeface="ＭＳ ゴシック" panose="020B0609070205080204" pitchFamily="49" charset="-128"/>
              <a:cs typeface="Times New Roman" panose="02020603050405020304" pitchFamily="18" charset="0"/>
            </a:endParaRPr>
          </a:p>
          <a:p>
            <a:pPr indent="0" algn="just">
              <a:lnSpc>
                <a:spcPct val="100000"/>
              </a:lnSpc>
              <a:buNone/>
            </a:pPr>
            <a:r>
              <a:rPr lang="en-US" altLang="ja-JP" sz="1400" kern="100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Ang work range diagram ay mas </a:t>
            </a:r>
            <a:r>
              <a:rPr lang="en-US" altLang="ja-JP" sz="1400" kern="100" err="1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madaling</a:t>
            </a:r>
            <a:r>
              <a:rPr lang="en-US" altLang="ja-JP" sz="1400" kern="100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 </a:t>
            </a:r>
            <a:r>
              <a:rPr lang="en-US" altLang="ja-JP" sz="1400" kern="100" err="1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maipapaunawa</a:t>
            </a:r>
            <a:r>
              <a:rPr lang="en-US" altLang="ja-JP" sz="1400" kern="100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 </a:t>
            </a:r>
            <a:r>
              <a:rPr lang="en-US" altLang="ja-JP" sz="1400" kern="100" err="1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ito</a:t>
            </a:r>
            <a:r>
              <a:rPr lang="en-US" altLang="ja-JP" sz="1400" kern="100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.</a:t>
            </a:r>
            <a:endParaRPr lang="en-US" altLang="ja-JP" sz="1400" kern="100">
              <a:latin typeface="ＭＳ ゴシック" panose="020B0609070205080204" pitchFamily="49" charset="-128"/>
              <a:ea typeface="ＭＳ ゴシック" panose="020B0609070205080204" pitchFamily="49" charset="-128"/>
              <a:cs typeface="Times New Roman" panose="02020603050405020304" pitchFamily="18" charset="0"/>
            </a:endParaRPr>
          </a:p>
          <a:p>
            <a:pPr indent="0" algn="just">
              <a:lnSpc>
                <a:spcPct val="100000"/>
              </a:lnSpc>
              <a:buNone/>
            </a:pPr>
            <a:r>
              <a:rPr lang="en-US" altLang="ja-JP" sz="1400" err="1">
                <a:effectLst/>
                <a:latin typeface="Arial" panose="020B0604020202020204" pitchFamily="34" charset="0"/>
                <a:ea typeface="ＭＳ 明朝" panose="02020609040205080304" pitchFamily="17" charset="-128"/>
              </a:rPr>
              <a:t>Mayroong</a:t>
            </a:r>
            <a:r>
              <a:rPr lang="en-US" altLang="ja-JP" sz="1400">
                <a:effectLst/>
                <a:latin typeface="Arial" panose="020B0604020202020204" pitchFamily="34" charset="0"/>
                <a:ea typeface="ＭＳ 明朝" panose="02020609040205080304" pitchFamily="17" charset="-128"/>
              </a:rPr>
              <a:t> </a:t>
            </a:r>
            <a:r>
              <a:rPr lang="en-US" altLang="ja-JP" sz="1400" err="1">
                <a:effectLst/>
                <a:latin typeface="Arial" panose="020B0604020202020204" pitchFamily="34" charset="0"/>
                <a:ea typeface="ＭＳ 明朝" panose="02020609040205080304" pitchFamily="17" charset="-128"/>
              </a:rPr>
              <a:t>dalawang</a:t>
            </a:r>
            <a:r>
              <a:rPr lang="en-US" altLang="ja-JP" sz="1400">
                <a:effectLst/>
                <a:latin typeface="Arial" panose="020B0604020202020204" pitchFamily="34" charset="0"/>
                <a:ea typeface="ＭＳ 明朝" panose="02020609040205080304" pitchFamily="17" charset="-128"/>
              </a:rPr>
              <a:t> </a:t>
            </a:r>
            <a:r>
              <a:rPr lang="en-US" altLang="ja-JP" sz="1400" err="1">
                <a:effectLst/>
                <a:latin typeface="Arial" panose="020B0604020202020204" pitchFamily="34" charset="0"/>
                <a:ea typeface="ＭＳ 明朝" panose="02020609040205080304" pitchFamily="17" charset="-128"/>
              </a:rPr>
              <a:t>uri</a:t>
            </a:r>
            <a:r>
              <a:rPr lang="en-US" altLang="ja-JP" sz="1400">
                <a:effectLst/>
                <a:latin typeface="Arial" panose="020B0604020202020204" pitchFamily="34" charset="0"/>
                <a:ea typeface="ＭＳ 明朝" panose="02020609040205080304" pitchFamily="17" charset="-128"/>
              </a:rPr>
              <a:t> ng telescopic boom </a:t>
            </a:r>
            <a:r>
              <a:rPr lang="en-US" altLang="ja-JP" sz="1400" err="1">
                <a:effectLst/>
                <a:latin typeface="Arial" panose="020B0604020202020204" pitchFamily="34" charset="0"/>
                <a:ea typeface="ＭＳ 明朝" panose="02020609040205080304" pitchFamily="17" charset="-128"/>
              </a:rPr>
              <a:t>na</a:t>
            </a:r>
            <a:r>
              <a:rPr lang="en-US" altLang="ja-JP" sz="1400">
                <a:effectLst/>
                <a:latin typeface="Arial" panose="020B0604020202020204" pitchFamily="34" charset="0"/>
                <a:ea typeface="ＭＳ 明朝" panose="02020609040205080304" pitchFamily="17" charset="-128"/>
              </a:rPr>
              <a:t> boom operation control device</a:t>
            </a:r>
            <a:r>
              <a:rPr lang="en-US" altLang="ja-JP" sz="140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: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ja-JP" altLang="en-US" sz="140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　　</a:t>
            </a:r>
            <a:r>
              <a:rPr lang="en-US" altLang="ja-JP" sz="140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(a)</a:t>
            </a:r>
            <a:r>
              <a:rPr lang="ja-JP" altLang="en-US" sz="140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　</a:t>
            </a:r>
            <a:r>
              <a:rPr lang="en-US" altLang="ja-JP" sz="1400">
                <a:effectLst/>
                <a:latin typeface="Arial" panose="020B0604020202020204" pitchFamily="34" charset="0"/>
                <a:ea typeface="ＭＳ ゴシック" panose="020B0609070205080204" pitchFamily="49" charset="-128"/>
              </a:rPr>
              <a:t>Ang </a:t>
            </a:r>
            <a:r>
              <a:rPr lang="en-US" altLang="ja-JP" sz="1400" err="1">
                <a:effectLst/>
                <a:latin typeface="Arial" panose="020B0604020202020204" pitchFamily="34" charset="0"/>
                <a:ea typeface="ＭＳ ゴシック" panose="020B0609070205080204" pitchFamily="49" charset="-128"/>
              </a:rPr>
              <a:t>pag</a:t>
            </a:r>
            <a:r>
              <a:rPr lang="en-US" altLang="ja-JP" sz="1400">
                <a:effectLst/>
                <a:latin typeface="Arial" panose="020B0604020202020204" pitchFamily="34" charset="0"/>
                <a:ea typeface="ＭＳ ゴシック" panose="020B0609070205080204" pitchFamily="49" charset="-128"/>
              </a:rPr>
              <a:t>-detect ng </a:t>
            </a:r>
            <a:r>
              <a:rPr lang="en-US" altLang="ja-JP" sz="1400" err="1">
                <a:effectLst/>
                <a:latin typeface="Arial" panose="020B0604020202020204" pitchFamily="34" charset="0"/>
                <a:ea typeface="ＭＳ ゴシック" panose="020B0609070205080204" pitchFamily="49" charset="-128"/>
              </a:rPr>
              <a:t>pagtaas</a:t>
            </a:r>
            <a:r>
              <a:rPr lang="en-US" altLang="ja-JP" sz="1400">
                <a:effectLst/>
                <a:latin typeface="Arial" panose="020B0604020202020204" pitchFamily="34" charset="0"/>
                <a:ea typeface="ＭＳ ゴシック" panose="020B0609070205080204" pitchFamily="49" charset="-128"/>
              </a:rPr>
              <a:t> o </a:t>
            </a:r>
            <a:r>
              <a:rPr lang="en-US" altLang="ja-JP" sz="1400" err="1">
                <a:effectLst/>
                <a:latin typeface="Arial" panose="020B0604020202020204" pitchFamily="34" charset="0"/>
                <a:ea typeface="ＭＳ ゴシック" panose="020B0609070205080204" pitchFamily="49" charset="-128"/>
              </a:rPr>
              <a:t>pagbaba</a:t>
            </a:r>
            <a:r>
              <a:rPr lang="en-US" altLang="ja-JP" sz="1400">
                <a:effectLst/>
                <a:latin typeface="Arial" panose="020B0604020202020204" pitchFamily="34" charset="0"/>
                <a:ea typeface="ＭＳ ゴシック" panose="020B0609070205080204" pitchFamily="49" charset="-128"/>
              </a:rPr>
              <a:t> </a:t>
            </a:r>
            <a:r>
              <a:rPr lang="en-US" altLang="ja-JP" sz="1400" err="1">
                <a:effectLst/>
                <a:latin typeface="Arial" panose="020B0604020202020204" pitchFamily="34" charset="0"/>
                <a:ea typeface="ＭＳ ゴシック" panose="020B0609070205080204" pitchFamily="49" charset="-128"/>
              </a:rPr>
              <a:t>sa</a:t>
            </a:r>
            <a:r>
              <a:rPr lang="en-US" altLang="ja-JP" sz="1400">
                <a:effectLst/>
                <a:latin typeface="Arial" panose="020B0604020202020204" pitchFamily="34" charset="0"/>
                <a:ea typeface="ＭＳ ゴシック" panose="020B0609070205080204" pitchFamily="49" charset="-128"/>
              </a:rPr>
              <a:t> </a:t>
            </a:r>
            <a:r>
              <a:rPr lang="en-US" altLang="ja-JP" sz="1400" err="1">
                <a:effectLst/>
                <a:latin typeface="Arial" panose="020B0604020202020204" pitchFamily="34" charset="0"/>
                <a:ea typeface="ＭＳ ゴシック" panose="020B0609070205080204" pitchFamily="49" charset="-128"/>
              </a:rPr>
              <a:t>karga</a:t>
            </a:r>
            <a:r>
              <a:rPr lang="en-US" altLang="ja-JP" sz="1400">
                <a:effectLst/>
                <a:latin typeface="Arial" panose="020B0604020202020204" pitchFamily="34" charset="0"/>
                <a:ea typeface="ＭＳ ゴシック" panose="020B0609070205080204" pitchFamily="49" charset="-128"/>
              </a:rPr>
              <a:t> </a:t>
            </a:r>
            <a:r>
              <a:rPr lang="en-US" altLang="ja-JP" sz="1400" err="1">
                <a:effectLst/>
                <a:latin typeface="Arial" panose="020B0604020202020204" pitchFamily="34" charset="0"/>
                <a:ea typeface="ＭＳ ゴシック" panose="020B0609070205080204" pitchFamily="49" charset="-128"/>
              </a:rPr>
              <a:t>sa</a:t>
            </a:r>
            <a:r>
              <a:rPr lang="en-US" altLang="ja-JP" sz="1400">
                <a:effectLst/>
                <a:latin typeface="Arial" panose="020B0604020202020204" pitchFamily="34" charset="0"/>
                <a:ea typeface="ＭＳ ゴシック" panose="020B0609070205080204" pitchFamily="49" charset="-128"/>
              </a:rPr>
              <a:t> work platform</a:t>
            </a:r>
            <a:endParaRPr lang="en-US" altLang="ja-JP" sz="140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ja-JP" altLang="en-US" sz="140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　　</a:t>
            </a:r>
            <a:r>
              <a:rPr lang="en-US" altLang="ja-JP" sz="140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(b)</a:t>
            </a:r>
            <a:r>
              <a:rPr lang="ja-JP" altLang="en-US" sz="140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　</a:t>
            </a:r>
            <a:r>
              <a:rPr lang="en-US" altLang="ja-JP" sz="1400">
                <a:effectLst/>
                <a:latin typeface="Arial" panose="020B0604020202020204" pitchFamily="34" charset="0"/>
                <a:ea typeface="ＭＳ ゴシック" panose="020B0609070205080204" pitchFamily="49" charset="-128"/>
              </a:rPr>
              <a:t>Sa </a:t>
            </a:r>
            <a:r>
              <a:rPr lang="en-US" altLang="ja-JP" sz="1400" err="1">
                <a:effectLst/>
                <a:latin typeface="Arial" panose="020B0604020202020204" pitchFamily="34" charset="0"/>
                <a:ea typeface="ＭＳ ゴシック" panose="020B0609070205080204" pitchFamily="49" charset="-128"/>
              </a:rPr>
              <a:t>mga</a:t>
            </a:r>
            <a:r>
              <a:rPr lang="en-US" altLang="ja-JP" sz="1400">
                <a:effectLst/>
                <a:latin typeface="Arial" panose="020B0604020202020204" pitchFamily="34" charset="0"/>
                <a:ea typeface="ＭＳ ゴシック" panose="020B0609070205080204" pitchFamily="49" charset="-128"/>
              </a:rPr>
              <a:t> </a:t>
            </a:r>
            <a:r>
              <a:rPr lang="en-US" altLang="ja-JP" sz="1400" err="1">
                <a:effectLst/>
                <a:latin typeface="Arial" panose="020B0604020202020204" pitchFamily="34" charset="0"/>
                <a:ea typeface="ＭＳ ゴシック" panose="020B0609070205080204" pitchFamily="49" charset="-128"/>
              </a:rPr>
              <a:t>hindi</a:t>
            </a:r>
            <a:r>
              <a:rPr lang="en-US" altLang="ja-JP" sz="1400">
                <a:effectLst/>
                <a:latin typeface="Arial" panose="020B0604020202020204" pitchFamily="34" charset="0"/>
                <a:ea typeface="ＭＳ ゴシック" panose="020B0609070205080204" pitchFamily="49" charset="-128"/>
              </a:rPr>
              <a:t> </a:t>
            </a:r>
            <a:r>
              <a:rPr lang="en-US" altLang="ja-JP" sz="1400" err="1">
                <a:effectLst/>
                <a:latin typeface="Arial" panose="020B0604020202020204" pitchFamily="34" charset="0"/>
                <a:ea typeface="ＭＳ ゴシック" panose="020B0609070205080204" pitchFamily="49" charset="-128"/>
              </a:rPr>
              <a:t>nakaka</a:t>
            </a:r>
            <a:r>
              <a:rPr lang="en-US" altLang="ja-JP" sz="1400">
                <a:effectLst/>
                <a:latin typeface="Arial" panose="020B0604020202020204" pitchFamily="34" charset="0"/>
                <a:ea typeface="ＭＳ ゴシック" panose="020B0609070205080204" pitchFamily="49" charset="-128"/>
              </a:rPr>
              <a:t>-detect ng </a:t>
            </a:r>
            <a:r>
              <a:rPr lang="en-US" altLang="ja-JP" sz="1400" err="1">
                <a:effectLst/>
                <a:latin typeface="Arial" panose="020B0604020202020204" pitchFamily="34" charset="0"/>
                <a:ea typeface="ＭＳ ゴシック" panose="020B0609070205080204" pitchFamily="49" charset="-128"/>
              </a:rPr>
              <a:t>pagtaas</a:t>
            </a:r>
            <a:r>
              <a:rPr lang="en-US" altLang="ja-JP" sz="1400">
                <a:effectLst/>
                <a:latin typeface="Arial" panose="020B0604020202020204" pitchFamily="34" charset="0"/>
                <a:ea typeface="ＭＳ ゴシック" panose="020B0609070205080204" pitchFamily="49" charset="-128"/>
              </a:rPr>
              <a:t> o </a:t>
            </a:r>
            <a:r>
              <a:rPr lang="en-US" altLang="ja-JP" sz="1400" err="1">
                <a:effectLst/>
                <a:latin typeface="Arial" panose="020B0604020202020204" pitchFamily="34" charset="0"/>
                <a:ea typeface="ＭＳ ゴシック" panose="020B0609070205080204" pitchFamily="49" charset="-128"/>
              </a:rPr>
              <a:t>pagbaba</a:t>
            </a:r>
            <a:r>
              <a:rPr lang="en-US" altLang="ja-JP" sz="1400">
                <a:effectLst/>
                <a:latin typeface="Arial" panose="020B0604020202020204" pitchFamily="34" charset="0"/>
                <a:ea typeface="ＭＳ ゴシック" panose="020B0609070205080204" pitchFamily="49" charset="-128"/>
              </a:rPr>
              <a:t> </a:t>
            </a:r>
            <a:r>
              <a:rPr lang="en-US" altLang="ja-JP" sz="1400" err="1">
                <a:effectLst/>
                <a:latin typeface="Arial" panose="020B0604020202020204" pitchFamily="34" charset="0"/>
                <a:ea typeface="ＭＳ ゴシック" panose="020B0609070205080204" pitchFamily="49" charset="-128"/>
              </a:rPr>
              <a:t>sa</a:t>
            </a:r>
            <a:r>
              <a:rPr lang="en-US" altLang="ja-JP" sz="1400">
                <a:effectLst/>
                <a:latin typeface="Arial" panose="020B0604020202020204" pitchFamily="34" charset="0"/>
                <a:ea typeface="ＭＳ ゴシック" panose="020B0609070205080204" pitchFamily="49" charset="-128"/>
              </a:rPr>
              <a:t> </a:t>
            </a:r>
            <a:r>
              <a:rPr lang="en-US" altLang="ja-JP" sz="1400" err="1">
                <a:effectLst/>
                <a:latin typeface="Arial" panose="020B0604020202020204" pitchFamily="34" charset="0"/>
                <a:ea typeface="ＭＳ ゴシック" panose="020B0609070205080204" pitchFamily="49" charset="-128"/>
              </a:rPr>
              <a:t>kapasidad</a:t>
            </a:r>
            <a:endParaRPr lang="en-US" altLang="ja-JP" sz="1400">
              <a:latin typeface="Arial" panose="020B0604020202020204" pitchFamily="34" charset="0"/>
              <a:ea typeface="ＭＳ ゴシック" panose="020B0609070205080204" pitchFamily="49" charset="-128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ja-JP" sz="1400">
                <a:effectLst/>
                <a:latin typeface="Arial" panose="020B0604020202020204" pitchFamily="34" charset="0"/>
                <a:ea typeface="ＭＳ ゴシック" panose="020B0609070205080204" pitchFamily="49" charset="-128"/>
              </a:rPr>
              <a:t>             ng </a:t>
            </a:r>
            <a:r>
              <a:rPr lang="en-US" altLang="ja-JP" sz="1400" err="1">
                <a:effectLst/>
                <a:latin typeface="Arial" panose="020B0604020202020204" pitchFamily="34" charset="0"/>
                <a:ea typeface="ＭＳ ゴシック" panose="020B0609070205080204" pitchFamily="49" charset="-128"/>
              </a:rPr>
              <a:t>karga</a:t>
            </a:r>
            <a:r>
              <a:rPr lang="en-US" altLang="ja-JP" sz="1400">
                <a:effectLst/>
                <a:latin typeface="Arial" panose="020B0604020202020204" pitchFamily="34" charset="0"/>
                <a:ea typeface="ＭＳ ゴシック" panose="020B0609070205080204" pitchFamily="49" charset="-128"/>
              </a:rPr>
              <a:t> </a:t>
            </a:r>
            <a:r>
              <a:rPr lang="en-US" altLang="ja-JP" sz="1400" err="1">
                <a:effectLst/>
                <a:latin typeface="Arial" panose="020B0604020202020204" pitchFamily="34" charset="0"/>
                <a:ea typeface="ＭＳ ゴシック" panose="020B0609070205080204" pitchFamily="49" charset="-128"/>
              </a:rPr>
              <a:t>sa</a:t>
            </a:r>
            <a:r>
              <a:rPr lang="en-US" altLang="ja-JP" sz="1400">
                <a:effectLst/>
                <a:latin typeface="Arial" panose="020B0604020202020204" pitchFamily="34" charset="0"/>
                <a:ea typeface="ＭＳ ゴシック" panose="020B0609070205080204" pitchFamily="49" charset="-128"/>
              </a:rPr>
              <a:t> work platform</a:t>
            </a:r>
            <a:endParaRPr lang="en-US" altLang="ja-JP" sz="140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ja-JP" altLang="en-US" sz="1400" b="1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②　</a:t>
            </a:r>
            <a:r>
              <a:rPr lang="en-US" altLang="ja-JP" sz="1400" b="1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Articulated Boom Type</a:t>
            </a:r>
          </a:p>
          <a:p>
            <a:pPr indent="0" algn="just">
              <a:buNone/>
            </a:pPr>
            <a:r>
              <a:rPr lang="en-US" altLang="ja-JP" sz="1400" kern="100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Ang </a:t>
            </a:r>
            <a:r>
              <a:rPr lang="en-US" altLang="ja-JP" sz="1400" kern="100" err="1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anggulo</a:t>
            </a:r>
            <a:r>
              <a:rPr lang="en-US" altLang="ja-JP" sz="1400" kern="100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 ng </a:t>
            </a:r>
            <a:r>
              <a:rPr lang="en-US" altLang="ja-JP" sz="1400" kern="100" err="1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pangalawang</a:t>
            </a:r>
            <a:r>
              <a:rPr lang="en-US" altLang="ja-JP" sz="1400" kern="100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 boom </a:t>
            </a:r>
            <a:r>
              <a:rPr lang="en-US" altLang="ja-JP" sz="1400" kern="100" err="1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pagdating</a:t>
            </a:r>
            <a:r>
              <a:rPr lang="en-US" altLang="ja-JP" sz="1400" kern="100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 </a:t>
            </a:r>
            <a:r>
              <a:rPr lang="en-US" altLang="ja-JP" sz="1400" kern="100" err="1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sa</a:t>
            </a:r>
            <a:r>
              <a:rPr lang="en-US" altLang="ja-JP" sz="1400" kern="100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 </a:t>
            </a:r>
            <a:r>
              <a:rPr lang="en-US" altLang="ja-JP" sz="1400" kern="100" err="1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pahalang</a:t>
            </a:r>
            <a:r>
              <a:rPr lang="en-US" altLang="ja-JP" sz="1400" kern="100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 </a:t>
            </a:r>
            <a:r>
              <a:rPr lang="en-US" altLang="ja-JP" sz="1400" kern="100" err="1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na</a:t>
            </a:r>
            <a:r>
              <a:rPr lang="en-US" altLang="ja-JP" sz="1400" kern="100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 </a:t>
            </a:r>
            <a:r>
              <a:rPr lang="en-US" altLang="ja-JP" sz="1400" kern="100" err="1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sasakyan</a:t>
            </a:r>
            <a:r>
              <a:rPr lang="en-US" altLang="ja-JP" sz="1400" kern="100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 ay </a:t>
            </a:r>
            <a:r>
              <a:rPr lang="en-US" altLang="ja-JP" sz="1400" kern="100" err="1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nade</a:t>
            </a:r>
            <a:r>
              <a:rPr lang="en-US" altLang="ja-JP" sz="1400" kern="100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-detect </a:t>
            </a:r>
            <a:r>
              <a:rPr lang="en-US" altLang="ja-JP" sz="1400" kern="100" err="1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sa</a:t>
            </a:r>
            <a:r>
              <a:rPr lang="en-US" altLang="ja-JP" sz="1400" kern="100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 </a:t>
            </a:r>
            <a:r>
              <a:rPr lang="en-US" altLang="ja-JP" sz="1400" kern="100" err="1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pamamagitan</a:t>
            </a:r>
            <a:r>
              <a:rPr lang="en-US" altLang="ja-JP" sz="1400" kern="100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 ng </a:t>
            </a:r>
            <a:r>
              <a:rPr lang="en-US" altLang="ja-JP" sz="1400" kern="100" err="1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mekanikal</a:t>
            </a:r>
            <a:r>
              <a:rPr lang="en-US" altLang="ja-JP" sz="1400" kern="100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 o </a:t>
            </a:r>
            <a:r>
              <a:rPr lang="en-US" altLang="ja-JP" sz="1400" kern="100" err="1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elektrikal</a:t>
            </a:r>
            <a:r>
              <a:rPr lang="en-US" altLang="ja-JP" sz="1400" kern="100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 </a:t>
            </a:r>
            <a:r>
              <a:rPr lang="en-US" altLang="ja-JP" sz="1400" kern="100" err="1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na</a:t>
            </a:r>
            <a:r>
              <a:rPr lang="en-US" altLang="ja-JP" sz="1400" kern="100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 </a:t>
            </a:r>
            <a:r>
              <a:rPr lang="en-US" altLang="ja-JP" sz="1400" kern="100" err="1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paraan</a:t>
            </a:r>
            <a:r>
              <a:rPr lang="en-US" altLang="ja-JP" sz="1400" kern="100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, at kung ang work range, </a:t>
            </a:r>
            <a:r>
              <a:rPr lang="en-US" altLang="ja-JP" sz="1400" kern="100" err="1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na</a:t>
            </a:r>
            <a:r>
              <a:rPr lang="en-US" altLang="ja-JP" sz="1400" kern="100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 </a:t>
            </a:r>
            <a:r>
              <a:rPr lang="en-US" altLang="ja-JP" sz="1400" kern="100" err="1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ipinapakita</a:t>
            </a:r>
            <a:r>
              <a:rPr lang="en-US" altLang="ja-JP" sz="1400" kern="100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 </a:t>
            </a:r>
            <a:r>
              <a:rPr lang="en-US" altLang="ja-JP" sz="1400" kern="100" err="1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sa</a:t>
            </a:r>
            <a:r>
              <a:rPr lang="en-US" altLang="ja-JP" sz="1400" kern="100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 </a:t>
            </a:r>
            <a:r>
              <a:rPr lang="en-US" altLang="ja-JP" sz="1400" kern="100" err="1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Larawan</a:t>
            </a:r>
            <a:r>
              <a:rPr lang="en-US" altLang="ja-JP" sz="1400" kern="100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 2-29 ay </a:t>
            </a:r>
            <a:r>
              <a:rPr lang="en-US" altLang="ja-JP" sz="1400" kern="100" err="1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lumampas</a:t>
            </a:r>
            <a:r>
              <a:rPr lang="en-US" altLang="ja-JP" sz="1400" kern="100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, ang undulation at </a:t>
            </a:r>
            <a:r>
              <a:rPr lang="en-US" altLang="ja-JP" sz="1400" kern="100" err="1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pagpapataas</a:t>
            </a:r>
            <a:r>
              <a:rPr lang="en-US" altLang="ja-JP" sz="1400" kern="100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 ng </a:t>
            </a:r>
            <a:r>
              <a:rPr lang="en-US" altLang="ja-JP" sz="1400" kern="100" err="1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repraksyon</a:t>
            </a:r>
            <a:r>
              <a:rPr lang="en-US" altLang="ja-JP" sz="1400" kern="100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 ay </a:t>
            </a:r>
            <a:r>
              <a:rPr lang="en-US" altLang="ja-JP" sz="1400" kern="100" err="1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tumitigil</a:t>
            </a:r>
            <a:r>
              <a:rPr lang="en-US" altLang="ja-JP" sz="1400" kern="100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. </a:t>
            </a:r>
            <a:endParaRPr lang="en-US" altLang="ja-JP" sz="1400" kern="100">
              <a:latin typeface="ＭＳ ゴシック" panose="020B0609070205080204" pitchFamily="49" charset="-128"/>
              <a:ea typeface="ＭＳ ゴシック" panose="020B0609070205080204" pitchFamily="49" charset="-128"/>
              <a:cs typeface="Times New Roman" panose="02020603050405020304" pitchFamily="18" charset="0"/>
            </a:endParaRPr>
          </a:p>
          <a:p>
            <a:pPr indent="0" algn="just">
              <a:buNone/>
            </a:pPr>
            <a:r>
              <a:rPr lang="en-US" altLang="ja-JP" sz="1400">
                <a:effectLst/>
                <a:latin typeface="Arial" panose="020B0604020202020204" pitchFamily="34" charset="0"/>
                <a:ea typeface="ＭＳ ゴシック" panose="020B0609070205080204" pitchFamily="49" charset="-128"/>
              </a:rPr>
              <a:t>Wala </a:t>
            </a:r>
            <a:r>
              <a:rPr lang="en-US" altLang="ja-JP" sz="1400" err="1">
                <a:effectLst/>
                <a:latin typeface="Arial" panose="020B0604020202020204" pitchFamily="34" charset="0"/>
                <a:ea typeface="ＭＳ ゴシック" panose="020B0609070205080204" pitchFamily="49" charset="-128"/>
              </a:rPr>
              <a:t>itong</a:t>
            </a:r>
            <a:r>
              <a:rPr lang="en-US" altLang="ja-JP" sz="1400">
                <a:effectLst/>
                <a:latin typeface="Arial" panose="020B0604020202020204" pitchFamily="34" charset="0"/>
                <a:ea typeface="ＭＳ ゴシック" panose="020B0609070205080204" pitchFamily="49" charset="-128"/>
              </a:rPr>
              <a:t> </a:t>
            </a:r>
            <a:r>
              <a:rPr lang="en-US" altLang="ja-JP" sz="1400" err="1">
                <a:effectLst/>
                <a:latin typeface="Arial" panose="020B0604020202020204" pitchFamily="34" charset="0"/>
                <a:ea typeface="ＭＳ ゴシック" panose="020B0609070205080204" pitchFamily="49" charset="-128"/>
              </a:rPr>
              <a:t>kinalaman</a:t>
            </a:r>
            <a:r>
              <a:rPr lang="en-US" altLang="ja-JP" sz="1400">
                <a:effectLst/>
                <a:latin typeface="Arial" panose="020B0604020202020204" pitchFamily="34" charset="0"/>
                <a:ea typeface="ＭＳ ゴシック" panose="020B0609070205080204" pitchFamily="49" charset="-128"/>
              </a:rPr>
              <a:t> </a:t>
            </a:r>
            <a:r>
              <a:rPr lang="en-US" altLang="ja-JP" sz="1400" err="1">
                <a:effectLst/>
                <a:latin typeface="Arial" panose="020B0604020202020204" pitchFamily="34" charset="0"/>
                <a:ea typeface="ＭＳ ゴシック" panose="020B0609070205080204" pitchFamily="49" charset="-128"/>
              </a:rPr>
              <a:t>sa</a:t>
            </a:r>
            <a:r>
              <a:rPr lang="en-US" altLang="ja-JP" sz="1400">
                <a:effectLst/>
                <a:latin typeface="Arial" panose="020B0604020202020204" pitchFamily="34" charset="0"/>
                <a:ea typeface="ＭＳ ゴシック" panose="020B0609070205080204" pitchFamily="49" charset="-128"/>
              </a:rPr>
              <a:t> undulation angle ng </a:t>
            </a:r>
            <a:r>
              <a:rPr lang="en-US" altLang="ja-JP" sz="1400" err="1">
                <a:effectLst/>
                <a:latin typeface="Arial" panose="020B0604020202020204" pitchFamily="34" charset="0"/>
                <a:ea typeface="ＭＳ ゴシック" panose="020B0609070205080204" pitchFamily="49" charset="-128"/>
              </a:rPr>
              <a:t>unang</a:t>
            </a:r>
            <a:r>
              <a:rPr lang="en-US" altLang="ja-JP" sz="1400">
                <a:effectLst/>
                <a:latin typeface="Arial" panose="020B0604020202020204" pitchFamily="34" charset="0"/>
                <a:ea typeface="ＭＳ ゴシック" panose="020B0609070205080204" pitchFamily="49" charset="-128"/>
              </a:rPr>
              <a:t> boom.</a:t>
            </a:r>
            <a:endParaRPr lang="ja-JP" altLang="en-US" sz="140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pic>
        <p:nvPicPr>
          <p:cNvPr id="10" name="図 9">
            <a:extLst>
              <a:ext uri="{FF2B5EF4-FFF2-40B4-BE49-F238E27FC236}">
                <a16:creationId xmlns:a16="http://schemas.microsoft.com/office/drawing/2014/main" id="{53FA05E0-C6FE-4996-95AB-2DD4B878264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004"/>
          <a:stretch/>
        </p:blipFill>
        <p:spPr>
          <a:xfrm>
            <a:off x="6376347" y="1595736"/>
            <a:ext cx="2667751" cy="1589092"/>
          </a:xfrm>
          <a:prstGeom prst="rect">
            <a:avLst/>
          </a:prstGeom>
          <a:ln w="6350">
            <a:solidFill>
              <a:schemeClr val="tx1"/>
            </a:solidFill>
          </a:ln>
        </p:spPr>
      </p:pic>
      <p:pic>
        <p:nvPicPr>
          <p:cNvPr id="12" name="図 11">
            <a:extLst>
              <a:ext uri="{FF2B5EF4-FFF2-40B4-BE49-F238E27FC236}">
                <a16:creationId xmlns:a16="http://schemas.microsoft.com/office/drawing/2014/main" id="{BBBD6C5C-8FCD-40AD-A17C-59EAF49ED61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3181" t="-512" r="20088" b="512"/>
          <a:stretch/>
        </p:blipFill>
        <p:spPr>
          <a:xfrm>
            <a:off x="6546746" y="3380283"/>
            <a:ext cx="2497352" cy="1923885"/>
          </a:xfrm>
          <a:prstGeom prst="rect">
            <a:avLst/>
          </a:prstGeom>
          <a:ln w="635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14186348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3"/>
          <p:cNvSpPr>
            <a:spLocks noGrp="1"/>
          </p:cNvSpPr>
          <p:nvPr>
            <p:ph type="title"/>
          </p:nvPr>
        </p:nvSpPr>
        <p:spPr>
          <a:xfrm>
            <a:off x="628650" y="82388"/>
            <a:ext cx="7886700" cy="750395"/>
          </a:xfrm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r>
              <a:rPr lang="en-US" altLang="ja-JP" sz="2400"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Safety Device para </a:t>
            </a:r>
            <a:r>
              <a:rPr lang="en-US" altLang="ja-JP" sz="2400" err="1"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sa</a:t>
            </a:r>
            <a:r>
              <a:rPr lang="en-US" altLang="ja-JP" sz="2400"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 Aerial Work Platform Vehicle</a:t>
            </a:r>
            <a:r>
              <a:rPr lang="ja-JP" altLang="en-US" sz="2400"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 </a:t>
            </a:r>
            <a:r>
              <a:rPr lang="en-US" altLang="ja-JP" sz="2400"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(</a:t>
            </a:r>
            <a:r>
              <a:rPr lang="ja-JP" altLang="en-US" sz="2400"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３</a:t>
            </a:r>
            <a:r>
              <a:rPr lang="en-US" altLang="ja-JP" sz="2400"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)</a:t>
            </a:r>
            <a:r>
              <a:rPr lang="ja-JP" altLang="en-US" sz="2400"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 </a:t>
            </a:r>
            <a:r>
              <a:rPr lang="en-US" altLang="ja-JP" sz="2400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Arial" panose="020B0604020202020204" pitchFamily="34" charset="0"/>
              </a:rPr>
              <a:t>Emergency Stop Device</a:t>
            </a:r>
            <a:endParaRPr kumimoji="1" lang="ja-JP" altLang="en-US" sz="2400">
              <a:latin typeface="Arial" panose="020B0604020202020204" pitchFamily="34" charset="0"/>
              <a:ea typeface="Meiryo UI" panose="020B0604030504040204" pitchFamily="50" charset="-128"/>
              <a:cs typeface="Arial" panose="020B0604020202020204" pitchFamily="34" charset="0"/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4572000" y="6400413"/>
            <a:ext cx="3598662" cy="27699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r"/>
            <a:r>
              <a:rPr lang="en-US" altLang="ja-JP" sz="1200" dirty="0" err="1">
                <a:solidFill>
                  <a:prstClr val="black"/>
                </a:solidFill>
              </a:rPr>
              <a:t>teksto</a:t>
            </a:r>
            <a:r>
              <a:rPr lang="en-US" altLang="ja-JP" sz="1200" dirty="0">
                <a:solidFill>
                  <a:prstClr val="black"/>
                </a:solidFill>
              </a:rPr>
              <a:t> p.</a:t>
            </a:r>
            <a:r>
              <a:rPr lang="ja-JP" altLang="en-US" sz="1200" dirty="0">
                <a:solidFill>
                  <a:prstClr val="black"/>
                </a:solidFill>
              </a:rPr>
              <a:t>３８</a:t>
            </a:r>
            <a:r>
              <a:rPr lang="en-US" altLang="ja-JP" sz="1200" dirty="0">
                <a:solidFill>
                  <a:prstClr val="black"/>
                </a:solidFill>
              </a:rPr>
              <a:t>/</a:t>
            </a:r>
            <a:r>
              <a:rPr lang="en-US" altLang="ja-JP" sz="1200" dirty="0" err="1">
                <a:solidFill>
                  <a:prstClr val="black"/>
                </a:solidFill>
              </a:rPr>
              <a:t>Suportang</a:t>
            </a:r>
            <a:r>
              <a:rPr lang="en-US" altLang="ja-JP" sz="1200" dirty="0">
                <a:solidFill>
                  <a:prstClr val="black"/>
                </a:solidFill>
              </a:rPr>
              <a:t> </a:t>
            </a:r>
            <a:r>
              <a:rPr lang="en-US" altLang="ja-JP" sz="1200" dirty="0" err="1">
                <a:solidFill>
                  <a:prstClr val="black"/>
                </a:solidFill>
              </a:rPr>
              <a:t>Aklat-Aralin</a:t>
            </a:r>
            <a:r>
              <a:rPr lang="en-US" altLang="ja-JP" sz="1200" dirty="0">
                <a:solidFill>
                  <a:prstClr val="black"/>
                </a:solidFill>
              </a:rPr>
              <a:t> p.</a:t>
            </a:r>
            <a:r>
              <a:rPr lang="ja-JP" altLang="en-US" sz="1200" dirty="0" smtClean="0">
                <a:solidFill>
                  <a:prstClr val="black"/>
                </a:solidFill>
              </a:rPr>
              <a:t>２６</a:t>
            </a:r>
            <a:endParaRPr lang="ja-JP" altLang="en-US" sz="1200" dirty="0">
              <a:solidFill>
                <a:prstClr val="black"/>
              </a:solidFill>
            </a:endParaRP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712B29-8DFD-45C1-BE8F-2E7F44751CDC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23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コンテンツ プレースホルダー 4"/>
          <p:cNvSpPr txBox="1">
            <a:spLocks/>
          </p:cNvSpPr>
          <p:nvPr/>
        </p:nvSpPr>
        <p:spPr>
          <a:xfrm>
            <a:off x="628650" y="1021704"/>
            <a:ext cx="7886700" cy="3120351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 algn="just">
              <a:buNone/>
            </a:pPr>
            <a:r>
              <a:rPr lang="en-US" altLang="ja-JP" sz="1400" kern="100">
                <a:effectLst/>
                <a:latin typeface="Arial"/>
                <a:ea typeface="ＭＳ ゴシック"/>
                <a:cs typeface="Times New Roman"/>
              </a:rPr>
              <a:t>Agad </a:t>
            </a:r>
            <a:r>
              <a:rPr lang="en-US" altLang="ja-JP" sz="1400" kern="100" err="1">
                <a:effectLst/>
                <a:latin typeface="Arial"/>
                <a:ea typeface="ＭＳ ゴシック"/>
                <a:cs typeface="Times New Roman"/>
              </a:rPr>
              <a:t>na</a:t>
            </a:r>
            <a:r>
              <a:rPr lang="en-US" altLang="ja-JP" sz="1400" kern="100">
                <a:effectLst/>
                <a:latin typeface="Arial"/>
                <a:ea typeface="ＭＳ ゴシック"/>
                <a:cs typeface="Times New Roman"/>
              </a:rPr>
              <a:t> </a:t>
            </a:r>
            <a:r>
              <a:rPr lang="en-US" altLang="ja-JP" sz="1400" kern="100" err="1">
                <a:effectLst/>
                <a:latin typeface="Arial"/>
                <a:ea typeface="ＭＳ ゴシック"/>
                <a:cs typeface="Times New Roman"/>
              </a:rPr>
              <a:t>ihihinto</a:t>
            </a:r>
            <a:r>
              <a:rPr lang="en-US" altLang="ja-JP" sz="1400" kern="100">
                <a:effectLst/>
                <a:latin typeface="Arial"/>
                <a:ea typeface="ＭＳ ゴシック"/>
                <a:cs typeface="Times New Roman"/>
              </a:rPr>
              <a:t> ng emergency stop device ang </a:t>
            </a:r>
            <a:r>
              <a:rPr lang="en-US" altLang="ja-JP" sz="1400" kern="100" err="1">
                <a:effectLst/>
                <a:latin typeface="Arial"/>
                <a:ea typeface="ＭＳ ゴシック"/>
                <a:cs typeface="Times New Roman"/>
              </a:rPr>
              <a:t>operasyon</a:t>
            </a:r>
            <a:r>
              <a:rPr lang="en-US" altLang="ja-JP" sz="1400" kern="100">
                <a:effectLst/>
                <a:latin typeface="Arial"/>
                <a:ea typeface="ＭＳ ゴシック"/>
                <a:cs typeface="Times New Roman"/>
              </a:rPr>
              <a:t> </a:t>
            </a:r>
            <a:r>
              <a:rPr lang="en-US" altLang="ja-JP" sz="1400" kern="100" err="1">
                <a:effectLst/>
                <a:latin typeface="Arial"/>
                <a:ea typeface="ＭＳ ゴシック"/>
                <a:cs typeface="Times New Roman"/>
              </a:rPr>
              <a:t>kapag</a:t>
            </a:r>
            <a:r>
              <a:rPr lang="en-US" altLang="ja-JP" sz="1400" kern="100">
                <a:effectLst/>
                <a:latin typeface="Arial"/>
                <a:ea typeface="ＭＳ ゴシック"/>
                <a:cs typeface="Times New Roman"/>
              </a:rPr>
              <a:t> </a:t>
            </a:r>
            <a:r>
              <a:rPr lang="en-US" altLang="ja-JP" sz="1400" b="1" u="sng" kern="100" err="1">
                <a:effectLst/>
                <a:latin typeface="Arial"/>
                <a:ea typeface="ＭＳ ゴシック"/>
                <a:cs typeface="Times New Roman"/>
              </a:rPr>
              <a:t>nakaramdam</a:t>
            </a:r>
            <a:r>
              <a:rPr lang="en-US" altLang="ja-JP" sz="1400" b="1" u="sng" kern="100">
                <a:effectLst/>
                <a:latin typeface="Arial"/>
                <a:ea typeface="ＭＳ ゴシック"/>
                <a:cs typeface="Times New Roman"/>
              </a:rPr>
              <a:t> ng </a:t>
            </a:r>
            <a:r>
              <a:rPr lang="en-US" altLang="ja-JP" sz="1400" b="1" u="sng" kern="100" err="1">
                <a:effectLst/>
                <a:latin typeface="Arial"/>
                <a:ea typeface="ＭＳ ゴシック"/>
                <a:cs typeface="Times New Roman"/>
              </a:rPr>
              <a:t>panganib</a:t>
            </a:r>
            <a:r>
              <a:rPr lang="en-US" altLang="ja-JP" sz="1400" b="1" u="sng" kern="100">
                <a:effectLst/>
                <a:latin typeface="Arial"/>
                <a:ea typeface="ＭＳ ゴシック"/>
                <a:cs typeface="Times New Roman"/>
              </a:rPr>
              <a:t> ang driver</a:t>
            </a:r>
            <a:r>
              <a:rPr lang="en-US" altLang="ja-JP" sz="1400" kern="100">
                <a:effectLst/>
                <a:latin typeface="Arial"/>
                <a:ea typeface="ＭＳ ゴシック"/>
                <a:cs typeface="Times New Roman"/>
              </a:rPr>
              <a:t> </a:t>
            </a:r>
            <a:r>
              <a:rPr lang="en-US" altLang="ja-JP" sz="1400" b="1" u="sng" kern="100" err="1">
                <a:effectLst/>
                <a:latin typeface="Arial"/>
                <a:ea typeface="ＭＳ ゴシック"/>
                <a:cs typeface="Times New Roman"/>
              </a:rPr>
              <a:t>habang</a:t>
            </a:r>
            <a:r>
              <a:rPr lang="en-US" altLang="ja-JP" sz="1400" b="1" u="sng" kern="100">
                <a:effectLst/>
                <a:latin typeface="Arial"/>
                <a:ea typeface="ＭＳ ゴシック"/>
                <a:cs typeface="Times New Roman"/>
              </a:rPr>
              <a:t> </a:t>
            </a:r>
            <a:r>
              <a:rPr lang="en-US" altLang="ja-JP" sz="1400" b="1" u="sng" kern="100" err="1">
                <a:effectLst/>
                <a:latin typeface="Arial"/>
                <a:ea typeface="ＭＳ ゴシック"/>
                <a:cs typeface="Times New Roman"/>
              </a:rPr>
              <a:t>tumatakbo</a:t>
            </a:r>
            <a:r>
              <a:rPr lang="en-US" altLang="ja-JP" sz="1400" b="1" u="sng" kern="100">
                <a:effectLst/>
                <a:latin typeface="Arial"/>
                <a:ea typeface="ＭＳ ゴシック"/>
                <a:cs typeface="Times New Roman"/>
              </a:rPr>
              <a:t> ang boom</a:t>
            </a:r>
            <a:r>
              <a:rPr lang="en-US" altLang="ja-JP" sz="1400" kern="100">
                <a:effectLst/>
                <a:latin typeface="Arial"/>
                <a:ea typeface="ＭＳ ゴシック"/>
                <a:cs typeface="Times New Roman"/>
              </a:rPr>
              <a:t> o </a:t>
            </a:r>
            <a:r>
              <a:rPr lang="en-US" altLang="ja-JP" sz="1400" b="1" u="sng" kern="100" err="1">
                <a:effectLst/>
                <a:latin typeface="Arial"/>
                <a:ea typeface="ＭＳ ゴシック"/>
                <a:cs typeface="Times New Roman"/>
              </a:rPr>
              <a:t>tumatakbo</a:t>
            </a:r>
            <a:r>
              <a:rPr lang="en-US" altLang="ja-JP" sz="1400" b="1" u="sng" kern="100">
                <a:effectLst/>
                <a:latin typeface="Arial"/>
                <a:ea typeface="ＭＳ ゴシック"/>
                <a:cs typeface="Times New Roman"/>
              </a:rPr>
              <a:t> ang self-propelled aerial work platform</a:t>
            </a:r>
            <a:r>
              <a:rPr lang="en-US" altLang="ja-JP" sz="1400" kern="100">
                <a:effectLst/>
                <a:latin typeface="Arial"/>
                <a:ea typeface="ＭＳ ゴシック"/>
                <a:cs typeface="Times New Roman"/>
              </a:rPr>
              <a:t>.</a:t>
            </a:r>
            <a:endParaRPr lang="ja-JP" altLang="ja-JP" sz="1400" kern="100">
              <a:effectLst/>
              <a:latin typeface="Arial"/>
              <a:ea typeface="ＭＳ ゴシック"/>
              <a:cs typeface="Times New Roman"/>
            </a:endParaRP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5F318414-7816-4495-BA74-64E0827559D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8871" t="12560" r="14568"/>
          <a:stretch/>
        </p:blipFill>
        <p:spPr>
          <a:xfrm>
            <a:off x="1510748" y="2040835"/>
            <a:ext cx="5698435" cy="3241976"/>
          </a:xfrm>
          <a:prstGeom prst="rect">
            <a:avLst/>
          </a:prstGeom>
          <a:ln w="635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55709697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3"/>
          <p:cNvSpPr>
            <a:spLocks noGrp="1"/>
          </p:cNvSpPr>
          <p:nvPr>
            <p:ph type="title"/>
          </p:nvPr>
        </p:nvSpPr>
        <p:spPr>
          <a:xfrm>
            <a:off x="628650" y="136524"/>
            <a:ext cx="7886700" cy="750395"/>
          </a:xfrm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r>
              <a:rPr lang="en-US" altLang="ja-JP" sz="2400" b="1"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Safety Device para </a:t>
            </a:r>
            <a:r>
              <a:rPr lang="en-US" altLang="ja-JP" sz="2400" b="1" err="1"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sa</a:t>
            </a:r>
            <a:r>
              <a:rPr lang="en-US" altLang="ja-JP" sz="2400" b="1"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 Aerial Work Platform Vehicle</a:t>
            </a:r>
            <a:r>
              <a:rPr lang="ja-JP" altLang="en-US" sz="2400" b="1"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（４）　</a:t>
            </a:r>
            <a:r>
              <a:rPr lang="en-US" altLang="ja-JP" sz="2400" b="1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Arial" panose="020B0604020202020204" pitchFamily="34" charset="0"/>
              </a:rPr>
              <a:t>Emergency Descent Device</a:t>
            </a:r>
            <a:endParaRPr kumimoji="1" lang="ja-JP" altLang="en-US" sz="2400" b="1">
              <a:latin typeface="Arial" panose="020B0604020202020204" pitchFamily="34" charset="0"/>
              <a:ea typeface="Meiryo UI" panose="020B0604030504040204" pitchFamily="50" charset="-128"/>
              <a:cs typeface="Arial" panose="020B0604020202020204" pitchFamily="34" charset="0"/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4572000" y="6400413"/>
            <a:ext cx="3598662" cy="27699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r"/>
            <a:r>
              <a:rPr lang="en-US" altLang="ja-JP" sz="1200" dirty="0" err="1">
                <a:solidFill>
                  <a:prstClr val="black"/>
                </a:solidFill>
              </a:rPr>
              <a:t>teksto</a:t>
            </a:r>
            <a:r>
              <a:rPr lang="en-US" altLang="ja-JP" sz="1200" dirty="0">
                <a:solidFill>
                  <a:prstClr val="black"/>
                </a:solidFill>
              </a:rPr>
              <a:t> p.</a:t>
            </a:r>
            <a:r>
              <a:rPr lang="ja-JP" altLang="en-US" sz="1200" dirty="0">
                <a:solidFill>
                  <a:prstClr val="black"/>
                </a:solidFill>
              </a:rPr>
              <a:t>３９</a:t>
            </a:r>
            <a:r>
              <a:rPr lang="en-US" altLang="ja-JP" sz="1200" dirty="0">
                <a:solidFill>
                  <a:prstClr val="black"/>
                </a:solidFill>
              </a:rPr>
              <a:t>/</a:t>
            </a:r>
            <a:r>
              <a:rPr lang="en-US" altLang="ja-JP" sz="1200" dirty="0" err="1">
                <a:solidFill>
                  <a:prstClr val="black"/>
                </a:solidFill>
              </a:rPr>
              <a:t>Suportang</a:t>
            </a:r>
            <a:r>
              <a:rPr lang="en-US" altLang="ja-JP" sz="1200" dirty="0">
                <a:solidFill>
                  <a:prstClr val="black"/>
                </a:solidFill>
              </a:rPr>
              <a:t> </a:t>
            </a:r>
            <a:r>
              <a:rPr lang="en-US" altLang="ja-JP" sz="1200" dirty="0" err="1">
                <a:solidFill>
                  <a:prstClr val="black"/>
                </a:solidFill>
              </a:rPr>
              <a:t>Aklat-Aralin</a:t>
            </a:r>
            <a:r>
              <a:rPr lang="en-US" altLang="ja-JP" sz="1200" dirty="0">
                <a:solidFill>
                  <a:prstClr val="black"/>
                </a:solidFill>
              </a:rPr>
              <a:t> p.</a:t>
            </a:r>
            <a:r>
              <a:rPr lang="ja-JP" altLang="en-US" sz="1200" dirty="0" smtClean="0">
                <a:solidFill>
                  <a:prstClr val="black"/>
                </a:solidFill>
              </a:rPr>
              <a:t>２７</a:t>
            </a:r>
            <a:endParaRPr lang="ja-JP" altLang="en-US" sz="1200" dirty="0">
              <a:solidFill>
                <a:prstClr val="black"/>
              </a:solidFill>
            </a:endParaRP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712B29-8DFD-45C1-BE8F-2E7F44751CDC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24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コンテンツ プレースホルダー 4"/>
          <p:cNvSpPr txBox="1">
            <a:spLocks/>
          </p:cNvSpPr>
          <p:nvPr/>
        </p:nvSpPr>
        <p:spPr>
          <a:xfrm>
            <a:off x="628650" y="1081338"/>
            <a:ext cx="7886700" cy="1956167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 algn="just">
              <a:buNone/>
            </a:pPr>
            <a:r>
              <a:rPr lang="en-US" altLang="ja-JP" sz="1400" kern="100">
                <a:effectLst/>
                <a:latin typeface="Arial"/>
                <a:ea typeface="ＭＳ ゴシック"/>
                <a:cs typeface="Times New Roman"/>
              </a:rPr>
              <a:t>Ang emergency descent device ay </a:t>
            </a:r>
            <a:r>
              <a:rPr lang="en-US" altLang="ja-JP" sz="1400" kern="100" err="1">
                <a:effectLst/>
                <a:latin typeface="Arial"/>
                <a:ea typeface="ＭＳ ゴシック"/>
                <a:cs typeface="Times New Roman"/>
              </a:rPr>
              <a:t>isang</a:t>
            </a:r>
            <a:r>
              <a:rPr lang="en-US" altLang="ja-JP" sz="1400" kern="100">
                <a:effectLst/>
                <a:latin typeface="Arial"/>
                <a:ea typeface="ＭＳ ゴシック"/>
                <a:cs typeface="Times New Roman"/>
              </a:rPr>
              <a:t> device </a:t>
            </a:r>
            <a:r>
              <a:rPr lang="en-US" altLang="ja-JP" sz="1400" kern="100" err="1">
                <a:effectLst/>
                <a:latin typeface="Arial"/>
                <a:ea typeface="ＭＳ ゴシック"/>
                <a:cs typeface="Times New Roman"/>
              </a:rPr>
              <a:t>na</a:t>
            </a:r>
            <a:r>
              <a:rPr lang="en-US" altLang="ja-JP" sz="1400" kern="100">
                <a:effectLst/>
                <a:latin typeface="Arial"/>
                <a:ea typeface="ＭＳ ゴシック"/>
                <a:cs typeface="Times New Roman"/>
              </a:rPr>
              <a:t> </a:t>
            </a:r>
            <a:r>
              <a:rPr lang="en-US" altLang="ja-JP" sz="1400" kern="100" err="1">
                <a:effectLst/>
                <a:latin typeface="Arial"/>
                <a:ea typeface="ＭＳ ゴシック"/>
                <a:cs typeface="Times New Roman"/>
              </a:rPr>
              <a:t>nagbibigay-daan</a:t>
            </a:r>
            <a:r>
              <a:rPr lang="en-US" altLang="ja-JP" sz="1400" kern="100">
                <a:effectLst/>
                <a:latin typeface="Arial"/>
                <a:ea typeface="ＭＳ ゴシック"/>
                <a:cs typeface="Times New Roman"/>
              </a:rPr>
              <a:t> </a:t>
            </a:r>
            <a:r>
              <a:rPr lang="en-US" altLang="ja-JP" sz="1400" kern="100" err="1">
                <a:effectLst/>
                <a:latin typeface="Arial"/>
                <a:ea typeface="ＭＳ ゴシック"/>
                <a:cs typeface="Times New Roman"/>
              </a:rPr>
              <a:t>sa</a:t>
            </a:r>
            <a:r>
              <a:rPr lang="en-US" altLang="ja-JP" sz="1400" kern="100">
                <a:effectLst/>
                <a:latin typeface="Arial"/>
                <a:ea typeface="ＭＳ ゴシック"/>
                <a:cs typeface="Times New Roman"/>
              </a:rPr>
              <a:t> </a:t>
            </a:r>
            <a:r>
              <a:rPr lang="en-US" altLang="ja-JP" sz="1400" b="1" u="sng" kern="100" err="1">
                <a:effectLst/>
                <a:latin typeface="Arial"/>
                <a:ea typeface="ＭＳ ゴシック"/>
                <a:cs typeface="Times New Roman"/>
              </a:rPr>
              <a:t>isang</a:t>
            </a:r>
            <a:r>
              <a:rPr lang="en-US" altLang="ja-JP" sz="1400" b="1" u="sng" kern="100">
                <a:effectLst/>
                <a:latin typeface="Arial"/>
                <a:ea typeface="ＭＳ ゴシック"/>
                <a:cs typeface="Times New Roman"/>
              </a:rPr>
              <a:t> </a:t>
            </a:r>
            <a:r>
              <a:rPr lang="en-US" altLang="ja-JP" sz="1400" b="1" u="sng" kern="100" err="1">
                <a:effectLst/>
                <a:latin typeface="Arial"/>
                <a:ea typeface="ＭＳ ゴシック"/>
                <a:cs typeface="Times New Roman"/>
              </a:rPr>
              <a:t>manggagawa</a:t>
            </a:r>
            <a:r>
              <a:rPr lang="en-US" altLang="ja-JP" sz="1400" b="1" u="sng" kern="100">
                <a:effectLst/>
                <a:latin typeface="Arial"/>
                <a:ea typeface="ＭＳ ゴシック"/>
                <a:cs typeface="Times New Roman"/>
              </a:rPr>
              <a:t> </a:t>
            </a:r>
            <a:r>
              <a:rPr lang="en-US" altLang="ja-JP" sz="1400" b="1" u="sng" kern="100" err="1">
                <a:effectLst/>
                <a:latin typeface="Arial"/>
                <a:ea typeface="ＭＳ ゴシック"/>
                <a:cs typeface="Times New Roman"/>
              </a:rPr>
              <a:t>sa</a:t>
            </a:r>
            <a:r>
              <a:rPr lang="en-US" altLang="ja-JP" sz="1400" b="1" u="sng" kern="100">
                <a:effectLst/>
                <a:latin typeface="Arial"/>
                <a:ea typeface="ＭＳ ゴシック"/>
                <a:cs typeface="Times New Roman"/>
              </a:rPr>
              <a:t> work platform </a:t>
            </a:r>
            <a:r>
              <a:rPr lang="en-US" altLang="ja-JP" sz="1400" b="1" u="sng" kern="100" err="1">
                <a:effectLst/>
                <a:latin typeface="Arial"/>
                <a:ea typeface="ＭＳ ゴシック"/>
                <a:cs typeface="Times New Roman"/>
              </a:rPr>
              <a:t>na</a:t>
            </a:r>
            <a:r>
              <a:rPr lang="en-US" altLang="ja-JP" sz="1400" b="1" u="sng" kern="100">
                <a:effectLst/>
                <a:latin typeface="Arial"/>
                <a:ea typeface="ＭＳ ゴシック"/>
                <a:cs typeface="Times New Roman"/>
              </a:rPr>
              <a:t> </a:t>
            </a:r>
            <a:r>
              <a:rPr lang="en-US" altLang="ja-JP" sz="1400" b="1" u="sng" kern="100" err="1">
                <a:effectLst/>
                <a:latin typeface="Arial"/>
                <a:ea typeface="ＭＳ ゴシック"/>
                <a:cs typeface="Times New Roman"/>
              </a:rPr>
              <a:t>bumaba</a:t>
            </a:r>
            <a:r>
              <a:rPr lang="en-US" altLang="ja-JP" sz="1400" b="1" u="sng" kern="100">
                <a:effectLst/>
                <a:latin typeface="Arial"/>
                <a:ea typeface="ＭＳ ゴシック"/>
                <a:cs typeface="Times New Roman"/>
              </a:rPr>
              <a:t> </a:t>
            </a:r>
            <a:r>
              <a:rPr lang="en-US" altLang="ja-JP" sz="1400" b="1" u="sng" kern="100" err="1">
                <a:effectLst/>
                <a:latin typeface="Arial"/>
                <a:ea typeface="ＭＳ ゴシック"/>
                <a:cs typeface="Times New Roman"/>
              </a:rPr>
              <a:t>sa</a:t>
            </a:r>
            <a:r>
              <a:rPr lang="en-US" altLang="ja-JP" sz="1400" b="1" u="sng" kern="100">
                <a:effectLst/>
                <a:latin typeface="Arial"/>
                <a:ea typeface="ＭＳ ゴシック"/>
                <a:cs typeface="Times New Roman"/>
              </a:rPr>
              <a:t> </a:t>
            </a:r>
            <a:r>
              <a:rPr lang="en-US" altLang="ja-JP" sz="1400" b="1" u="sng" kern="100" err="1">
                <a:effectLst/>
                <a:latin typeface="Arial"/>
                <a:ea typeface="ＭＳ ゴシック"/>
                <a:cs typeface="Times New Roman"/>
              </a:rPr>
              <a:t>lupa</a:t>
            </a:r>
            <a:r>
              <a:rPr lang="en-US" altLang="ja-JP" sz="1400" kern="100">
                <a:effectLst/>
                <a:latin typeface="Arial"/>
                <a:ea typeface="ＭＳ ゴシック"/>
                <a:cs typeface="Times New Roman"/>
              </a:rPr>
              <a:t> kung </a:t>
            </a:r>
            <a:r>
              <a:rPr lang="en-US" altLang="ja-JP" sz="1400" kern="100" err="1">
                <a:effectLst/>
                <a:latin typeface="Arial"/>
                <a:ea typeface="ＭＳ ゴシック"/>
                <a:cs typeface="Times New Roman"/>
              </a:rPr>
              <a:t>sakaling</a:t>
            </a:r>
            <a:r>
              <a:rPr lang="en-US" altLang="ja-JP" sz="1400" kern="100">
                <a:effectLst/>
                <a:latin typeface="Arial"/>
                <a:ea typeface="ＭＳ ゴシック"/>
                <a:cs typeface="Times New Roman"/>
              </a:rPr>
              <a:t> </a:t>
            </a:r>
            <a:r>
              <a:rPr lang="en-US" altLang="ja-JP" sz="1400" kern="100" err="1">
                <a:effectLst/>
                <a:latin typeface="Arial"/>
                <a:ea typeface="ＭＳ ゴシック"/>
                <a:cs typeface="Times New Roman"/>
              </a:rPr>
              <a:t>magkaroon</a:t>
            </a:r>
            <a:r>
              <a:rPr lang="en-US" altLang="ja-JP" sz="1400" kern="100">
                <a:effectLst/>
                <a:latin typeface="Arial"/>
                <a:ea typeface="ＭＳ ゴシック"/>
                <a:cs typeface="Times New Roman"/>
              </a:rPr>
              <a:t> ng </a:t>
            </a:r>
            <a:r>
              <a:rPr lang="en-US" altLang="ja-JP" sz="1400" b="1" u="sng" kern="100" err="1">
                <a:effectLst/>
                <a:latin typeface="Arial"/>
                <a:ea typeface="ＭＳ ゴシック"/>
                <a:cs typeface="Times New Roman"/>
              </a:rPr>
              <a:t>hindi</a:t>
            </a:r>
            <a:r>
              <a:rPr lang="en-US" altLang="ja-JP" sz="1400" b="1" u="sng" kern="100">
                <a:effectLst/>
                <a:latin typeface="Arial"/>
                <a:ea typeface="ＭＳ ゴシック"/>
                <a:cs typeface="Times New Roman"/>
              </a:rPr>
              <a:t> </a:t>
            </a:r>
            <a:r>
              <a:rPr lang="en-US" altLang="ja-JP" sz="1400" b="1" u="sng" kern="100" err="1">
                <a:effectLst/>
                <a:latin typeface="Arial"/>
                <a:ea typeface="ＭＳ ゴシック"/>
                <a:cs typeface="Times New Roman"/>
              </a:rPr>
              <a:t>inaasahang</a:t>
            </a:r>
            <a:r>
              <a:rPr lang="en-US" altLang="ja-JP" sz="1400" b="1" u="sng" kern="100">
                <a:effectLst/>
                <a:latin typeface="Arial"/>
                <a:ea typeface="ＭＳ ゴシック"/>
                <a:cs typeface="Times New Roman"/>
              </a:rPr>
              <a:t> </a:t>
            </a:r>
            <a:r>
              <a:rPr lang="en-US" altLang="ja-JP" sz="1400" b="1" u="sng" kern="100" err="1">
                <a:effectLst/>
                <a:latin typeface="Arial"/>
                <a:ea typeface="ＭＳ ゴシック"/>
                <a:cs typeface="Times New Roman"/>
              </a:rPr>
              <a:t>sitwasyon</a:t>
            </a:r>
            <a:r>
              <a:rPr lang="en-US" altLang="ja-JP" sz="1400" kern="100">
                <a:effectLst/>
                <a:latin typeface="Arial"/>
                <a:ea typeface="ＭＳ ゴシック"/>
                <a:cs typeface="Times New Roman"/>
              </a:rPr>
              <a:t> </a:t>
            </a:r>
            <a:r>
              <a:rPr lang="en-US" altLang="ja-JP" sz="1400" kern="100" err="1">
                <a:effectLst/>
                <a:latin typeface="Arial"/>
                <a:ea typeface="ＭＳ ゴシック"/>
                <a:cs typeface="Times New Roman"/>
              </a:rPr>
              <a:t>gaya</a:t>
            </a:r>
            <a:r>
              <a:rPr lang="en-US" altLang="ja-JP" sz="1400" kern="100">
                <a:effectLst/>
                <a:latin typeface="Arial"/>
                <a:ea typeface="ＭＳ ゴシック"/>
                <a:cs typeface="Times New Roman"/>
              </a:rPr>
              <a:t> ng </a:t>
            </a:r>
            <a:r>
              <a:rPr lang="en-US" altLang="ja-JP" sz="1400" kern="100" err="1">
                <a:effectLst/>
                <a:latin typeface="Arial"/>
                <a:ea typeface="ＭＳ ゴシック"/>
                <a:cs typeface="Times New Roman"/>
              </a:rPr>
              <a:t>paghinto</a:t>
            </a:r>
            <a:r>
              <a:rPr lang="en-US" altLang="ja-JP" sz="1400" kern="100">
                <a:effectLst/>
                <a:latin typeface="Arial"/>
                <a:ea typeface="ＭＳ ゴシック"/>
                <a:cs typeface="Times New Roman"/>
              </a:rPr>
              <a:t> ng </a:t>
            </a:r>
            <a:r>
              <a:rPr lang="en-US" altLang="ja-JP" sz="1400" kern="100" err="1">
                <a:effectLst/>
                <a:latin typeface="Arial"/>
                <a:ea typeface="ＭＳ ゴシック"/>
                <a:cs typeface="Times New Roman"/>
              </a:rPr>
              <a:t>makina</a:t>
            </a:r>
            <a:r>
              <a:rPr lang="en-US" altLang="ja-JP" sz="1400" kern="100">
                <a:effectLst/>
                <a:latin typeface="Arial"/>
                <a:ea typeface="ＭＳ ゴシック"/>
                <a:cs typeface="Times New Roman"/>
              </a:rPr>
              <a:t>.</a:t>
            </a:r>
            <a:endParaRPr lang="ja-JP" altLang="ja-JP" sz="1400" kern="100">
              <a:effectLst/>
              <a:latin typeface="Arial"/>
              <a:ea typeface="ＭＳ ゴシック"/>
              <a:cs typeface="Times New Roman"/>
            </a:endParaRPr>
          </a:p>
          <a:p>
            <a:pPr marL="143510" indent="0" algn="just">
              <a:buNone/>
            </a:pPr>
            <a:r>
              <a:rPr lang="en-US" altLang="ja-JP" sz="1400" kern="100">
                <a:solidFill>
                  <a:srgbClr val="2F5496"/>
                </a:solidFill>
                <a:effectLst/>
                <a:latin typeface="Arial" panose="020B0604020202020204" pitchFamily="34" charset="0"/>
                <a:ea typeface="ＭＳ 明朝" panose="02020609040205080304" pitchFamily="17" charset="-128"/>
                <a:cs typeface="Times New Roman" panose="02020603050405020304" pitchFamily="18" charset="0"/>
              </a:rPr>
              <a:t>* </a:t>
            </a:r>
            <a:r>
              <a:rPr lang="en-US" altLang="ja-JP" sz="1400" kern="100" err="1">
                <a:solidFill>
                  <a:srgbClr val="2F5496"/>
                </a:solidFill>
                <a:effectLst/>
                <a:latin typeface="Arial" panose="020B0604020202020204" pitchFamily="34" charset="0"/>
                <a:ea typeface="ＭＳ 明朝" panose="02020609040205080304" pitchFamily="17" charset="-128"/>
                <a:cs typeface="Times New Roman" panose="02020603050405020304" pitchFamily="18" charset="0"/>
              </a:rPr>
              <a:t>Bilang</a:t>
            </a:r>
            <a:r>
              <a:rPr lang="en-US" altLang="ja-JP" sz="1400" kern="100">
                <a:solidFill>
                  <a:srgbClr val="2F5496"/>
                </a:solidFill>
                <a:effectLst/>
                <a:latin typeface="Arial" panose="020B0604020202020204" pitchFamily="34" charset="0"/>
                <a:ea typeface="ＭＳ 明朝" panose="02020609040205080304" pitchFamily="17" charset="-128"/>
                <a:cs typeface="Times New Roman" panose="02020603050405020304" pitchFamily="18" charset="0"/>
              </a:rPr>
              <a:t> </a:t>
            </a:r>
            <a:r>
              <a:rPr lang="en-US" altLang="ja-JP" sz="1400" kern="100" err="1">
                <a:solidFill>
                  <a:srgbClr val="2F5496"/>
                </a:solidFill>
                <a:effectLst/>
                <a:latin typeface="Arial" panose="020B0604020202020204" pitchFamily="34" charset="0"/>
                <a:ea typeface="ＭＳ 明朝" panose="02020609040205080304" pitchFamily="17" charset="-128"/>
                <a:cs typeface="Times New Roman" panose="02020603050405020304" pitchFamily="18" charset="0"/>
              </a:rPr>
              <a:t>isang</a:t>
            </a:r>
            <a:r>
              <a:rPr lang="en-US" altLang="ja-JP" sz="1400" kern="100">
                <a:solidFill>
                  <a:srgbClr val="2F5496"/>
                </a:solidFill>
                <a:effectLst/>
                <a:latin typeface="Arial" panose="020B0604020202020204" pitchFamily="34" charset="0"/>
                <a:ea typeface="ＭＳ 明朝" panose="02020609040205080304" pitchFamily="17" charset="-128"/>
                <a:cs typeface="Times New Roman" panose="02020603050405020304" pitchFamily="18" charset="0"/>
              </a:rPr>
              <a:t> device, ang </a:t>
            </a:r>
            <a:r>
              <a:rPr lang="en-US" altLang="ja-JP" sz="1400" kern="100" err="1">
                <a:solidFill>
                  <a:srgbClr val="2F5496"/>
                </a:solidFill>
                <a:effectLst/>
                <a:latin typeface="Arial" panose="020B0604020202020204" pitchFamily="34" charset="0"/>
                <a:ea typeface="ＭＳ 明朝" panose="02020609040205080304" pitchFamily="17" charset="-128"/>
                <a:cs typeface="Times New Roman" panose="02020603050405020304" pitchFamily="18" charset="0"/>
              </a:rPr>
              <a:t>mga</a:t>
            </a:r>
            <a:r>
              <a:rPr lang="en-US" altLang="ja-JP" sz="1400" kern="100">
                <a:solidFill>
                  <a:srgbClr val="2F5496"/>
                </a:solidFill>
                <a:effectLst/>
                <a:latin typeface="Arial" panose="020B0604020202020204" pitchFamily="34" charset="0"/>
                <a:ea typeface="ＭＳ 明朝" panose="02020609040205080304" pitchFamily="17" charset="-128"/>
                <a:cs typeface="Times New Roman" panose="02020603050405020304" pitchFamily="18" charset="0"/>
              </a:rPr>
              <a:t> engine-type </a:t>
            </a:r>
            <a:r>
              <a:rPr lang="en-US" altLang="ja-JP" sz="1400" kern="100" err="1">
                <a:solidFill>
                  <a:srgbClr val="2F5496"/>
                </a:solidFill>
                <a:effectLst/>
                <a:latin typeface="Arial" panose="020B0604020202020204" pitchFamily="34" charset="0"/>
                <a:ea typeface="ＭＳ 明朝" panose="02020609040205080304" pitchFamily="17" charset="-128"/>
                <a:cs typeface="Times New Roman" panose="02020603050405020304" pitchFamily="18" charset="0"/>
              </a:rPr>
              <a:t>na</a:t>
            </a:r>
            <a:r>
              <a:rPr lang="en-US" altLang="ja-JP" sz="1400" kern="100">
                <a:solidFill>
                  <a:srgbClr val="2F5496"/>
                </a:solidFill>
                <a:effectLst/>
                <a:latin typeface="Arial" panose="020B0604020202020204" pitchFamily="34" charset="0"/>
                <a:ea typeface="ＭＳ 明朝" panose="02020609040205080304" pitchFamily="17" charset="-128"/>
                <a:cs typeface="Times New Roman" panose="02020603050405020304" pitchFamily="18" charset="0"/>
              </a:rPr>
              <a:t> aerial work platform vehicle ay </a:t>
            </a:r>
            <a:r>
              <a:rPr lang="en-US" altLang="ja-JP" sz="1400" kern="100" err="1">
                <a:solidFill>
                  <a:srgbClr val="2F5496"/>
                </a:solidFill>
                <a:effectLst/>
                <a:latin typeface="Arial" panose="020B0604020202020204" pitchFamily="34" charset="0"/>
                <a:ea typeface="ＭＳ 明朝" panose="02020609040205080304" pitchFamily="17" charset="-128"/>
                <a:cs typeface="Times New Roman" panose="02020603050405020304" pitchFamily="18" charset="0"/>
              </a:rPr>
              <a:t>karaniwang</a:t>
            </a:r>
            <a:r>
              <a:rPr lang="en-US" altLang="ja-JP" sz="1400" kern="100">
                <a:solidFill>
                  <a:srgbClr val="2F5496"/>
                </a:solidFill>
                <a:effectLst/>
                <a:latin typeface="Arial" panose="020B0604020202020204" pitchFamily="34" charset="0"/>
                <a:ea typeface="ＭＳ 明朝" panose="02020609040205080304" pitchFamily="17" charset="-128"/>
                <a:cs typeface="Times New Roman" panose="02020603050405020304" pitchFamily="18" charset="0"/>
              </a:rPr>
              <a:t> may emergency pump </a:t>
            </a:r>
            <a:r>
              <a:rPr lang="en-US" altLang="ja-JP" sz="1400" kern="100" err="1">
                <a:solidFill>
                  <a:srgbClr val="2F5496"/>
                </a:solidFill>
                <a:effectLst/>
                <a:latin typeface="Arial" panose="020B0604020202020204" pitchFamily="34" charset="0"/>
                <a:ea typeface="ＭＳ 明朝" panose="02020609040205080304" pitchFamily="17" charset="-128"/>
                <a:cs typeface="Times New Roman" panose="02020603050405020304" pitchFamily="18" charset="0"/>
              </a:rPr>
              <a:t>na</a:t>
            </a:r>
            <a:r>
              <a:rPr lang="en-US" altLang="ja-JP" sz="1400" kern="100">
                <a:solidFill>
                  <a:srgbClr val="2F5496"/>
                </a:solidFill>
                <a:effectLst/>
                <a:latin typeface="Arial" panose="020B0604020202020204" pitchFamily="34" charset="0"/>
                <a:ea typeface="ＭＳ 明朝" panose="02020609040205080304" pitchFamily="17" charset="-128"/>
                <a:cs typeface="Times New Roman" panose="02020603050405020304" pitchFamily="18" charset="0"/>
              </a:rPr>
              <a:t> </a:t>
            </a:r>
            <a:r>
              <a:rPr lang="en-US" altLang="ja-JP" sz="1400" kern="100" err="1">
                <a:solidFill>
                  <a:srgbClr val="2F5496"/>
                </a:solidFill>
                <a:effectLst/>
                <a:latin typeface="Arial" panose="020B0604020202020204" pitchFamily="34" charset="0"/>
                <a:ea typeface="ＭＳ 明朝" panose="02020609040205080304" pitchFamily="17" charset="-128"/>
                <a:cs typeface="Times New Roman" panose="02020603050405020304" pitchFamily="18" charset="0"/>
              </a:rPr>
              <a:t>pinapagana</a:t>
            </a:r>
            <a:r>
              <a:rPr lang="en-US" altLang="ja-JP" sz="1400" kern="100">
                <a:solidFill>
                  <a:srgbClr val="2F5496"/>
                </a:solidFill>
                <a:effectLst/>
                <a:latin typeface="Arial" panose="020B0604020202020204" pitchFamily="34" charset="0"/>
                <a:ea typeface="ＭＳ 明朝" panose="02020609040205080304" pitchFamily="17" charset="-128"/>
                <a:cs typeface="Times New Roman" panose="02020603050405020304" pitchFamily="18" charset="0"/>
              </a:rPr>
              <a:t> ng </a:t>
            </a:r>
            <a:r>
              <a:rPr lang="en-US" altLang="ja-JP" sz="1400" kern="100" err="1">
                <a:solidFill>
                  <a:srgbClr val="2F5496"/>
                </a:solidFill>
                <a:effectLst/>
                <a:latin typeface="Arial" panose="020B0604020202020204" pitchFamily="34" charset="0"/>
                <a:ea typeface="ＭＳ 明朝" panose="02020609040205080304" pitchFamily="17" charset="-128"/>
                <a:cs typeface="Times New Roman" panose="02020603050405020304" pitchFamily="18" charset="0"/>
              </a:rPr>
              <a:t>baterya</a:t>
            </a:r>
            <a:r>
              <a:rPr lang="en-US" altLang="ja-JP" sz="1400" kern="100">
                <a:solidFill>
                  <a:srgbClr val="2F5496"/>
                </a:solidFill>
                <a:effectLst/>
                <a:latin typeface="Arial" panose="020B0604020202020204" pitchFamily="34" charset="0"/>
                <a:ea typeface="ＭＳ 明朝" panose="02020609040205080304" pitchFamily="17" charset="-128"/>
                <a:cs typeface="Times New Roman" panose="02020603050405020304" pitchFamily="18" charset="0"/>
              </a:rPr>
              <a:t>. </a:t>
            </a:r>
            <a:r>
              <a:rPr lang="en-US" altLang="ja-JP" sz="1400" kern="100" err="1">
                <a:solidFill>
                  <a:srgbClr val="2F5496"/>
                </a:solidFill>
                <a:effectLst/>
                <a:latin typeface="Arial" panose="020B0604020202020204" pitchFamily="34" charset="0"/>
                <a:ea typeface="ＭＳ 明朝" panose="02020609040205080304" pitchFamily="17" charset="-128"/>
                <a:cs typeface="Times New Roman" panose="02020603050405020304" pitchFamily="18" charset="0"/>
              </a:rPr>
              <a:t>Bilang</a:t>
            </a:r>
            <a:r>
              <a:rPr lang="en-US" altLang="ja-JP" sz="1400" kern="100">
                <a:solidFill>
                  <a:srgbClr val="2F5496"/>
                </a:solidFill>
                <a:effectLst/>
                <a:latin typeface="Arial" panose="020B0604020202020204" pitchFamily="34" charset="0"/>
                <a:ea typeface="ＭＳ 明朝" panose="02020609040205080304" pitchFamily="17" charset="-128"/>
                <a:cs typeface="Times New Roman" panose="02020603050405020304" pitchFamily="18" charset="0"/>
              </a:rPr>
              <a:t> </a:t>
            </a:r>
            <a:r>
              <a:rPr lang="en-US" altLang="ja-JP" sz="1400" kern="100" err="1">
                <a:solidFill>
                  <a:srgbClr val="2F5496"/>
                </a:solidFill>
                <a:effectLst/>
                <a:latin typeface="Arial" panose="020B0604020202020204" pitchFamily="34" charset="0"/>
                <a:ea typeface="ＭＳ 明朝" panose="02020609040205080304" pitchFamily="17" charset="-128"/>
                <a:cs typeface="Times New Roman" panose="02020603050405020304" pitchFamily="18" charset="0"/>
              </a:rPr>
              <a:t>karagdagan</a:t>
            </a:r>
            <a:r>
              <a:rPr lang="en-US" altLang="ja-JP" sz="1400" kern="100">
                <a:solidFill>
                  <a:srgbClr val="2F5496"/>
                </a:solidFill>
                <a:effectLst/>
                <a:latin typeface="Arial" panose="020B0604020202020204" pitchFamily="34" charset="0"/>
                <a:ea typeface="ＭＳ 明朝" panose="02020609040205080304" pitchFamily="17" charset="-128"/>
                <a:cs typeface="Times New Roman" panose="02020603050405020304" pitchFamily="18" charset="0"/>
              </a:rPr>
              <a:t>, ang </a:t>
            </a:r>
            <a:r>
              <a:rPr lang="en-US" altLang="ja-JP" sz="1400" kern="100" err="1">
                <a:solidFill>
                  <a:srgbClr val="2F5496"/>
                </a:solidFill>
                <a:effectLst/>
                <a:latin typeface="Arial" panose="020B0604020202020204" pitchFamily="34" charset="0"/>
                <a:ea typeface="ＭＳ 明朝" panose="02020609040205080304" pitchFamily="17" charset="-128"/>
                <a:cs typeface="Times New Roman" panose="02020603050405020304" pitchFamily="18" charset="0"/>
              </a:rPr>
              <a:t>ilan</a:t>
            </a:r>
            <a:r>
              <a:rPr lang="en-US" altLang="ja-JP" sz="1400" kern="100">
                <a:solidFill>
                  <a:srgbClr val="2F5496"/>
                </a:solidFill>
                <a:effectLst/>
                <a:latin typeface="Arial" panose="020B0604020202020204" pitchFamily="34" charset="0"/>
                <a:ea typeface="ＭＳ 明朝" panose="02020609040205080304" pitchFamily="17" charset="-128"/>
                <a:cs typeface="Times New Roman" panose="02020603050405020304" pitchFamily="18" charset="0"/>
              </a:rPr>
              <a:t> </a:t>
            </a:r>
            <a:r>
              <a:rPr lang="en-US" altLang="ja-JP" sz="1400" kern="100" err="1">
                <a:solidFill>
                  <a:srgbClr val="2F5496"/>
                </a:solidFill>
                <a:effectLst/>
                <a:latin typeface="Arial" panose="020B0604020202020204" pitchFamily="34" charset="0"/>
                <a:ea typeface="ＭＳ 明朝" panose="02020609040205080304" pitchFamily="17" charset="-128"/>
                <a:cs typeface="Times New Roman" panose="02020603050405020304" pitchFamily="18" charset="0"/>
              </a:rPr>
              <a:t>na</a:t>
            </a:r>
            <a:r>
              <a:rPr lang="en-US" altLang="ja-JP" sz="1400" kern="100">
                <a:solidFill>
                  <a:srgbClr val="2F5496"/>
                </a:solidFill>
                <a:effectLst/>
                <a:latin typeface="Arial" panose="020B0604020202020204" pitchFamily="34" charset="0"/>
                <a:ea typeface="ＭＳ 明朝" panose="02020609040205080304" pitchFamily="17" charset="-128"/>
                <a:cs typeface="Times New Roman" panose="02020603050405020304" pitchFamily="18" charset="0"/>
              </a:rPr>
              <a:t> may </a:t>
            </a:r>
            <a:r>
              <a:rPr lang="en-US" altLang="ja-JP" sz="1400" kern="100" err="1">
                <a:solidFill>
                  <a:srgbClr val="2F5496"/>
                </a:solidFill>
                <a:effectLst/>
                <a:latin typeface="Arial" panose="020B0604020202020204" pitchFamily="34" charset="0"/>
                <a:ea typeface="ＭＳ 明朝" panose="02020609040205080304" pitchFamily="17" charset="-128"/>
                <a:cs typeface="Times New Roman" panose="02020603050405020304" pitchFamily="18" charset="0"/>
              </a:rPr>
              <a:t>hiwalay</a:t>
            </a:r>
            <a:r>
              <a:rPr lang="en-US" altLang="ja-JP" sz="1400" kern="100">
                <a:solidFill>
                  <a:srgbClr val="2F5496"/>
                </a:solidFill>
                <a:effectLst/>
                <a:latin typeface="Arial" panose="020B0604020202020204" pitchFamily="34" charset="0"/>
                <a:ea typeface="ＭＳ 明朝" panose="02020609040205080304" pitchFamily="17" charset="-128"/>
                <a:cs typeface="Times New Roman" panose="02020603050405020304" pitchFamily="18" charset="0"/>
              </a:rPr>
              <a:t> </a:t>
            </a:r>
            <a:r>
              <a:rPr lang="en-US" altLang="ja-JP" sz="1400" kern="100" err="1">
                <a:solidFill>
                  <a:srgbClr val="2F5496"/>
                </a:solidFill>
                <a:effectLst/>
                <a:latin typeface="Arial" panose="020B0604020202020204" pitchFamily="34" charset="0"/>
                <a:ea typeface="ＭＳ 明朝" panose="02020609040205080304" pitchFamily="17" charset="-128"/>
                <a:cs typeface="Times New Roman" panose="02020603050405020304" pitchFamily="18" charset="0"/>
              </a:rPr>
              <a:t>na</a:t>
            </a:r>
            <a:r>
              <a:rPr lang="en-US" altLang="ja-JP" sz="1400" kern="100">
                <a:solidFill>
                  <a:srgbClr val="2F5496"/>
                </a:solidFill>
                <a:effectLst/>
                <a:latin typeface="Arial" panose="020B0604020202020204" pitchFamily="34" charset="0"/>
                <a:ea typeface="ＭＳ 明朝" panose="02020609040205080304" pitchFamily="17" charset="-128"/>
                <a:cs typeface="Times New Roman" panose="02020603050405020304" pitchFamily="18" charset="0"/>
              </a:rPr>
              <a:t> low-noise prime mover ay </a:t>
            </a:r>
            <a:r>
              <a:rPr lang="en-US" altLang="ja-JP" sz="1400" kern="100" err="1">
                <a:solidFill>
                  <a:srgbClr val="2F5496"/>
                </a:solidFill>
                <a:effectLst/>
                <a:latin typeface="Arial" panose="020B0604020202020204" pitchFamily="34" charset="0"/>
                <a:ea typeface="ＭＳ 明朝" panose="02020609040205080304" pitchFamily="17" charset="-128"/>
                <a:cs typeface="Times New Roman" panose="02020603050405020304" pitchFamily="18" charset="0"/>
              </a:rPr>
              <a:t>walang</a:t>
            </a:r>
            <a:r>
              <a:rPr lang="en-US" altLang="ja-JP" sz="1400" kern="100">
                <a:solidFill>
                  <a:srgbClr val="2F5496"/>
                </a:solidFill>
                <a:effectLst/>
                <a:latin typeface="Arial" panose="020B0604020202020204" pitchFamily="34" charset="0"/>
                <a:ea typeface="ＭＳ 明朝" panose="02020609040205080304" pitchFamily="17" charset="-128"/>
                <a:cs typeface="Times New Roman" panose="02020603050405020304" pitchFamily="18" charset="0"/>
              </a:rPr>
              <a:t> emergency pump.</a:t>
            </a:r>
            <a:endParaRPr lang="ja-JP" altLang="ja-JP" sz="1400" kern="100">
              <a:effectLst/>
              <a:latin typeface="ＭＳ ゴシック" panose="020B0609070205080204" pitchFamily="49" charset="-128"/>
              <a:ea typeface="ＭＳ ゴシック" panose="020B0609070205080204" pitchFamily="49" charset="-128"/>
              <a:cs typeface="Times New Roman" panose="02020603050405020304" pitchFamily="18" charset="0"/>
            </a:endParaRPr>
          </a:p>
          <a:p>
            <a:pPr marL="143510" indent="0" algn="just">
              <a:buNone/>
            </a:pPr>
            <a:r>
              <a:rPr lang="en-US" altLang="ja-JP" sz="1400" kern="100">
                <a:solidFill>
                  <a:srgbClr val="2F5496"/>
                </a:solidFill>
                <a:effectLst/>
                <a:latin typeface="Arial" panose="020B0604020202020204" pitchFamily="34" charset="0"/>
                <a:ea typeface="ＭＳ 明朝" panose="02020609040205080304" pitchFamily="17" charset="-128"/>
                <a:cs typeface="Times New Roman" panose="02020603050405020304" pitchFamily="18" charset="0"/>
              </a:rPr>
              <a:t>* Ang vertical lift type aerial work platform vehicle ay may descent valve.</a:t>
            </a:r>
            <a:endParaRPr lang="ja-JP" altLang="ja-JP" sz="1400" kern="100">
              <a:effectLst/>
              <a:latin typeface="ＭＳ ゴシック" panose="020B0609070205080204" pitchFamily="49" charset="-128"/>
              <a:ea typeface="ＭＳ ゴシック" panose="020B0609070205080204" pitchFamily="49" charset="-128"/>
              <a:cs typeface="Times New Roman" panose="02020603050405020304" pitchFamily="18" charset="0"/>
            </a:endParaRPr>
          </a:p>
          <a:p>
            <a:pPr marL="143510" indent="0" algn="just">
              <a:buNone/>
            </a:pPr>
            <a:r>
              <a:rPr lang="en-US" altLang="ja-JP" sz="1400" kern="100">
                <a:solidFill>
                  <a:srgbClr val="2F5496"/>
                </a:solidFill>
                <a:effectLst/>
                <a:latin typeface="Arial" panose="020B0604020202020204" pitchFamily="34" charset="0"/>
                <a:ea typeface="ＭＳ 明朝" panose="02020609040205080304" pitchFamily="17" charset="-128"/>
                <a:cs typeface="Times New Roman" panose="02020603050405020304" pitchFamily="18" charset="0"/>
              </a:rPr>
              <a:t>* </a:t>
            </a:r>
            <a:r>
              <a:rPr lang="en-US" altLang="ja-JP" sz="1400" kern="100" err="1">
                <a:solidFill>
                  <a:srgbClr val="2F5496"/>
                </a:solidFill>
                <a:effectLst/>
                <a:latin typeface="Arial" panose="020B0604020202020204" pitchFamily="34" charset="0"/>
                <a:ea typeface="ＭＳ 明朝" panose="02020609040205080304" pitchFamily="17" charset="-128"/>
                <a:cs typeface="Times New Roman" panose="02020603050405020304" pitchFamily="18" charset="0"/>
              </a:rPr>
              <a:t>Maaaring</a:t>
            </a:r>
            <a:r>
              <a:rPr lang="en-US" altLang="ja-JP" sz="1400" kern="100">
                <a:solidFill>
                  <a:srgbClr val="2F5496"/>
                </a:solidFill>
                <a:effectLst/>
                <a:latin typeface="Arial" panose="020B0604020202020204" pitchFamily="34" charset="0"/>
                <a:ea typeface="ＭＳ 明朝" panose="02020609040205080304" pitchFamily="17" charset="-128"/>
                <a:cs typeface="Times New Roman" panose="02020603050405020304" pitchFamily="18" charset="0"/>
              </a:rPr>
              <a:t> </a:t>
            </a:r>
            <a:r>
              <a:rPr lang="en-US" altLang="ja-JP" sz="1400" kern="100" err="1">
                <a:solidFill>
                  <a:srgbClr val="2F5496"/>
                </a:solidFill>
                <a:effectLst/>
                <a:latin typeface="Arial" panose="020B0604020202020204" pitchFamily="34" charset="0"/>
                <a:ea typeface="ＭＳ 明朝" panose="02020609040205080304" pitchFamily="17" charset="-128"/>
                <a:cs typeface="Times New Roman" panose="02020603050405020304" pitchFamily="18" charset="0"/>
              </a:rPr>
              <a:t>gamitin</a:t>
            </a:r>
            <a:r>
              <a:rPr lang="en-US" altLang="ja-JP" sz="1400" kern="100">
                <a:solidFill>
                  <a:srgbClr val="2F5496"/>
                </a:solidFill>
                <a:effectLst/>
                <a:latin typeface="Arial" panose="020B0604020202020204" pitchFamily="34" charset="0"/>
                <a:ea typeface="ＭＳ 明朝" panose="02020609040205080304" pitchFamily="17" charset="-128"/>
                <a:cs typeface="Times New Roman" panose="02020603050405020304" pitchFamily="18" charset="0"/>
              </a:rPr>
              <a:t> ang </a:t>
            </a:r>
            <a:r>
              <a:rPr lang="en-US" altLang="ja-JP" sz="1400" kern="100" err="1">
                <a:solidFill>
                  <a:srgbClr val="2F5496"/>
                </a:solidFill>
                <a:effectLst/>
                <a:latin typeface="Arial" panose="020B0604020202020204" pitchFamily="34" charset="0"/>
                <a:ea typeface="ＭＳ 明朝" panose="02020609040205080304" pitchFamily="17" charset="-128"/>
                <a:cs typeface="Times New Roman" panose="02020603050405020304" pitchFamily="18" charset="0"/>
              </a:rPr>
              <a:t>mga</a:t>
            </a:r>
            <a:r>
              <a:rPr lang="en-US" altLang="ja-JP" sz="1400" kern="100">
                <a:solidFill>
                  <a:srgbClr val="2F5496"/>
                </a:solidFill>
                <a:effectLst/>
                <a:latin typeface="Arial" panose="020B0604020202020204" pitchFamily="34" charset="0"/>
                <a:ea typeface="ＭＳ 明朝" panose="02020609040205080304" pitchFamily="17" charset="-128"/>
                <a:cs typeface="Times New Roman" panose="02020603050405020304" pitchFamily="18" charset="0"/>
              </a:rPr>
              <a:t> rope ladder at descent ropes </a:t>
            </a:r>
            <a:r>
              <a:rPr lang="en-US" altLang="ja-JP" sz="1400" kern="100" err="1">
                <a:solidFill>
                  <a:srgbClr val="2F5496"/>
                </a:solidFill>
                <a:effectLst/>
                <a:latin typeface="Arial" panose="020B0604020202020204" pitchFamily="34" charset="0"/>
                <a:ea typeface="ＭＳ 明朝" panose="02020609040205080304" pitchFamily="17" charset="-128"/>
                <a:cs typeface="Times New Roman" panose="02020603050405020304" pitchFamily="18" charset="0"/>
              </a:rPr>
              <a:t>bilang</a:t>
            </a:r>
            <a:r>
              <a:rPr lang="en-US" altLang="ja-JP" sz="1400" kern="100">
                <a:solidFill>
                  <a:srgbClr val="2F5496"/>
                </a:solidFill>
                <a:effectLst/>
                <a:latin typeface="Arial" panose="020B0604020202020204" pitchFamily="34" charset="0"/>
                <a:ea typeface="ＭＳ 明朝" panose="02020609040205080304" pitchFamily="17" charset="-128"/>
                <a:cs typeface="Times New Roman" panose="02020603050405020304" pitchFamily="18" charset="0"/>
              </a:rPr>
              <a:t> </a:t>
            </a:r>
            <a:r>
              <a:rPr lang="en-US" altLang="ja-JP" sz="1400" kern="100" err="1">
                <a:solidFill>
                  <a:srgbClr val="2F5496"/>
                </a:solidFill>
                <a:effectLst/>
                <a:latin typeface="Arial" panose="020B0604020202020204" pitchFamily="34" charset="0"/>
                <a:ea typeface="ＭＳ 明朝" panose="02020609040205080304" pitchFamily="17" charset="-128"/>
                <a:cs typeface="Times New Roman" panose="02020603050405020304" pitchFamily="18" charset="0"/>
              </a:rPr>
              <a:t>kagamitang</a:t>
            </a:r>
            <a:r>
              <a:rPr lang="en-US" altLang="ja-JP" sz="1400" kern="100">
                <a:solidFill>
                  <a:srgbClr val="2F5496"/>
                </a:solidFill>
                <a:effectLst/>
                <a:latin typeface="Arial" panose="020B0604020202020204" pitchFamily="34" charset="0"/>
                <a:ea typeface="ＭＳ 明朝" panose="02020609040205080304" pitchFamily="17" charset="-128"/>
                <a:cs typeface="Times New Roman" panose="02020603050405020304" pitchFamily="18" charset="0"/>
              </a:rPr>
              <a:t> </a:t>
            </a:r>
            <a:r>
              <a:rPr lang="en-US" altLang="ja-JP" sz="1400" kern="100" err="1">
                <a:solidFill>
                  <a:srgbClr val="2F5496"/>
                </a:solidFill>
                <a:effectLst/>
                <a:latin typeface="Arial" panose="020B0604020202020204" pitchFamily="34" charset="0"/>
                <a:ea typeface="ＭＳ 明朝" panose="02020609040205080304" pitchFamily="17" charset="-128"/>
                <a:cs typeface="Times New Roman" panose="02020603050405020304" pitchFamily="18" charset="0"/>
              </a:rPr>
              <a:t>pantrabaho</a:t>
            </a:r>
            <a:r>
              <a:rPr lang="en-US" altLang="ja-JP" sz="1400" kern="100">
                <a:solidFill>
                  <a:srgbClr val="2F5496"/>
                </a:solidFill>
                <a:effectLst/>
                <a:latin typeface="Arial" panose="020B0604020202020204" pitchFamily="34" charset="0"/>
                <a:ea typeface="ＭＳ 明朝" panose="02020609040205080304" pitchFamily="17" charset="-128"/>
                <a:cs typeface="Times New Roman" panose="02020603050405020304" pitchFamily="18" charset="0"/>
              </a:rPr>
              <a:t>.</a:t>
            </a:r>
            <a:endParaRPr lang="ja-JP" altLang="ja-JP" sz="1400" kern="100">
              <a:effectLst/>
              <a:latin typeface="ＭＳ ゴシック" panose="020B0609070205080204" pitchFamily="49" charset="-128"/>
              <a:ea typeface="ＭＳ ゴシック" panose="020B0609070205080204" pitchFamily="49" charset="-128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857688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3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781479"/>
          </a:xfrm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r>
              <a:rPr lang="en-US" altLang="ja-JP" sz="2400" b="1"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Safety Device para </a:t>
            </a:r>
            <a:r>
              <a:rPr lang="en-US" altLang="ja-JP" sz="2400" b="1" err="1"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sa</a:t>
            </a:r>
            <a:r>
              <a:rPr lang="en-US" altLang="ja-JP" sz="2400" b="1"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 Aerial Work Platform Vehicle</a:t>
            </a:r>
            <a:r>
              <a:rPr lang="ja-JP" altLang="en-US" sz="2400" b="1"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（５）　</a:t>
            </a:r>
            <a:r>
              <a:rPr lang="en-US" altLang="ja-JP" sz="2400" b="1">
                <a:effectLst/>
                <a:latin typeface="Arial" panose="020B0604020202020204" pitchFamily="34" charset="0"/>
                <a:ea typeface="ＭＳ ゴシック" panose="020B0609070205080204" pitchFamily="49" charset="-128"/>
              </a:rPr>
              <a:t>Driving Alarm Device</a:t>
            </a:r>
            <a:endParaRPr kumimoji="1" lang="ja-JP" altLang="en-US" sz="2400" b="1">
              <a:latin typeface="Arial" panose="020B0604020202020204" pitchFamily="34" charset="0"/>
              <a:ea typeface="Meiryo UI" panose="020B0604030504040204" pitchFamily="50" charset="-128"/>
              <a:cs typeface="Arial" panose="020B0604020202020204" pitchFamily="34" charset="0"/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4572000" y="6400413"/>
            <a:ext cx="3598662" cy="27699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r"/>
            <a:r>
              <a:rPr lang="en-US" altLang="ja-JP" sz="1200" dirty="0" err="1">
                <a:solidFill>
                  <a:prstClr val="black"/>
                </a:solidFill>
              </a:rPr>
              <a:t>teksto</a:t>
            </a:r>
            <a:r>
              <a:rPr lang="en-US" altLang="ja-JP" sz="1200" dirty="0">
                <a:solidFill>
                  <a:prstClr val="black"/>
                </a:solidFill>
              </a:rPr>
              <a:t> p.</a:t>
            </a:r>
            <a:r>
              <a:rPr lang="ja-JP" altLang="en-US" sz="1200" dirty="0">
                <a:solidFill>
                  <a:prstClr val="black"/>
                </a:solidFill>
              </a:rPr>
              <a:t>３９</a:t>
            </a:r>
            <a:r>
              <a:rPr lang="en-US" altLang="ja-JP" sz="1200" dirty="0">
                <a:solidFill>
                  <a:prstClr val="black"/>
                </a:solidFill>
              </a:rPr>
              <a:t>/</a:t>
            </a:r>
            <a:r>
              <a:rPr lang="en-US" altLang="ja-JP" sz="1200" dirty="0" err="1">
                <a:solidFill>
                  <a:prstClr val="black"/>
                </a:solidFill>
              </a:rPr>
              <a:t>Suportang</a:t>
            </a:r>
            <a:r>
              <a:rPr lang="en-US" altLang="ja-JP" sz="1200" dirty="0">
                <a:solidFill>
                  <a:prstClr val="black"/>
                </a:solidFill>
              </a:rPr>
              <a:t> </a:t>
            </a:r>
            <a:r>
              <a:rPr lang="en-US" altLang="ja-JP" sz="1200" dirty="0" err="1">
                <a:solidFill>
                  <a:prstClr val="black"/>
                </a:solidFill>
              </a:rPr>
              <a:t>Aklat-Aralin</a:t>
            </a:r>
            <a:r>
              <a:rPr lang="en-US" altLang="ja-JP" sz="1200" dirty="0">
                <a:solidFill>
                  <a:prstClr val="black"/>
                </a:solidFill>
              </a:rPr>
              <a:t> p.</a:t>
            </a:r>
            <a:r>
              <a:rPr lang="ja-JP" altLang="en-US" sz="1200" dirty="0" smtClean="0">
                <a:solidFill>
                  <a:prstClr val="black"/>
                </a:solidFill>
              </a:rPr>
              <a:t>２７</a:t>
            </a:r>
            <a:endParaRPr lang="ja-JP" altLang="en-US" sz="1200" dirty="0">
              <a:solidFill>
                <a:prstClr val="black"/>
              </a:solidFill>
            </a:endParaRP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712B29-8DFD-45C1-BE8F-2E7F44751CDC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25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コンテンツ プレースホルダー 4"/>
          <p:cNvSpPr txBox="1">
            <a:spLocks/>
          </p:cNvSpPr>
          <p:nvPr/>
        </p:nvSpPr>
        <p:spPr>
          <a:xfrm>
            <a:off x="628650" y="1190669"/>
            <a:ext cx="7886700" cy="3120351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 algn="just">
              <a:buNone/>
            </a:pPr>
            <a:r>
              <a:rPr lang="en-US" altLang="ja-JP" sz="1400" kern="100" dirty="0">
                <a:effectLst/>
                <a:latin typeface="Arial"/>
                <a:ea typeface="ＭＳ ゴシック"/>
                <a:cs typeface="Times New Roman"/>
              </a:rPr>
              <a:t>Ang travel warning device ay </a:t>
            </a:r>
            <a:r>
              <a:rPr lang="en-US" altLang="ja-JP" sz="1400" b="1" u="sng" kern="100" dirty="0" err="1">
                <a:effectLst/>
                <a:latin typeface="Arial"/>
                <a:ea typeface="ＭＳ ゴシック"/>
                <a:cs typeface="Times New Roman"/>
              </a:rPr>
              <a:t>isang</a:t>
            </a:r>
            <a:r>
              <a:rPr lang="en-US" altLang="ja-JP" sz="1400" b="1" u="sng" kern="100" dirty="0">
                <a:effectLst/>
                <a:latin typeface="Arial"/>
                <a:ea typeface="ＭＳ ゴシック"/>
                <a:cs typeface="Times New Roman"/>
              </a:rPr>
              <a:t> device </a:t>
            </a:r>
            <a:r>
              <a:rPr lang="en-US" altLang="ja-JP" sz="1400" b="1" u="sng" kern="100" dirty="0" err="1">
                <a:effectLst/>
                <a:latin typeface="Arial"/>
                <a:ea typeface="ＭＳ ゴシック"/>
                <a:cs typeface="Times New Roman"/>
              </a:rPr>
              <a:t>na</a:t>
            </a:r>
            <a:r>
              <a:rPr lang="en-US" altLang="ja-JP" sz="1400" b="1" u="sng" kern="100" dirty="0">
                <a:effectLst/>
                <a:latin typeface="Arial"/>
                <a:ea typeface="ＭＳ ゴシック"/>
                <a:cs typeface="Times New Roman"/>
              </a:rPr>
              <a:t> </a:t>
            </a:r>
            <a:r>
              <a:rPr lang="en-US" altLang="ja-JP" sz="1400" b="1" u="sng" kern="100" dirty="0" err="1">
                <a:effectLst/>
                <a:latin typeface="Arial"/>
                <a:ea typeface="ＭＳ ゴシック"/>
                <a:cs typeface="Times New Roman"/>
              </a:rPr>
              <a:t>awtomatikong</a:t>
            </a:r>
            <a:r>
              <a:rPr lang="en-US" altLang="ja-JP" sz="1400" b="1" u="sng" kern="100" dirty="0">
                <a:effectLst/>
                <a:latin typeface="Arial"/>
                <a:ea typeface="ＭＳ ゴシック"/>
                <a:cs typeface="Times New Roman"/>
              </a:rPr>
              <a:t> </a:t>
            </a:r>
            <a:r>
              <a:rPr lang="en-US" altLang="ja-JP" sz="1400" b="1" u="sng" kern="100" dirty="0" err="1">
                <a:effectLst/>
                <a:latin typeface="Arial"/>
                <a:ea typeface="ＭＳ ゴシック"/>
                <a:cs typeface="Times New Roman"/>
              </a:rPr>
              <a:t>naglalabas</a:t>
            </a:r>
            <a:r>
              <a:rPr lang="en-US" altLang="ja-JP" sz="1400" b="1" u="sng" kern="100" dirty="0">
                <a:effectLst/>
                <a:latin typeface="Arial"/>
                <a:ea typeface="ＭＳ ゴシック"/>
                <a:cs typeface="Times New Roman"/>
              </a:rPr>
              <a:t> ng alarm (buzzer)</a:t>
            </a:r>
            <a:r>
              <a:rPr lang="en-US" altLang="ja-JP" sz="1400" kern="100" dirty="0">
                <a:effectLst/>
                <a:latin typeface="Arial"/>
                <a:ea typeface="ＭＳ ゴシック"/>
                <a:cs typeface="Times New Roman"/>
              </a:rPr>
              <a:t> </a:t>
            </a:r>
            <a:r>
              <a:rPr lang="en-US" altLang="ja-JP" sz="1400" kern="100" dirty="0" err="1">
                <a:effectLst/>
                <a:latin typeface="Arial"/>
                <a:ea typeface="ＭＳ ゴシック"/>
                <a:cs typeface="Times New Roman"/>
              </a:rPr>
              <a:t>habang</a:t>
            </a:r>
            <a:r>
              <a:rPr lang="en-US" altLang="ja-JP" sz="1400" kern="100" dirty="0">
                <a:effectLst/>
                <a:latin typeface="Arial"/>
                <a:ea typeface="ＭＳ ゴシック"/>
                <a:cs typeface="Times New Roman"/>
              </a:rPr>
              <a:t> </a:t>
            </a:r>
            <a:r>
              <a:rPr lang="en-US" altLang="ja-JP" sz="1400" kern="100" dirty="0" err="1">
                <a:effectLst/>
                <a:latin typeface="Arial"/>
                <a:ea typeface="ＭＳ ゴシック"/>
                <a:cs typeface="Times New Roman"/>
              </a:rPr>
              <a:t>umaandar</a:t>
            </a:r>
            <a:r>
              <a:rPr lang="en-US" altLang="ja-JP" sz="1400" kern="100" dirty="0">
                <a:effectLst/>
                <a:latin typeface="Arial"/>
                <a:ea typeface="ＭＳ ゴシック"/>
                <a:cs typeface="Times New Roman"/>
              </a:rPr>
              <a:t>, at </a:t>
            </a:r>
            <a:r>
              <a:rPr lang="en-US" altLang="ja-JP" sz="1400" kern="100" dirty="0" err="1">
                <a:effectLst/>
                <a:latin typeface="Arial"/>
                <a:ea typeface="ＭＳ ゴシック"/>
                <a:cs typeface="Times New Roman"/>
              </a:rPr>
              <a:t>nakabukas</a:t>
            </a:r>
            <a:r>
              <a:rPr lang="en-US" altLang="ja-JP" sz="1400" kern="100" dirty="0">
                <a:effectLst/>
                <a:latin typeface="Arial"/>
                <a:ea typeface="ＭＳ ゴシック"/>
                <a:cs typeface="Times New Roman"/>
              </a:rPr>
              <a:t> </a:t>
            </a:r>
            <a:r>
              <a:rPr lang="en-US" altLang="ja-JP" sz="1400" kern="100" dirty="0" err="1">
                <a:effectLst/>
                <a:latin typeface="Arial"/>
                <a:ea typeface="ＭＳ ゴシック"/>
                <a:cs typeface="Times New Roman"/>
              </a:rPr>
              <a:t>kasabay</a:t>
            </a:r>
            <a:r>
              <a:rPr lang="en-US" altLang="ja-JP" sz="1400" kern="100" dirty="0">
                <a:effectLst/>
                <a:latin typeface="Arial"/>
                <a:ea typeface="ＭＳ ゴシック"/>
                <a:cs typeface="Times New Roman"/>
              </a:rPr>
              <a:t> ng travel operation lever(</a:t>
            </a:r>
            <a:r>
              <a:rPr lang="en-US" altLang="ja-JP" sz="1400" kern="100" dirty="0" err="1">
                <a:effectLst/>
                <a:latin typeface="Arial"/>
                <a:ea typeface="ＭＳ ゴシック"/>
                <a:cs typeface="Times New Roman"/>
              </a:rPr>
              <a:t>sousa</a:t>
            </a:r>
            <a:r>
              <a:rPr lang="en-US" altLang="ja-JP" sz="1400" kern="100" dirty="0">
                <a:effectLst/>
                <a:latin typeface="Arial"/>
                <a:ea typeface="ＭＳ ゴシック"/>
                <a:cs typeface="Times New Roman"/>
              </a:rPr>
              <a:t> </a:t>
            </a:r>
            <a:r>
              <a:rPr lang="en-US" altLang="ja-JP" sz="1400" kern="100" dirty="0" err="1">
                <a:effectLst/>
                <a:latin typeface="Arial"/>
                <a:ea typeface="ＭＳ ゴシック"/>
                <a:cs typeface="Times New Roman"/>
              </a:rPr>
              <a:t>reba</a:t>
            </a:r>
            <a:r>
              <a:rPr lang="en-US" altLang="ja-JP" sz="1400" kern="100" dirty="0">
                <a:effectLst/>
                <a:latin typeface="Arial"/>
                <a:ea typeface="ＭＳ ゴシック"/>
                <a:cs typeface="Times New Roman"/>
              </a:rPr>
              <a:t>).</a:t>
            </a:r>
            <a:r>
              <a:rPr lang="en-US" altLang="ja-JP" sz="1400" kern="100" dirty="0">
                <a:latin typeface="Arial"/>
                <a:ea typeface="ＭＳ ゴシック"/>
                <a:cs typeface="Times New Roman"/>
              </a:rPr>
              <a:t> </a:t>
            </a:r>
            <a:endParaRPr lang="ja-JP" altLang="ja-JP" sz="1400" kern="100" dirty="0">
              <a:effectLst/>
              <a:latin typeface="ＭＳ ゴシック" panose="020B0609070205080204" pitchFamily="49" charset="-128"/>
              <a:ea typeface="ＭＳ ゴシック" panose="020B0609070205080204" pitchFamily="49" charset="-128"/>
              <a:cs typeface="Times New Roman" panose="02020603050405020304" pitchFamily="18" charset="0"/>
            </a:endParaRPr>
          </a:p>
          <a:p>
            <a:pPr marL="143510" indent="0" algn="just">
              <a:buNone/>
            </a:pPr>
            <a:r>
              <a:rPr lang="en-US" altLang="ja-JP" sz="1400" kern="100" dirty="0">
                <a:solidFill>
                  <a:srgbClr val="2F5496"/>
                </a:solidFill>
                <a:effectLst/>
                <a:latin typeface="Arial" panose="020B0604020202020204" pitchFamily="34" charset="0"/>
                <a:ea typeface="ＭＳ 明朝" panose="02020609040205080304" pitchFamily="17" charset="-128"/>
                <a:cs typeface="Times New Roman" panose="02020603050405020304" pitchFamily="18" charset="0"/>
              </a:rPr>
              <a:t>* Ito ay </a:t>
            </a:r>
            <a:r>
              <a:rPr lang="en-US" altLang="ja-JP" sz="1400" kern="100" dirty="0" err="1">
                <a:solidFill>
                  <a:srgbClr val="2F5496"/>
                </a:solidFill>
                <a:effectLst/>
                <a:latin typeface="Arial" panose="020B0604020202020204" pitchFamily="34" charset="0"/>
                <a:ea typeface="ＭＳ 明朝" panose="02020609040205080304" pitchFamily="17" charset="-128"/>
                <a:cs typeface="Times New Roman" panose="02020603050405020304" pitchFamily="18" charset="0"/>
              </a:rPr>
              <a:t>naka</a:t>
            </a:r>
            <a:r>
              <a:rPr lang="en-US" altLang="ja-JP" sz="1400" kern="100" dirty="0">
                <a:solidFill>
                  <a:srgbClr val="2F5496"/>
                </a:solidFill>
                <a:effectLst/>
                <a:latin typeface="Arial" panose="020B0604020202020204" pitchFamily="34" charset="0"/>
                <a:ea typeface="ＭＳ 明朝" panose="02020609040205080304" pitchFamily="17" charset="-128"/>
                <a:cs typeface="Times New Roman" panose="02020603050405020304" pitchFamily="18" charset="0"/>
              </a:rPr>
              <a:t>-attach </a:t>
            </a:r>
            <a:r>
              <a:rPr lang="en-US" altLang="ja-JP" sz="1400" kern="100" dirty="0" err="1">
                <a:solidFill>
                  <a:srgbClr val="2F5496"/>
                </a:solidFill>
                <a:effectLst/>
                <a:latin typeface="Arial" panose="020B0604020202020204" pitchFamily="34" charset="0"/>
                <a:ea typeface="ＭＳ 明朝" panose="02020609040205080304" pitchFamily="17" charset="-128"/>
                <a:cs typeface="Times New Roman" panose="02020603050405020304" pitchFamily="18" charset="0"/>
              </a:rPr>
              <a:t>sa</a:t>
            </a:r>
            <a:r>
              <a:rPr lang="en-US" altLang="ja-JP" sz="1400" kern="100" dirty="0">
                <a:solidFill>
                  <a:srgbClr val="2F5496"/>
                </a:solidFill>
                <a:effectLst/>
                <a:latin typeface="Arial" panose="020B0604020202020204" pitchFamily="34" charset="0"/>
                <a:ea typeface="ＭＳ 明朝" panose="02020609040205080304" pitchFamily="17" charset="-128"/>
                <a:cs typeface="Times New Roman" panose="02020603050405020304" pitchFamily="18" charset="0"/>
              </a:rPr>
              <a:t> </a:t>
            </a:r>
            <a:r>
              <a:rPr lang="en-US" altLang="ja-JP" sz="1400" kern="100" dirty="0" err="1">
                <a:solidFill>
                  <a:srgbClr val="2F5496"/>
                </a:solidFill>
                <a:effectLst/>
                <a:latin typeface="Arial" panose="020B0604020202020204" pitchFamily="34" charset="0"/>
                <a:ea typeface="ＭＳ 明朝" panose="02020609040205080304" pitchFamily="17" charset="-128"/>
                <a:cs typeface="Times New Roman" panose="02020603050405020304" pitchFamily="18" charset="0"/>
              </a:rPr>
              <a:t>isang</a:t>
            </a:r>
            <a:r>
              <a:rPr lang="en-US" altLang="ja-JP" sz="1400" kern="100" dirty="0">
                <a:solidFill>
                  <a:srgbClr val="2F5496"/>
                </a:solidFill>
                <a:effectLst/>
                <a:latin typeface="Arial" panose="020B0604020202020204" pitchFamily="34" charset="0"/>
                <a:ea typeface="ＭＳ 明朝" panose="02020609040205080304" pitchFamily="17" charset="-128"/>
                <a:cs typeface="Times New Roman" panose="02020603050405020304" pitchFamily="18" charset="0"/>
              </a:rPr>
              <a:t> self-propelled aerial work platform vehicle</a:t>
            </a:r>
            <a:r>
              <a:rPr lang="en-US" altLang="ja-JP" sz="1400" kern="100" dirty="0">
                <a:solidFill>
                  <a:srgbClr val="2F5496"/>
                </a:solidFill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.</a:t>
            </a:r>
            <a:r>
              <a:rPr lang="en-US" altLang="ja-JP" sz="1400" kern="100" dirty="0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 </a:t>
            </a:r>
            <a:endParaRPr lang="ja-JP" altLang="ja-JP" sz="1400" kern="100" dirty="0">
              <a:effectLst/>
              <a:latin typeface="ＭＳ ゴシック" panose="020B0609070205080204" pitchFamily="49" charset="-128"/>
              <a:ea typeface="ＭＳ ゴシック" panose="020B0609070205080204" pitchFamily="49" charset="-128"/>
              <a:cs typeface="Times New Roman" panose="02020603050405020304" pitchFamily="18" charset="0"/>
            </a:endParaRP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D9484331-81D7-49FD-AD82-50FEA71785C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3162" t="13043" r="15548" b="4576"/>
          <a:stretch/>
        </p:blipFill>
        <p:spPr>
          <a:xfrm>
            <a:off x="2319130" y="2358887"/>
            <a:ext cx="4359966" cy="2385392"/>
          </a:xfrm>
          <a:prstGeom prst="rect">
            <a:avLst/>
          </a:prstGeom>
          <a:ln w="635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53656353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3"/>
          <p:cNvSpPr>
            <a:spLocks noGrp="1"/>
          </p:cNvSpPr>
          <p:nvPr>
            <p:ph type="title"/>
          </p:nvPr>
        </p:nvSpPr>
        <p:spPr>
          <a:xfrm>
            <a:off x="628650" y="180588"/>
            <a:ext cx="7886700" cy="866625"/>
          </a:xfrm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r>
              <a:rPr lang="en-US" altLang="ja-JP" sz="2400" b="1"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Safety Device para </a:t>
            </a:r>
            <a:r>
              <a:rPr lang="en-US" altLang="ja-JP" sz="2400" b="1" err="1"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sa</a:t>
            </a:r>
            <a:r>
              <a:rPr lang="en-US" altLang="ja-JP" sz="2400" b="1"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 Aerial Work Platform Vehicle</a:t>
            </a:r>
            <a:r>
              <a:rPr lang="ja-JP" altLang="en-US" sz="2400" b="1"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 </a:t>
            </a:r>
            <a:r>
              <a:rPr lang="en-US" altLang="ja-JP" sz="2400" b="1"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(</a:t>
            </a:r>
            <a:r>
              <a:rPr lang="ja-JP" altLang="en-US" sz="2400" b="1"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６</a:t>
            </a:r>
            <a:r>
              <a:rPr lang="en-US" altLang="ja-JP" sz="2400" b="1"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) </a:t>
            </a:r>
            <a:r>
              <a:rPr lang="en-US" altLang="ja-JP" sz="2400" b="1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Arial" panose="020B0604020202020204" pitchFamily="34" charset="0"/>
              </a:rPr>
              <a:t>Body Tilt Angle Regulation Device</a:t>
            </a:r>
            <a:endParaRPr kumimoji="1" lang="ja-JP" altLang="en-US" sz="2400" b="1">
              <a:latin typeface="Arial" panose="020B0604020202020204" pitchFamily="34" charset="0"/>
              <a:ea typeface="Meiryo UI" panose="020B0604030504040204" pitchFamily="50" charset="-128"/>
              <a:cs typeface="Arial" panose="020B0604020202020204" pitchFamily="34" charset="0"/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4572000" y="6400413"/>
            <a:ext cx="3598662" cy="27699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r"/>
            <a:r>
              <a:rPr lang="en-US" altLang="ja-JP" sz="1200" dirty="0" err="1">
                <a:solidFill>
                  <a:prstClr val="black"/>
                </a:solidFill>
              </a:rPr>
              <a:t>teksto</a:t>
            </a:r>
            <a:r>
              <a:rPr lang="en-US" altLang="ja-JP" sz="1200" dirty="0">
                <a:solidFill>
                  <a:prstClr val="black"/>
                </a:solidFill>
              </a:rPr>
              <a:t> p.</a:t>
            </a:r>
            <a:r>
              <a:rPr lang="ja-JP" altLang="en-US" sz="1200" dirty="0">
                <a:solidFill>
                  <a:prstClr val="black"/>
                </a:solidFill>
              </a:rPr>
              <a:t>３９</a:t>
            </a:r>
            <a:r>
              <a:rPr lang="en-US" altLang="ja-JP" sz="1200" dirty="0">
                <a:solidFill>
                  <a:prstClr val="black"/>
                </a:solidFill>
              </a:rPr>
              <a:t>/</a:t>
            </a:r>
            <a:r>
              <a:rPr lang="en-US" altLang="ja-JP" sz="1200" dirty="0" err="1">
                <a:solidFill>
                  <a:prstClr val="black"/>
                </a:solidFill>
              </a:rPr>
              <a:t>Suportang</a:t>
            </a:r>
            <a:r>
              <a:rPr lang="en-US" altLang="ja-JP" sz="1200" dirty="0">
                <a:solidFill>
                  <a:prstClr val="black"/>
                </a:solidFill>
              </a:rPr>
              <a:t> </a:t>
            </a:r>
            <a:r>
              <a:rPr lang="en-US" altLang="ja-JP" sz="1200" dirty="0" err="1">
                <a:solidFill>
                  <a:prstClr val="black"/>
                </a:solidFill>
              </a:rPr>
              <a:t>Aklat-Aralin</a:t>
            </a:r>
            <a:r>
              <a:rPr lang="en-US" altLang="ja-JP" sz="1200" dirty="0">
                <a:solidFill>
                  <a:prstClr val="black"/>
                </a:solidFill>
              </a:rPr>
              <a:t> p.</a:t>
            </a:r>
            <a:r>
              <a:rPr lang="ja-JP" altLang="en-US" sz="1200" dirty="0" smtClean="0">
                <a:solidFill>
                  <a:prstClr val="black"/>
                </a:solidFill>
              </a:rPr>
              <a:t>２８</a:t>
            </a:r>
            <a:endParaRPr lang="ja-JP" altLang="en-US" sz="1200" dirty="0">
              <a:solidFill>
                <a:prstClr val="black"/>
              </a:solidFill>
            </a:endParaRP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712B29-8DFD-45C1-BE8F-2E7F44751CDC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26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コンテンツ プレースホルダー 4"/>
          <p:cNvSpPr txBox="1">
            <a:spLocks/>
          </p:cNvSpPr>
          <p:nvPr/>
        </p:nvSpPr>
        <p:spPr>
          <a:xfrm>
            <a:off x="628650" y="1091277"/>
            <a:ext cx="7886700" cy="3120351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 algn="just">
              <a:buNone/>
            </a:pPr>
            <a:r>
              <a:rPr lang="en-US" altLang="ja-JP" sz="1400" b="1" u="sng" kern="100" err="1">
                <a:effectLst/>
                <a:latin typeface="Arial"/>
                <a:ea typeface="ＭＳ ゴシック"/>
                <a:cs typeface="Times New Roman"/>
              </a:rPr>
              <a:t>Awtomatikong</a:t>
            </a:r>
            <a:r>
              <a:rPr lang="en-US" altLang="ja-JP" sz="1400" b="1" u="sng" kern="100">
                <a:effectLst/>
                <a:latin typeface="Arial"/>
                <a:ea typeface="ＭＳ ゴシック"/>
                <a:cs typeface="Times New Roman"/>
              </a:rPr>
              <a:t> </a:t>
            </a:r>
            <a:r>
              <a:rPr lang="en-US" altLang="ja-JP" sz="1400" b="1" u="sng" kern="100" err="1">
                <a:effectLst/>
                <a:latin typeface="Arial"/>
                <a:ea typeface="ＭＳ ゴシック"/>
                <a:cs typeface="Times New Roman"/>
              </a:rPr>
              <a:t>itinataas</a:t>
            </a:r>
            <a:r>
              <a:rPr lang="en-US" altLang="ja-JP" sz="1400" b="1" u="sng" kern="100">
                <a:effectLst/>
                <a:latin typeface="Arial"/>
                <a:ea typeface="ＭＳ ゴシック"/>
                <a:cs typeface="Times New Roman"/>
              </a:rPr>
              <a:t> ng body tilt angle regulation device ng </a:t>
            </a:r>
            <a:r>
              <a:rPr lang="en-US" altLang="ja-JP" sz="1400" b="1" u="sng" kern="100" err="1">
                <a:effectLst/>
                <a:latin typeface="Arial"/>
                <a:ea typeface="ＭＳ ゴシック"/>
                <a:cs typeface="Times New Roman"/>
              </a:rPr>
              <a:t>sasakyan</a:t>
            </a:r>
            <a:r>
              <a:rPr lang="en-US" altLang="ja-JP" sz="1400" b="1" u="sng" kern="100">
                <a:effectLst/>
                <a:latin typeface="Arial"/>
                <a:ea typeface="ＭＳ ゴシック"/>
                <a:cs typeface="Times New Roman"/>
              </a:rPr>
              <a:t> ang work platform</a:t>
            </a:r>
            <a:r>
              <a:rPr lang="en-US" altLang="ja-JP" sz="1400" kern="100">
                <a:effectLst/>
                <a:latin typeface="Arial"/>
                <a:ea typeface="ＭＳ ゴシック"/>
                <a:cs typeface="Times New Roman"/>
              </a:rPr>
              <a:t> </a:t>
            </a:r>
            <a:r>
              <a:rPr lang="en-US" altLang="ja-JP" sz="1400" kern="100" err="1">
                <a:effectLst/>
                <a:latin typeface="Arial"/>
                <a:ea typeface="ＭＳ ゴシック"/>
                <a:cs typeface="Times New Roman"/>
              </a:rPr>
              <a:t>kapag</a:t>
            </a:r>
            <a:r>
              <a:rPr lang="en-US" altLang="ja-JP" sz="1400" kern="100">
                <a:effectLst/>
                <a:latin typeface="Arial"/>
                <a:ea typeface="ＭＳ ゴシック"/>
                <a:cs typeface="Times New Roman"/>
              </a:rPr>
              <a:t> </a:t>
            </a:r>
            <a:r>
              <a:rPr lang="en-US" altLang="ja-JP" sz="1400" b="1" u="sng" kern="100" err="1">
                <a:effectLst/>
                <a:latin typeface="Arial"/>
                <a:ea typeface="ＭＳ ゴシック"/>
                <a:cs typeface="Times New Roman"/>
              </a:rPr>
              <a:t>sinubukang</a:t>
            </a:r>
            <a:r>
              <a:rPr lang="en-US" altLang="ja-JP" sz="1400" b="1" u="sng" kern="100">
                <a:effectLst/>
                <a:latin typeface="Arial"/>
                <a:ea typeface="ＭＳ ゴシック"/>
                <a:cs typeface="Times New Roman"/>
              </a:rPr>
              <a:t> </a:t>
            </a:r>
            <a:r>
              <a:rPr lang="en-US" altLang="ja-JP" sz="1400" b="1" u="sng" kern="100" err="1">
                <a:effectLst/>
                <a:latin typeface="Arial"/>
                <a:ea typeface="ＭＳ ゴシック"/>
                <a:cs typeface="Times New Roman"/>
              </a:rPr>
              <a:t>itaas</a:t>
            </a:r>
            <a:r>
              <a:rPr lang="en-US" altLang="ja-JP" sz="1400" b="1" u="sng" kern="100">
                <a:effectLst/>
                <a:latin typeface="Arial"/>
                <a:ea typeface="ＭＳ ゴシック"/>
                <a:cs typeface="Times New Roman"/>
              </a:rPr>
              <a:t> ang work platform </a:t>
            </a:r>
            <a:r>
              <a:rPr lang="en-US" altLang="ja-JP" sz="1400" b="1" u="sng" kern="100" err="1">
                <a:effectLst/>
                <a:latin typeface="Arial"/>
                <a:ea typeface="ＭＳ ゴシック"/>
                <a:cs typeface="Times New Roman"/>
              </a:rPr>
              <a:t>habang</a:t>
            </a:r>
            <a:r>
              <a:rPr lang="en-US" altLang="ja-JP" sz="1400" b="1" u="sng" kern="100">
                <a:effectLst/>
                <a:latin typeface="Arial"/>
                <a:ea typeface="ＭＳ ゴシック"/>
                <a:cs typeface="Times New Roman"/>
              </a:rPr>
              <a:t> </a:t>
            </a:r>
            <a:r>
              <a:rPr lang="en-US" altLang="ja-JP" sz="1400" b="1" u="sng" kern="100" err="1">
                <a:effectLst/>
                <a:latin typeface="Arial"/>
                <a:ea typeface="ＭＳ ゴシック"/>
                <a:cs typeface="Times New Roman"/>
              </a:rPr>
              <a:t>nakatagilid</a:t>
            </a:r>
            <a:r>
              <a:rPr lang="en-US" altLang="ja-JP" sz="1400" b="1" u="sng" kern="100">
                <a:effectLst/>
                <a:latin typeface="Arial"/>
                <a:ea typeface="ＭＳ ゴシック"/>
                <a:cs typeface="Times New Roman"/>
              </a:rPr>
              <a:t> ang kaha ng </a:t>
            </a:r>
            <a:r>
              <a:rPr lang="en-US" altLang="ja-JP" sz="1400" b="1" u="sng" kern="100" err="1">
                <a:effectLst/>
                <a:latin typeface="Arial"/>
                <a:ea typeface="ＭＳ ゴシック"/>
                <a:cs typeface="Times New Roman"/>
              </a:rPr>
              <a:t>sasakyan</a:t>
            </a:r>
            <a:r>
              <a:rPr lang="en-US" altLang="ja-JP" sz="1400" kern="100">
                <a:effectLst/>
                <a:latin typeface="Arial"/>
                <a:ea typeface="ＭＳ ゴシック"/>
                <a:cs typeface="Times New Roman"/>
              </a:rPr>
              <a:t>, o </a:t>
            </a:r>
            <a:r>
              <a:rPr lang="en-US" altLang="ja-JP" sz="1400" b="1" u="sng" kern="100" err="1">
                <a:effectLst/>
                <a:latin typeface="Arial"/>
                <a:ea typeface="ＭＳ ゴシック"/>
                <a:cs typeface="Times New Roman"/>
              </a:rPr>
              <a:t>kapag</a:t>
            </a:r>
            <a:r>
              <a:rPr lang="en-US" altLang="ja-JP" sz="1400" b="1" u="sng" kern="100">
                <a:effectLst/>
                <a:latin typeface="Arial"/>
                <a:ea typeface="ＭＳ ゴシック"/>
                <a:cs typeface="Times New Roman"/>
              </a:rPr>
              <a:t> </a:t>
            </a:r>
            <a:r>
              <a:rPr lang="en-US" altLang="ja-JP" sz="1400" b="1" u="sng" kern="100" err="1">
                <a:effectLst/>
                <a:latin typeface="Arial"/>
                <a:ea typeface="ＭＳ ゴシック"/>
                <a:cs typeface="Times New Roman"/>
              </a:rPr>
              <a:t>lumampas</a:t>
            </a:r>
            <a:r>
              <a:rPr lang="en-US" altLang="ja-JP" sz="1400" b="1" u="sng" kern="100">
                <a:effectLst/>
                <a:latin typeface="Arial"/>
                <a:ea typeface="ＭＳ ゴシック"/>
                <a:cs typeface="Times New Roman"/>
              </a:rPr>
              <a:t> </a:t>
            </a:r>
            <a:r>
              <a:rPr lang="en-US" altLang="ja-JP" sz="1400" b="1" u="sng" kern="100" err="1">
                <a:effectLst/>
                <a:latin typeface="Arial"/>
                <a:ea typeface="ＭＳ ゴシック"/>
                <a:cs typeface="Times New Roman"/>
              </a:rPr>
              <a:t>ito</a:t>
            </a:r>
            <a:r>
              <a:rPr lang="en-US" altLang="ja-JP" sz="1400" b="1" u="sng" kern="100">
                <a:effectLst/>
                <a:latin typeface="Arial"/>
                <a:ea typeface="ＭＳ ゴシック"/>
                <a:cs typeface="Times New Roman"/>
              </a:rPr>
              <a:t> </a:t>
            </a:r>
            <a:r>
              <a:rPr lang="en-US" altLang="ja-JP" sz="1400" b="1" u="sng" kern="100" err="1">
                <a:effectLst/>
                <a:latin typeface="Arial"/>
                <a:ea typeface="ＭＳ ゴシック"/>
                <a:cs typeface="Times New Roman"/>
              </a:rPr>
              <a:t>sa</a:t>
            </a:r>
            <a:r>
              <a:rPr lang="en-US" altLang="ja-JP" sz="1400" b="1" u="sng" kern="100">
                <a:effectLst/>
                <a:latin typeface="Arial"/>
                <a:ea typeface="ＭＳ ゴシック"/>
                <a:cs typeface="Times New Roman"/>
              </a:rPr>
              <a:t> </a:t>
            </a:r>
            <a:r>
              <a:rPr lang="en-US" altLang="ja-JP" sz="1400" b="1" u="sng" kern="100" err="1">
                <a:effectLst/>
                <a:latin typeface="Arial"/>
                <a:ea typeface="ＭＳ ゴシック"/>
                <a:cs typeface="Times New Roman"/>
              </a:rPr>
              <a:t>pinapayagang</a:t>
            </a:r>
            <a:r>
              <a:rPr lang="en-US" altLang="ja-JP" sz="1400" b="1" u="sng" kern="100">
                <a:effectLst/>
                <a:latin typeface="Arial"/>
                <a:ea typeface="ＭＳ ゴシック"/>
                <a:cs typeface="Times New Roman"/>
              </a:rPr>
              <a:t> range ng body tilt angle ng </a:t>
            </a:r>
            <a:r>
              <a:rPr lang="en-US" altLang="ja-JP" sz="1400" b="1" u="sng" kern="100" err="1">
                <a:effectLst/>
                <a:latin typeface="Arial"/>
                <a:ea typeface="ＭＳ ゴシック"/>
                <a:cs typeface="Times New Roman"/>
              </a:rPr>
              <a:t>sasakyan</a:t>
            </a:r>
            <a:r>
              <a:rPr lang="en-US" altLang="ja-JP" sz="1400" b="1" u="sng" kern="100">
                <a:effectLst/>
                <a:latin typeface="Arial"/>
                <a:ea typeface="ＭＳ ゴシック"/>
                <a:cs typeface="Times New Roman"/>
              </a:rPr>
              <a:t> </a:t>
            </a:r>
            <a:r>
              <a:rPr lang="en-US" altLang="ja-JP" sz="1400" b="1" u="sng" kern="100" err="1">
                <a:effectLst/>
                <a:latin typeface="Arial"/>
                <a:ea typeface="ＭＳ ゴシック"/>
                <a:cs typeface="Times New Roman"/>
              </a:rPr>
              <a:t>habang</a:t>
            </a:r>
            <a:r>
              <a:rPr lang="en-US" altLang="ja-JP" sz="1400" b="1" u="sng" kern="100">
                <a:effectLst/>
                <a:latin typeface="Arial"/>
                <a:ea typeface="ＭＳ ゴシック"/>
                <a:cs typeface="Times New Roman"/>
              </a:rPr>
              <a:t> </a:t>
            </a:r>
            <a:r>
              <a:rPr lang="en-US" altLang="ja-JP" sz="1400" b="1" u="sng" kern="100" err="1">
                <a:effectLst/>
                <a:latin typeface="Arial"/>
                <a:ea typeface="ＭＳ ゴシック"/>
                <a:cs typeface="Times New Roman"/>
              </a:rPr>
              <a:t>nagmamaneho</a:t>
            </a:r>
            <a:r>
              <a:rPr lang="en-US" altLang="ja-JP" sz="1400" kern="100">
                <a:effectLst/>
                <a:latin typeface="Arial"/>
                <a:ea typeface="ＭＳ ゴシック"/>
                <a:cs typeface="Times New Roman"/>
              </a:rPr>
              <a:t>. </a:t>
            </a:r>
            <a:r>
              <a:rPr lang="en-US" altLang="ja-JP" sz="1400" kern="100" err="1">
                <a:effectLst/>
                <a:latin typeface="Arial"/>
                <a:ea typeface="ＭＳ ゴシック"/>
                <a:cs typeface="Times New Roman"/>
              </a:rPr>
              <a:t>Mayroong</a:t>
            </a:r>
            <a:r>
              <a:rPr lang="en-US" altLang="ja-JP" sz="1400" kern="100">
                <a:effectLst/>
                <a:latin typeface="Arial"/>
                <a:ea typeface="ＭＳ ゴシック"/>
                <a:cs typeface="Times New Roman"/>
              </a:rPr>
              <a:t> </a:t>
            </a:r>
            <a:r>
              <a:rPr lang="en-US" altLang="ja-JP" sz="1400" kern="100" err="1">
                <a:effectLst/>
                <a:latin typeface="Arial"/>
                <a:ea typeface="ＭＳ ゴシック"/>
                <a:cs typeface="Times New Roman"/>
              </a:rPr>
              <a:t>isang</a:t>
            </a:r>
            <a:r>
              <a:rPr lang="en-US" altLang="ja-JP" sz="1400" kern="100">
                <a:effectLst/>
                <a:latin typeface="Arial"/>
                <a:ea typeface="ＭＳ ゴシック"/>
                <a:cs typeface="Times New Roman"/>
              </a:rPr>
              <a:t> </a:t>
            </a:r>
            <a:r>
              <a:rPr lang="en-US" altLang="ja-JP" sz="1400" kern="100" err="1">
                <a:effectLst/>
                <a:latin typeface="Arial"/>
                <a:ea typeface="ＭＳ ゴシック"/>
                <a:cs typeface="Times New Roman"/>
              </a:rPr>
              <a:t>bagay</a:t>
            </a:r>
            <a:r>
              <a:rPr lang="en-US" altLang="ja-JP" sz="1400" kern="100">
                <a:effectLst/>
                <a:latin typeface="Arial"/>
                <a:ea typeface="ＭＳ ゴシック"/>
                <a:cs typeface="Times New Roman"/>
              </a:rPr>
              <a:t> </a:t>
            </a:r>
            <a:r>
              <a:rPr lang="en-US" altLang="ja-JP" sz="1400" kern="100" err="1">
                <a:effectLst/>
                <a:latin typeface="Arial"/>
                <a:ea typeface="ＭＳ ゴシック"/>
                <a:cs typeface="Times New Roman"/>
              </a:rPr>
              <a:t>na</a:t>
            </a:r>
            <a:r>
              <a:rPr lang="en-US" altLang="ja-JP" sz="1400" kern="100">
                <a:effectLst/>
                <a:latin typeface="Arial"/>
                <a:ea typeface="ＭＳ ゴシック"/>
                <a:cs typeface="Times New Roman"/>
              </a:rPr>
              <a:t> </a:t>
            </a:r>
            <a:r>
              <a:rPr lang="en-US" altLang="ja-JP" sz="1400" kern="100" err="1">
                <a:effectLst/>
                <a:latin typeface="Arial"/>
                <a:ea typeface="ＭＳ ゴシック"/>
                <a:cs typeface="Times New Roman"/>
              </a:rPr>
              <a:t>titigil</a:t>
            </a:r>
            <a:r>
              <a:rPr lang="en-US" altLang="ja-JP" sz="1400" kern="100">
                <a:effectLst/>
                <a:latin typeface="Arial"/>
                <a:ea typeface="ＭＳ ゴシック"/>
                <a:cs typeface="Times New Roman"/>
              </a:rPr>
              <a:t>.</a:t>
            </a:r>
            <a:endParaRPr lang="ja-JP" altLang="ja-JP" sz="1400" kern="100">
              <a:effectLst/>
              <a:latin typeface="Arial"/>
              <a:ea typeface="ＭＳ ゴシック"/>
              <a:cs typeface="Times New Roman"/>
            </a:endParaRPr>
          </a:p>
          <a:p>
            <a:pPr marL="0" indent="0">
              <a:buNone/>
            </a:pPr>
            <a:r>
              <a:rPr lang="en-US" altLang="ja-JP" sz="1400">
                <a:solidFill>
                  <a:srgbClr val="2F5496"/>
                </a:solidFill>
                <a:effectLst/>
                <a:latin typeface="Arial" panose="020B0604020202020204" pitchFamily="34" charset="0"/>
                <a:ea typeface="ＭＳ 明朝" panose="02020609040205080304" pitchFamily="17" charset="-128"/>
              </a:rPr>
              <a:t>* Ito ay </a:t>
            </a:r>
            <a:r>
              <a:rPr lang="en-US" altLang="ja-JP" sz="1400" err="1">
                <a:solidFill>
                  <a:srgbClr val="2F5496"/>
                </a:solidFill>
                <a:effectLst/>
                <a:latin typeface="Arial" panose="020B0604020202020204" pitchFamily="34" charset="0"/>
                <a:ea typeface="ＭＳ 明朝" panose="02020609040205080304" pitchFamily="17" charset="-128"/>
              </a:rPr>
              <a:t>naka</a:t>
            </a:r>
            <a:r>
              <a:rPr lang="en-US" altLang="ja-JP" sz="1400">
                <a:solidFill>
                  <a:srgbClr val="2F5496"/>
                </a:solidFill>
                <a:effectLst/>
                <a:latin typeface="Arial" panose="020B0604020202020204" pitchFamily="34" charset="0"/>
                <a:ea typeface="ＭＳ 明朝" panose="02020609040205080304" pitchFamily="17" charset="-128"/>
              </a:rPr>
              <a:t>-attach </a:t>
            </a:r>
            <a:r>
              <a:rPr lang="en-US" altLang="ja-JP" sz="1400" err="1">
                <a:solidFill>
                  <a:srgbClr val="2F5496"/>
                </a:solidFill>
                <a:effectLst/>
                <a:latin typeface="Arial" panose="020B0604020202020204" pitchFamily="34" charset="0"/>
                <a:ea typeface="ＭＳ 明朝" panose="02020609040205080304" pitchFamily="17" charset="-128"/>
              </a:rPr>
              <a:t>sa</a:t>
            </a:r>
            <a:r>
              <a:rPr lang="en-US" altLang="ja-JP" sz="1400">
                <a:solidFill>
                  <a:srgbClr val="2F5496"/>
                </a:solidFill>
                <a:effectLst/>
                <a:latin typeface="Arial" panose="020B0604020202020204" pitchFamily="34" charset="0"/>
                <a:ea typeface="ＭＳ 明朝" panose="02020609040205080304" pitchFamily="17" charset="-128"/>
              </a:rPr>
              <a:t> </a:t>
            </a:r>
            <a:r>
              <a:rPr lang="en-US" altLang="ja-JP" sz="1400" err="1">
                <a:solidFill>
                  <a:srgbClr val="2F5496"/>
                </a:solidFill>
                <a:effectLst/>
                <a:latin typeface="Arial" panose="020B0604020202020204" pitchFamily="34" charset="0"/>
                <a:ea typeface="ＭＳ 明朝" panose="02020609040205080304" pitchFamily="17" charset="-128"/>
              </a:rPr>
              <a:t>isang</a:t>
            </a:r>
            <a:r>
              <a:rPr lang="en-US" altLang="ja-JP" sz="1400">
                <a:solidFill>
                  <a:srgbClr val="2F5496"/>
                </a:solidFill>
                <a:effectLst/>
                <a:latin typeface="Arial" panose="020B0604020202020204" pitchFamily="34" charset="0"/>
                <a:ea typeface="ＭＳ 明朝" panose="02020609040205080304" pitchFamily="17" charset="-128"/>
              </a:rPr>
              <a:t> self-propelled aerial work platform vehicle</a:t>
            </a:r>
            <a:endParaRPr lang="en-US" altLang="ja-JP" sz="140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marL="0" indent="0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endParaRPr lang="ja-JP" altLang="en-US" sz="140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3B38B500-9D95-435C-BB29-73C340A9174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915" t="13825" r="4755" b="9754"/>
          <a:stretch/>
        </p:blipFill>
        <p:spPr>
          <a:xfrm>
            <a:off x="1895061" y="2358693"/>
            <a:ext cx="5539409" cy="2140614"/>
          </a:xfrm>
          <a:prstGeom prst="rect">
            <a:avLst/>
          </a:prstGeom>
          <a:ln w="635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425012093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3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385269"/>
          </a:xfrm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r>
              <a:rPr lang="en-US" altLang="ja-JP" sz="2400" b="1"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Safety Device para </a:t>
            </a:r>
            <a:r>
              <a:rPr lang="en-US" altLang="ja-JP" sz="2400" b="1" err="1"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sa</a:t>
            </a:r>
            <a:r>
              <a:rPr lang="en-US" altLang="ja-JP" sz="2400" b="1"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 Aerial Work Platform Vehicle</a:t>
            </a:r>
            <a:r>
              <a:rPr lang="ja-JP" altLang="en-US" sz="2400" b="1"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 </a:t>
            </a:r>
            <a:r>
              <a:rPr lang="en-US" altLang="ja-JP" sz="2400" b="1"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(</a:t>
            </a:r>
            <a:r>
              <a:rPr lang="ja-JP" altLang="en-US" sz="2400" b="1"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７</a:t>
            </a:r>
            <a:r>
              <a:rPr lang="en-US" altLang="ja-JP" sz="2400" b="1"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) </a:t>
            </a:r>
            <a:r>
              <a:rPr lang="en-US" altLang="ja-JP" sz="2400" b="1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Arial" panose="020B0604020202020204" pitchFamily="34" charset="0"/>
              </a:rPr>
              <a:t>Safety Valve, Check Valve</a:t>
            </a:r>
            <a:r>
              <a:rPr lang="ja-JP" altLang="en-US" sz="2400" b="1"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　</a:t>
            </a:r>
            <a:endParaRPr kumimoji="1" lang="ja-JP" altLang="en-US" sz="2400" b="1">
              <a:latin typeface="Arial" panose="020B0604020202020204" pitchFamily="34" charset="0"/>
              <a:ea typeface="Meiryo UI" panose="020B0604030504040204" pitchFamily="50" charset="-128"/>
              <a:cs typeface="Arial" panose="020B0604020202020204" pitchFamily="34" charset="0"/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4572000" y="6400413"/>
            <a:ext cx="3598662" cy="27699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r"/>
            <a:r>
              <a:rPr lang="en-US" altLang="ja-JP" sz="1200" dirty="0" err="1">
                <a:solidFill>
                  <a:prstClr val="black"/>
                </a:solidFill>
              </a:rPr>
              <a:t>teksto</a:t>
            </a:r>
            <a:r>
              <a:rPr lang="en-US" altLang="ja-JP" sz="1200" dirty="0">
                <a:solidFill>
                  <a:prstClr val="black"/>
                </a:solidFill>
              </a:rPr>
              <a:t> p.</a:t>
            </a:r>
            <a:r>
              <a:rPr lang="ja-JP" altLang="en-US" sz="1200" dirty="0">
                <a:solidFill>
                  <a:prstClr val="black"/>
                </a:solidFill>
              </a:rPr>
              <a:t>４０</a:t>
            </a:r>
            <a:r>
              <a:rPr lang="en-US" altLang="ja-JP" sz="1200" dirty="0">
                <a:solidFill>
                  <a:prstClr val="black"/>
                </a:solidFill>
              </a:rPr>
              <a:t>/</a:t>
            </a:r>
            <a:r>
              <a:rPr lang="en-US" altLang="ja-JP" sz="1200" dirty="0" err="1">
                <a:solidFill>
                  <a:prstClr val="black"/>
                </a:solidFill>
              </a:rPr>
              <a:t>Suportang</a:t>
            </a:r>
            <a:r>
              <a:rPr lang="en-US" altLang="ja-JP" sz="1200" dirty="0">
                <a:solidFill>
                  <a:prstClr val="black"/>
                </a:solidFill>
              </a:rPr>
              <a:t> </a:t>
            </a:r>
            <a:r>
              <a:rPr lang="en-US" altLang="ja-JP" sz="1200" dirty="0" err="1">
                <a:solidFill>
                  <a:prstClr val="black"/>
                </a:solidFill>
              </a:rPr>
              <a:t>Aklat-Aralin</a:t>
            </a:r>
            <a:r>
              <a:rPr lang="en-US" altLang="ja-JP" sz="1200" dirty="0">
                <a:solidFill>
                  <a:prstClr val="black"/>
                </a:solidFill>
              </a:rPr>
              <a:t> p.</a:t>
            </a:r>
            <a:r>
              <a:rPr lang="ja-JP" altLang="en-US" sz="1200" dirty="0" smtClean="0">
                <a:solidFill>
                  <a:prstClr val="black"/>
                </a:solidFill>
              </a:rPr>
              <a:t>２８</a:t>
            </a:r>
            <a:endParaRPr lang="ja-JP" altLang="en-US" sz="1200" dirty="0">
              <a:solidFill>
                <a:prstClr val="black"/>
              </a:solidFill>
            </a:endParaRP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712B29-8DFD-45C1-BE8F-2E7F44751CDC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27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コンテンツ プレースホルダー 4"/>
          <p:cNvSpPr txBox="1">
            <a:spLocks/>
          </p:cNvSpPr>
          <p:nvPr/>
        </p:nvSpPr>
        <p:spPr>
          <a:xfrm>
            <a:off x="628650" y="1001825"/>
            <a:ext cx="5543550" cy="3120351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altLang="ja-JP" sz="1400" err="1">
                <a:effectLst/>
                <a:latin typeface="Arial"/>
                <a:ea typeface="ＭＳ ゴシック"/>
                <a:cs typeface="Arial"/>
              </a:rPr>
              <a:t>Kapag</a:t>
            </a:r>
            <a:r>
              <a:rPr lang="en-US" altLang="ja-JP" sz="1400">
                <a:effectLst/>
                <a:latin typeface="Arial"/>
                <a:ea typeface="ＭＳ ゴシック"/>
                <a:cs typeface="Arial"/>
              </a:rPr>
              <a:t> ang </a:t>
            </a:r>
            <a:r>
              <a:rPr lang="en-US" altLang="ja-JP" sz="1400" b="1" u="sng">
                <a:effectLst/>
                <a:latin typeface="Arial"/>
                <a:ea typeface="ＭＳ ゴシック"/>
                <a:cs typeface="Arial"/>
              </a:rPr>
              <a:t>overload </a:t>
            </a:r>
            <a:r>
              <a:rPr lang="en-US" altLang="ja-JP" sz="1400">
                <a:effectLst/>
                <a:latin typeface="Arial"/>
                <a:ea typeface="ＭＳ ゴシック"/>
                <a:cs typeface="Arial"/>
              </a:rPr>
              <a:t>o</a:t>
            </a:r>
            <a:r>
              <a:rPr lang="en-US" altLang="ja-JP" sz="1400" b="1" u="sng">
                <a:effectLst/>
                <a:latin typeface="Arial"/>
                <a:ea typeface="ＭＳ ゴシック"/>
                <a:cs typeface="Arial"/>
              </a:rPr>
              <a:t> impact load</a:t>
            </a:r>
            <a:r>
              <a:rPr lang="en-US" altLang="ja-JP" sz="1400">
                <a:effectLst/>
                <a:latin typeface="Arial"/>
                <a:ea typeface="ＭＳ ゴシック"/>
                <a:cs typeface="Arial"/>
              </a:rPr>
              <a:t> ay </a:t>
            </a:r>
            <a:r>
              <a:rPr lang="en-US" altLang="ja-JP" sz="1400" b="1" u="sng" err="1">
                <a:effectLst/>
                <a:latin typeface="Arial"/>
                <a:ea typeface="ＭＳ ゴシック"/>
                <a:cs typeface="Arial"/>
              </a:rPr>
              <a:t>pinagana</a:t>
            </a:r>
            <a:r>
              <a:rPr lang="en-US" altLang="ja-JP" sz="1400">
                <a:effectLst/>
                <a:latin typeface="Arial"/>
                <a:ea typeface="ＭＳ ゴシック"/>
                <a:cs typeface="Arial"/>
              </a:rPr>
              <a:t> </a:t>
            </a:r>
            <a:r>
              <a:rPr lang="en-US" altLang="ja-JP" sz="1400" err="1">
                <a:effectLst/>
                <a:latin typeface="Arial"/>
                <a:ea typeface="ＭＳ ゴシック"/>
                <a:cs typeface="Arial"/>
              </a:rPr>
              <a:t>sa</a:t>
            </a:r>
            <a:r>
              <a:rPr lang="en-US" altLang="ja-JP" sz="1400">
                <a:effectLst/>
                <a:latin typeface="Arial"/>
                <a:ea typeface="ＭＳ ゴシック"/>
                <a:cs typeface="Arial"/>
              </a:rPr>
              <a:t> </a:t>
            </a:r>
            <a:r>
              <a:rPr lang="en-US" altLang="ja-JP" sz="1400" err="1">
                <a:effectLst/>
                <a:latin typeface="Arial"/>
                <a:ea typeface="ＭＳ ゴシック"/>
                <a:cs typeface="Arial"/>
              </a:rPr>
              <a:t>oras</a:t>
            </a:r>
            <a:r>
              <a:rPr lang="en-US" altLang="ja-JP" sz="1400">
                <a:effectLst/>
                <a:latin typeface="Arial"/>
                <a:ea typeface="ＭＳ ゴシック"/>
                <a:cs typeface="Arial"/>
              </a:rPr>
              <a:t> ng </a:t>
            </a:r>
            <a:r>
              <a:rPr lang="en-US" altLang="ja-JP" sz="1400" err="1">
                <a:effectLst/>
                <a:latin typeface="Arial"/>
                <a:ea typeface="ＭＳ ゴシック"/>
                <a:cs typeface="Arial"/>
              </a:rPr>
              <a:t>operasyon</a:t>
            </a:r>
            <a:r>
              <a:rPr lang="en-US" altLang="ja-JP" sz="1400">
                <a:effectLst/>
                <a:latin typeface="Arial"/>
                <a:ea typeface="ＭＳ ゴシック"/>
                <a:cs typeface="Arial"/>
              </a:rPr>
              <a:t>, at </a:t>
            </a:r>
            <a:r>
              <a:rPr lang="en-US" altLang="ja-JP" sz="1400" b="1" u="sng" err="1">
                <a:effectLst/>
                <a:latin typeface="Arial"/>
                <a:ea typeface="ＭＳ ゴシック"/>
                <a:cs typeface="Arial"/>
              </a:rPr>
              <a:t>hindi</a:t>
            </a:r>
            <a:r>
              <a:rPr lang="en-US" altLang="ja-JP" sz="1400" b="1" u="sng">
                <a:effectLst/>
                <a:latin typeface="Arial"/>
                <a:ea typeface="ＭＳ ゴシック"/>
                <a:cs typeface="Arial"/>
              </a:rPr>
              <a:t> normal </a:t>
            </a:r>
            <a:r>
              <a:rPr lang="en-US" altLang="ja-JP" sz="1400" b="1" u="sng" err="1">
                <a:effectLst/>
                <a:latin typeface="Arial"/>
                <a:ea typeface="ＭＳ ゴシック"/>
                <a:cs typeface="Arial"/>
              </a:rPr>
              <a:t>na</a:t>
            </a:r>
            <a:r>
              <a:rPr lang="en-US" altLang="ja-JP" sz="1400" b="1" u="sng">
                <a:effectLst/>
                <a:latin typeface="Arial"/>
                <a:ea typeface="ＭＳ ゴシック"/>
                <a:cs typeface="Arial"/>
              </a:rPr>
              <a:t> may high pressure</a:t>
            </a:r>
            <a:r>
              <a:rPr lang="en-US" altLang="ja-JP" sz="1400">
                <a:effectLst/>
                <a:latin typeface="Arial"/>
                <a:ea typeface="ＭＳ ゴシック"/>
                <a:cs typeface="Arial"/>
              </a:rPr>
              <a:t> </a:t>
            </a:r>
            <a:r>
              <a:rPr lang="en-US" altLang="ja-JP" sz="1400" err="1">
                <a:effectLst/>
                <a:latin typeface="Arial"/>
                <a:ea typeface="ＭＳ ゴシック"/>
                <a:cs typeface="Arial"/>
              </a:rPr>
              <a:t>na</a:t>
            </a:r>
            <a:r>
              <a:rPr lang="en-US" altLang="ja-JP" sz="1400">
                <a:effectLst/>
                <a:latin typeface="Arial"/>
                <a:ea typeface="ＭＳ ゴシック"/>
                <a:cs typeface="Arial"/>
              </a:rPr>
              <a:t> </a:t>
            </a:r>
            <a:r>
              <a:rPr lang="en-US" altLang="ja-JP" sz="1400" err="1">
                <a:effectLst/>
                <a:latin typeface="Arial"/>
                <a:ea typeface="ＭＳ ゴシック"/>
                <a:cs typeface="Arial"/>
              </a:rPr>
              <a:t>nabuo</a:t>
            </a:r>
            <a:r>
              <a:rPr lang="en-US" altLang="ja-JP" sz="1400">
                <a:effectLst/>
                <a:latin typeface="Arial"/>
                <a:ea typeface="ＭＳ ゴシック"/>
                <a:cs typeface="Arial"/>
              </a:rPr>
              <a:t> </a:t>
            </a:r>
            <a:r>
              <a:rPr lang="en-US" altLang="ja-JP" sz="1400" err="1">
                <a:effectLst/>
                <a:latin typeface="Arial"/>
                <a:ea typeface="ＭＳ ゴシック"/>
                <a:cs typeface="Arial"/>
              </a:rPr>
              <a:t>sa</a:t>
            </a:r>
            <a:r>
              <a:rPr lang="en-US" altLang="ja-JP" sz="1400">
                <a:effectLst/>
                <a:latin typeface="Arial"/>
                <a:ea typeface="ＭＳ ゴシック"/>
                <a:cs typeface="Arial"/>
              </a:rPr>
              <a:t> hydraulic circuit, </a:t>
            </a:r>
            <a:r>
              <a:rPr lang="en-US" altLang="ja-JP" sz="1400" err="1">
                <a:effectLst/>
                <a:latin typeface="Arial"/>
                <a:ea typeface="ＭＳ ゴシック"/>
                <a:cs typeface="Arial"/>
              </a:rPr>
              <a:t>ito</a:t>
            </a:r>
            <a:r>
              <a:rPr lang="en-US" altLang="ja-JP" sz="1400">
                <a:effectLst/>
                <a:latin typeface="Arial"/>
                <a:ea typeface="ＭＳ ゴシック"/>
                <a:cs typeface="Arial"/>
              </a:rPr>
              <a:t> ay </a:t>
            </a:r>
            <a:r>
              <a:rPr lang="en-US" altLang="ja-JP" sz="1400" err="1">
                <a:effectLst/>
                <a:latin typeface="Arial"/>
                <a:ea typeface="ＭＳ ゴシック"/>
                <a:cs typeface="Arial"/>
              </a:rPr>
              <a:t>maaaring</a:t>
            </a:r>
            <a:r>
              <a:rPr lang="en-US" altLang="ja-JP" sz="1400">
                <a:effectLst/>
                <a:latin typeface="Arial"/>
                <a:ea typeface="ＭＳ ゴシック"/>
                <a:cs typeface="Arial"/>
              </a:rPr>
              <a:t> </a:t>
            </a:r>
            <a:r>
              <a:rPr lang="en-US" altLang="ja-JP" sz="1400" b="1" u="sng" err="1">
                <a:effectLst/>
                <a:latin typeface="Arial"/>
                <a:ea typeface="ＭＳ ゴシック"/>
                <a:cs typeface="Arial"/>
              </a:rPr>
              <a:t>makapinsala</a:t>
            </a:r>
            <a:r>
              <a:rPr lang="en-US" altLang="ja-JP" sz="1400" b="1" u="sng">
                <a:effectLst/>
                <a:latin typeface="Arial"/>
                <a:ea typeface="ＭＳ ゴシック"/>
                <a:cs typeface="Arial"/>
              </a:rPr>
              <a:t> </a:t>
            </a:r>
            <a:r>
              <a:rPr lang="en-US" altLang="ja-JP" sz="1400" b="1" u="sng" err="1">
                <a:effectLst/>
                <a:latin typeface="Arial"/>
                <a:ea typeface="ＭＳ ゴシック"/>
                <a:cs typeface="Arial"/>
              </a:rPr>
              <a:t>sa</a:t>
            </a:r>
            <a:r>
              <a:rPr lang="en-US" altLang="ja-JP" sz="1400" b="1" u="sng">
                <a:effectLst/>
                <a:latin typeface="Arial"/>
                <a:ea typeface="ＭＳ ゴシック"/>
                <a:cs typeface="Arial"/>
              </a:rPr>
              <a:t> </a:t>
            </a:r>
            <a:r>
              <a:rPr lang="en-US" altLang="ja-JP" sz="1400" b="1" u="sng" err="1">
                <a:effectLst/>
                <a:latin typeface="Arial"/>
                <a:ea typeface="ＭＳ ゴシック"/>
                <a:cs typeface="Arial"/>
              </a:rPr>
              <a:t>makina</a:t>
            </a:r>
            <a:r>
              <a:rPr lang="en-US" altLang="ja-JP" sz="1400">
                <a:effectLst/>
                <a:latin typeface="Arial"/>
                <a:ea typeface="ＭＳ ゴシック"/>
                <a:cs typeface="Arial"/>
              </a:rPr>
              <a:t>. Upang </a:t>
            </a:r>
            <a:r>
              <a:rPr lang="en-US" altLang="ja-JP" sz="1400" err="1">
                <a:effectLst/>
                <a:latin typeface="Arial"/>
                <a:ea typeface="ＭＳ ゴシック"/>
                <a:cs typeface="Arial"/>
              </a:rPr>
              <a:t>maiwasan</a:t>
            </a:r>
            <a:r>
              <a:rPr lang="en-US" altLang="ja-JP" sz="1400">
                <a:effectLst/>
                <a:latin typeface="Arial"/>
                <a:ea typeface="ＭＳ ゴシック"/>
                <a:cs typeface="Arial"/>
              </a:rPr>
              <a:t> </a:t>
            </a:r>
            <a:r>
              <a:rPr lang="en-US" altLang="ja-JP" sz="1400" err="1">
                <a:effectLst/>
                <a:latin typeface="Arial"/>
                <a:ea typeface="ＭＳ ゴシック"/>
                <a:cs typeface="Arial"/>
              </a:rPr>
              <a:t>ito</a:t>
            </a:r>
            <a:r>
              <a:rPr lang="en-US" altLang="ja-JP" sz="1400">
                <a:effectLst/>
                <a:latin typeface="Arial"/>
                <a:ea typeface="ＭＳ ゴシック"/>
                <a:cs typeface="Arial"/>
              </a:rPr>
              <a:t>, ang </a:t>
            </a:r>
            <a:r>
              <a:rPr lang="en-US" altLang="ja-JP" sz="1400" b="1" u="sng">
                <a:effectLst/>
                <a:latin typeface="Arial"/>
                <a:ea typeface="ＭＳ ゴシック"/>
                <a:cs typeface="Arial"/>
              </a:rPr>
              <a:t>hydraulic system</a:t>
            </a:r>
            <a:r>
              <a:rPr lang="en-US" altLang="ja-JP" sz="1400">
                <a:effectLst/>
                <a:latin typeface="Arial"/>
                <a:ea typeface="ＭＳ ゴシック"/>
                <a:cs typeface="Arial"/>
              </a:rPr>
              <a:t> ng </a:t>
            </a:r>
            <a:r>
              <a:rPr lang="en-US" altLang="ja-JP" sz="1400" b="1" u="sng">
                <a:effectLst/>
                <a:latin typeface="Arial"/>
                <a:ea typeface="ＭＳ ゴシック"/>
                <a:cs typeface="Arial"/>
              </a:rPr>
              <a:t>aerial work platform vehicle</a:t>
            </a:r>
            <a:r>
              <a:rPr lang="en-US" altLang="ja-JP" sz="1400">
                <a:effectLst/>
                <a:latin typeface="Arial"/>
                <a:ea typeface="ＭＳ ゴシック"/>
                <a:cs typeface="Arial"/>
              </a:rPr>
              <a:t> ay </a:t>
            </a:r>
            <a:r>
              <a:rPr lang="en-US" altLang="ja-JP" sz="1400" b="1" u="sng">
                <a:effectLst/>
                <a:latin typeface="Arial"/>
                <a:ea typeface="ＭＳ ゴシック"/>
                <a:cs typeface="Arial"/>
              </a:rPr>
              <a:t>may safety valve</a:t>
            </a:r>
            <a:r>
              <a:rPr lang="en-US" altLang="ja-JP" sz="1400">
                <a:effectLst/>
                <a:latin typeface="Arial"/>
                <a:ea typeface="ＭＳ ゴシック"/>
                <a:cs typeface="Arial"/>
              </a:rPr>
              <a:t>, at ang </a:t>
            </a:r>
            <a:r>
              <a:rPr lang="en-US" altLang="ja-JP" sz="1400" b="1" u="sng" err="1">
                <a:effectLst/>
                <a:latin typeface="Arial"/>
                <a:ea typeface="ＭＳ ゴシック"/>
                <a:cs typeface="Arial"/>
              </a:rPr>
              <a:t>presyon</a:t>
            </a:r>
            <a:r>
              <a:rPr lang="en-US" altLang="ja-JP" sz="1400" b="1" u="sng">
                <a:effectLst/>
                <a:latin typeface="Arial"/>
                <a:ea typeface="ＭＳ ゴシック"/>
                <a:cs typeface="Arial"/>
              </a:rPr>
              <a:t> </a:t>
            </a:r>
            <a:r>
              <a:rPr lang="en-US" altLang="ja-JP" sz="1400" b="1" u="sng" err="1">
                <a:effectLst/>
                <a:latin typeface="Arial"/>
                <a:ea typeface="ＭＳ ゴシック"/>
                <a:cs typeface="Arial"/>
              </a:rPr>
              <a:t>na</a:t>
            </a:r>
            <a:r>
              <a:rPr lang="en-US" altLang="ja-JP" sz="1400" b="1" u="sng">
                <a:effectLst/>
                <a:latin typeface="Arial"/>
                <a:ea typeface="ＭＳ ゴシック"/>
                <a:cs typeface="Arial"/>
              </a:rPr>
              <a:t> </a:t>
            </a:r>
            <a:r>
              <a:rPr lang="en-US" altLang="ja-JP" sz="1400" b="1" u="sng" err="1">
                <a:effectLst/>
                <a:latin typeface="Arial"/>
                <a:ea typeface="ＭＳ ゴシック"/>
                <a:cs typeface="Arial"/>
              </a:rPr>
              <a:t>ginagamit</a:t>
            </a:r>
            <a:r>
              <a:rPr lang="en-US" altLang="ja-JP" sz="1400">
                <a:effectLst/>
                <a:latin typeface="Arial"/>
                <a:ea typeface="ＭＳ ゴシック"/>
                <a:cs typeface="Arial"/>
              </a:rPr>
              <a:t> para </a:t>
            </a:r>
            <a:r>
              <a:rPr lang="en-US" altLang="ja-JP" sz="1400" err="1">
                <a:effectLst/>
                <a:latin typeface="Arial"/>
                <a:ea typeface="ＭＳ ゴシック"/>
                <a:cs typeface="Arial"/>
              </a:rPr>
              <a:t>sa</a:t>
            </a:r>
            <a:r>
              <a:rPr lang="en-US" altLang="ja-JP" sz="1400">
                <a:effectLst/>
                <a:latin typeface="Arial"/>
                <a:ea typeface="ＭＳ ゴシック"/>
                <a:cs typeface="Arial"/>
              </a:rPr>
              <a:t> </a:t>
            </a:r>
            <a:r>
              <a:rPr lang="en-US" altLang="ja-JP" sz="1400" err="1">
                <a:effectLst/>
                <a:latin typeface="Arial"/>
                <a:ea typeface="ＭＳ ゴシック"/>
                <a:cs typeface="Arial"/>
              </a:rPr>
              <a:t>bawat</a:t>
            </a:r>
            <a:r>
              <a:rPr lang="en-US" altLang="ja-JP" sz="1400">
                <a:effectLst/>
                <a:latin typeface="Arial"/>
                <a:ea typeface="ＭＳ ゴシック"/>
                <a:cs typeface="Arial"/>
              </a:rPr>
              <a:t> aerial work platform ay </a:t>
            </a:r>
            <a:r>
              <a:rPr lang="en-US" altLang="ja-JP" sz="1400" err="1">
                <a:effectLst/>
                <a:latin typeface="Arial"/>
                <a:ea typeface="ＭＳ ゴシック"/>
                <a:cs typeface="Arial"/>
              </a:rPr>
              <a:t>inayos</a:t>
            </a:r>
            <a:r>
              <a:rPr lang="en-US" altLang="ja-JP" sz="1400">
                <a:effectLst/>
                <a:latin typeface="Arial"/>
                <a:ea typeface="ＭＳ ゴシック"/>
                <a:cs typeface="Arial"/>
              </a:rPr>
              <a:t> </a:t>
            </a:r>
            <a:r>
              <a:rPr lang="en-US" altLang="ja-JP" sz="1400" err="1">
                <a:effectLst/>
                <a:latin typeface="Arial"/>
                <a:ea typeface="ＭＳ ゴシック"/>
                <a:cs typeface="Arial"/>
              </a:rPr>
              <a:t>upang</a:t>
            </a:r>
            <a:r>
              <a:rPr lang="en-US" altLang="ja-JP" sz="1400">
                <a:effectLst/>
                <a:latin typeface="Arial"/>
                <a:ea typeface="ＭＳ ゴシック"/>
                <a:cs typeface="Arial"/>
              </a:rPr>
              <a:t> ang </a:t>
            </a:r>
            <a:r>
              <a:rPr lang="en-US" altLang="ja-JP" sz="1400" err="1">
                <a:effectLst/>
                <a:latin typeface="Arial"/>
                <a:ea typeface="ＭＳ ゴシック"/>
                <a:cs typeface="Arial"/>
              </a:rPr>
              <a:t>presyon</a:t>
            </a:r>
            <a:r>
              <a:rPr lang="en-US" altLang="ja-JP" sz="1400">
                <a:effectLst/>
                <a:latin typeface="Arial"/>
                <a:ea typeface="ＭＳ ゴシック"/>
                <a:cs typeface="Arial"/>
              </a:rPr>
              <a:t> </a:t>
            </a:r>
            <a:r>
              <a:rPr lang="en-US" altLang="ja-JP" sz="1400" err="1">
                <a:effectLst/>
                <a:latin typeface="Arial"/>
                <a:ea typeface="ＭＳ ゴシック"/>
                <a:cs typeface="Arial"/>
              </a:rPr>
              <a:t>sa</a:t>
            </a:r>
            <a:r>
              <a:rPr lang="en-US" altLang="ja-JP" sz="1400">
                <a:effectLst/>
                <a:latin typeface="Arial"/>
                <a:ea typeface="ＭＳ ゴシック"/>
                <a:cs typeface="Arial"/>
              </a:rPr>
              <a:t> circuit ay </a:t>
            </a:r>
            <a:r>
              <a:rPr lang="en-US" altLang="ja-JP" sz="1400" b="1" u="sng" err="1">
                <a:effectLst/>
                <a:latin typeface="Arial"/>
                <a:ea typeface="ＭＳ ゴシック"/>
                <a:cs typeface="Arial"/>
              </a:rPr>
              <a:t>hindi</a:t>
            </a:r>
            <a:r>
              <a:rPr lang="en-US" altLang="ja-JP" sz="1400" b="1" u="sng">
                <a:effectLst/>
                <a:latin typeface="Arial"/>
                <a:ea typeface="ＭＳ ゴシック"/>
                <a:cs typeface="Arial"/>
              </a:rPr>
              <a:t> </a:t>
            </a:r>
            <a:r>
              <a:rPr lang="en-US" altLang="ja-JP" sz="1400" b="1" u="sng" err="1">
                <a:effectLst/>
                <a:latin typeface="Arial"/>
                <a:ea typeface="ＭＳ ゴシック"/>
                <a:cs typeface="Arial"/>
              </a:rPr>
              <a:t>palaging</a:t>
            </a:r>
            <a:r>
              <a:rPr lang="en-US" altLang="ja-JP" sz="1400" b="1" u="sng">
                <a:effectLst/>
                <a:latin typeface="Arial"/>
                <a:ea typeface="ＭＳ ゴシック"/>
                <a:cs typeface="Arial"/>
              </a:rPr>
              <a:t> </a:t>
            </a:r>
            <a:r>
              <a:rPr lang="en-US" altLang="ja-JP" sz="1400" b="1" u="sng" err="1">
                <a:effectLst/>
                <a:latin typeface="Arial"/>
                <a:ea typeface="ＭＳ ゴシック"/>
                <a:cs typeface="Arial"/>
              </a:rPr>
              <a:t>lumampas</a:t>
            </a:r>
            <a:r>
              <a:rPr lang="en-US" altLang="ja-JP" sz="1400" b="1" u="sng">
                <a:effectLst/>
                <a:latin typeface="Arial"/>
                <a:ea typeface="ＭＳ ゴシック"/>
                <a:cs typeface="Arial"/>
              </a:rPr>
              <a:t> </a:t>
            </a:r>
            <a:r>
              <a:rPr lang="en-US" altLang="ja-JP" sz="1400" b="1" u="sng" err="1">
                <a:effectLst/>
                <a:latin typeface="Arial"/>
                <a:ea typeface="ＭＳ ゴシック"/>
                <a:cs typeface="Arial"/>
              </a:rPr>
              <a:t>sa</a:t>
            </a:r>
            <a:r>
              <a:rPr lang="en-US" altLang="ja-JP" sz="1400" b="1" u="sng">
                <a:effectLst/>
                <a:latin typeface="Arial"/>
                <a:ea typeface="ＭＳ ゴシック"/>
                <a:cs typeface="Arial"/>
              </a:rPr>
              <a:t> </a:t>
            </a:r>
            <a:r>
              <a:rPr lang="en-US" altLang="ja-JP" sz="1400" b="1" u="sng" err="1">
                <a:effectLst/>
                <a:latin typeface="Arial"/>
                <a:ea typeface="ＭＳ ゴシック"/>
                <a:cs typeface="Arial"/>
              </a:rPr>
              <a:t>itinakdang</a:t>
            </a:r>
            <a:r>
              <a:rPr lang="en-US" altLang="ja-JP" sz="1400" b="1" u="sng">
                <a:effectLst/>
                <a:latin typeface="Arial"/>
                <a:ea typeface="ＭＳ ゴシック"/>
                <a:cs typeface="Arial"/>
              </a:rPr>
              <a:t> </a:t>
            </a:r>
            <a:r>
              <a:rPr lang="en-US" altLang="ja-JP" sz="1400" b="1" u="sng" err="1">
                <a:effectLst/>
                <a:latin typeface="Arial"/>
                <a:ea typeface="ＭＳ ゴシック"/>
                <a:cs typeface="Arial"/>
              </a:rPr>
              <a:t>presyon</a:t>
            </a:r>
            <a:r>
              <a:rPr lang="en-US" altLang="ja-JP" sz="1400">
                <a:effectLst/>
                <a:latin typeface="Meiryo UI"/>
                <a:ea typeface="Meiryo UI"/>
              </a:rPr>
              <a:t>.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endParaRPr lang="en-US" altLang="ja-JP" sz="1400">
              <a:solidFill>
                <a:prstClr val="black"/>
              </a:solidFill>
              <a:effectLst/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marL="0" indent="0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altLang="ja-JP" sz="1400" err="1">
                <a:effectLst/>
                <a:latin typeface="Arial"/>
                <a:ea typeface="ＭＳ ゴシック"/>
                <a:cs typeface="Arial"/>
              </a:rPr>
              <a:t>Bilang</a:t>
            </a:r>
            <a:r>
              <a:rPr lang="en-US" altLang="ja-JP" sz="1400">
                <a:effectLst/>
                <a:latin typeface="Arial"/>
                <a:ea typeface="ＭＳ ゴシック"/>
                <a:cs typeface="Arial"/>
              </a:rPr>
              <a:t> </a:t>
            </a:r>
            <a:r>
              <a:rPr lang="en-US" altLang="ja-JP" sz="1400" err="1">
                <a:effectLst/>
                <a:latin typeface="Arial"/>
                <a:ea typeface="ＭＳ ゴシック"/>
                <a:cs typeface="Arial"/>
              </a:rPr>
              <a:t>karagdagan</a:t>
            </a:r>
            <a:r>
              <a:rPr lang="en-US" altLang="ja-JP" sz="1400">
                <a:effectLst/>
                <a:latin typeface="Arial"/>
                <a:ea typeface="ＭＳ ゴシック"/>
                <a:cs typeface="Arial"/>
              </a:rPr>
              <a:t>, kung ang </a:t>
            </a:r>
            <a:r>
              <a:rPr lang="en-US" altLang="ja-JP" sz="1400" err="1">
                <a:effectLst/>
                <a:latin typeface="Arial"/>
                <a:ea typeface="ＭＳ ゴシック"/>
                <a:cs typeface="Arial"/>
              </a:rPr>
              <a:t>mga</a:t>
            </a:r>
            <a:r>
              <a:rPr lang="en-US" altLang="ja-JP" sz="1400">
                <a:effectLst/>
                <a:latin typeface="Arial"/>
                <a:ea typeface="ＭＳ ゴシック"/>
                <a:cs typeface="Arial"/>
              </a:rPr>
              <a:t> </a:t>
            </a:r>
            <a:r>
              <a:rPr lang="en-US" altLang="ja-JP" sz="1400" err="1">
                <a:effectLst/>
                <a:latin typeface="Arial"/>
                <a:ea typeface="ＭＳ ゴシック"/>
                <a:cs typeface="Arial"/>
              </a:rPr>
              <a:t>tubo</a:t>
            </a:r>
            <a:r>
              <a:rPr lang="en-US" altLang="ja-JP" sz="1400">
                <a:effectLst/>
                <a:latin typeface="Arial"/>
                <a:ea typeface="ＭＳ ゴシック"/>
                <a:cs typeface="Arial"/>
              </a:rPr>
              <a:t> at hose ay </a:t>
            </a:r>
            <a:r>
              <a:rPr lang="en-US" altLang="ja-JP" sz="1400" err="1">
                <a:effectLst/>
                <a:latin typeface="Arial"/>
                <a:ea typeface="ＭＳ ゴシック"/>
                <a:cs typeface="Arial"/>
              </a:rPr>
              <a:t>nasira</a:t>
            </a:r>
            <a:r>
              <a:rPr lang="en-US" altLang="ja-JP" sz="1400">
                <a:effectLst/>
                <a:latin typeface="Arial"/>
                <a:ea typeface="ＭＳ ゴシック"/>
                <a:cs typeface="Arial"/>
              </a:rPr>
              <a:t> o ang </a:t>
            </a:r>
            <a:r>
              <a:rPr lang="en-US" altLang="ja-JP" sz="1400" err="1">
                <a:effectLst/>
                <a:latin typeface="Arial"/>
                <a:ea typeface="ＭＳ ゴシック"/>
                <a:cs typeface="Arial"/>
              </a:rPr>
              <a:t>kanilang</a:t>
            </a:r>
            <a:r>
              <a:rPr lang="en-US" altLang="ja-JP" sz="1400">
                <a:effectLst/>
                <a:latin typeface="Arial"/>
                <a:ea typeface="ＭＳ ゴシック"/>
                <a:cs typeface="Arial"/>
              </a:rPr>
              <a:t> </a:t>
            </a:r>
            <a:r>
              <a:rPr lang="en-US" altLang="ja-JP" sz="1400" err="1">
                <a:effectLst/>
                <a:latin typeface="Arial"/>
                <a:ea typeface="ＭＳ ゴシック"/>
                <a:cs typeface="Arial"/>
              </a:rPr>
              <a:t>mga</a:t>
            </a:r>
            <a:r>
              <a:rPr lang="en-US" altLang="ja-JP" sz="1400">
                <a:effectLst/>
                <a:latin typeface="Arial"/>
                <a:ea typeface="ＭＳ ゴシック"/>
                <a:cs typeface="Arial"/>
              </a:rPr>
              <a:t> </a:t>
            </a:r>
            <a:r>
              <a:rPr lang="en-US" altLang="ja-JP" sz="1400" err="1">
                <a:effectLst/>
                <a:latin typeface="Arial"/>
                <a:ea typeface="ＭＳ ゴシック"/>
                <a:cs typeface="Arial"/>
              </a:rPr>
              <a:t>bahagi</a:t>
            </a:r>
            <a:r>
              <a:rPr lang="en-US" altLang="ja-JP" sz="1400">
                <a:effectLst/>
                <a:latin typeface="Arial"/>
                <a:ea typeface="ＭＳ ゴシック"/>
                <a:cs typeface="Arial"/>
              </a:rPr>
              <a:t> ng </a:t>
            </a:r>
            <a:r>
              <a:rPr lang="en-US" altLang="ja-JP" sz="1400" err="1">
                <a:effectLst/>
                <a:latin typeface="Arial"/>
                <a:ea typeface="ＭＳ ゴシック"/>
                <a:cs typeface="Arial"/>
              </a:rPr>
              <a:t>koneksyon</a:t>
            </a:r>
            <a:r>
              <a:rPr lang="en-US" altLang="ja-JP" sz="1400">
                <a:effectLst/>
                <a:latin typeface="Arial"/>
                <a:ea typeface="ＭＳ ゴシック"/>
                <a:cs typeface="Arial"/>
              </a:rPr>
              <a:t> ay </a:t>
            </a:r>
            <a:r>
              <a:rPr lang="en-US" altLang="ja-JP" sz="1400" err="1">
                <a:effectLst/>
                <a:latin typeface="Arial"/>
                <a:ea typeface="ＭＳ ゴシック"/>
                <a:cs typeface="Arial"/>
              </a:rPr>
              <a:t>hindi</a:t>
            </a:r>
            <a:r>
              <a:rPr lang="en-US" altLang="ja-JP" sz="1400">
                <a:effectLst/>
                <a:latin typeface="Arial"/>
                <a:ea typeface="ＭＳ ゴシック"/>
                <a:cs typeface="Arial"/>
              </a:rPr>
              <a:t> </a:t>
            </a:r>
            <a:r>
              <a:rPr lang="en-US" altLang="ja-JP" sz="1400" err="1">
                <a:effectLst/>
                <a:latin typeface="Arial"/>
                <a:ea typeface="ＭＳ ゴシック"/>
                <a:cs typeface="Arial"/>
              </a:rPr>
              <a:t>nakapasok</a:t>
            </a:r>
            <a:r>
              <a:rPr lang="en-US" altLang="ja-JP" sz="1400">
                <a:effectLst/>
                <a:latin typeface="Arial"/>
                <a:ea typeface="ＭＳ ゴシック"/>
                <a:cs typeface="Arial"/>
              </a:rPr>
              <a:t> </a:t>
            </a:r>
            <a:r>
              <a:rPr lang="en-US" altLang="ja-JP" sz="1400" err="1">
                <a:effectLst/>
                <a:latin typeface="Arial"/>
                <a:ea typeface="ＭＳ ゴシック"/>
                <a:cs typeface="Arial"/>
              </a:rPr>
              <a:t>maigi</a:t>
            </a:r>
            <a:r>
              <a:rPr lang="en-US" altLang="ja-JP" sz="1400">
                <a:effectLst/>
                <a:latin typeface="Arial"/>
                <a:ea typeface="ＭＳ ゴシック"/>
                <a:cs typeface="Arial"/>
              </a:rPr>
              <a:t>, ang </a:t>
            </a:r>
            <a:r>
              <a:rPr lang="en-US" altLang="ja-JP" sz="1400" err="1">
                <a:effectLst/>
                <a:latin typeface="Arial"/>
                <a:ea typeface="ＭＳ ゴシック"/>
                <a:cs typeface="Arial"/>
              </a:rPr>
              <a:t>presyon</a:t>
            </a:r>
            <a:r>
              <a:rPr lang="en-US" altLang="ja-JP" sz="1400">
                <a:effectLst/>
                <a:latin typeface="Arial"/>
                <a:ea typeface="ＭＳ ゴシック"/>
                <a:cs typeface="Arial"/>
              </a:rPr>
              <a:t> </a:t>
            </a:r>
            <a:r>
              <a:rPr lang="en-US" altLang="ja-JP" sz="1400" err="1">
                <a:effectLst/>
                <a:latin typeface="Arial"/>
                <a:ea typeface="ＭＳ ゴシック"/>
                <a:cs typeface="Arial"/>
              </a:rPr>
              <a:t>sa</a:t>
            </a:r>
            <a:r>
              <a:rPr lang="en-US" altLang="ja-JP" sz="1400">
                <a:effectLst/>
                <a:latin typeface="Arial"/>
                <a:ea typeface="ＭＳ ゴシック"/>
                <a:cs typeface="Arial"/>
              </a:rPr>
              <a:t> </a:t>
            </a:r>
            <a:r>
              <a:rPr lang="en-US" altLang="ja-JP" sz="1400" err="1">
                <a:effectLst/>
                <a:latin typeface="Arial"/>
                <a:ea typeface="ＭＳ ゴシック"/>
                <a:cs typeface="Arial"/>
              </a:rPr>
              <a:t>loob</a:t>
            </a:r>
            <a:r>
              <a:rPr lang="en-US" altLang="ja-JP" sz="1400">
                <a:effectLst/>
                <a:latin typeface="Arial"/>
                <a:ea typeface="ＭＳ ゴシック"/>
                <a:cs typeface="Arial"/>
              </a:rPr>
              <a:t> ng cylinder ay </a:t>
            </a:r>
            <a:r>
              <a:rPr lang="en-US" altLang="ja-JP" sz="1400" err="1">
                <a:effectLst/>
                <a:latin typeface="Arial"/>
                <a:ea typeface="ＭＳ ゴシック"/>
                <a:cs typeface="Arial"/>
              </a:rPr>
              <a:t>hindi</a:t>
            </a:r>
            <a:r>
              <a:rPr lang="en-US" altLang="ja-JP" sz="1400">
                <a:effectLst/>
                <a:latin typeface="Arial"/>
                <a:ea typeface="ＭＳ ゴシック"/>
                <a:cs typeface="Arial"/>
              </a:rPr>
              <a:t> normal </a:t>
            </a:r>
            <a:r>
              <a:rPr lang="en-US" altLang="ja-JP" sz="1400" err="1">
                <a:effectLst/>
                <a:latin typeface="Arial"/>
                <a:ea typeface="ＭＳ ゴシック"/>
                <a:cs typeface="Arial"/>
              </a:rPr>
              <a:t>na</a:t>
            </a:r>
            <a:r>
              <a:rPr lang="en-US" altLang="ja-JP" sz="1400">
                <a:effectLst/>
                <a:latin typeface="Arial"/>
                <a:ea typeface="ＭＳ ゴシック"/>
                <a:cs typeface="Arial"/>
              </a:rPr>
              <a:t> </a:t>
            </a:r>
            <a:r>
              <a:rPr lang="en-US" altLang="ja-JP" sz="1400" err="1">
                <a:effectLst/>
                <a:latin typeface="Arial"/>
                <a:ea typeface="ＭＳ ゴシック"/>
                <a:cs typeface="Arial"/>
              </a:rPr>
              <a:t>bumababa</a:t>
            </a:r>
            <a:r>
              <a:rPr lang="en-US" altLang="ja-JP" sz="1400">
                <a:effectLst/>
                <a:latin typeface="Arial"/>
                <a:ea typeface="ＭＳ ゴシック"/>
                <a:cs typeface="Arial"/>
              </a:rPr>
              <a:t>, at ang work platform o ang </a:t>
            </a:r>
            <a:r>
              <a:rPr lang="en-US" altLang="ja-JP" sz="1400" err="1">
                <a:effectLst/>
                <a:latin typeface="Arial"/>
                <a:ea typeface="ＭＳ ゴシック"/>
                <a:cs typeface="Arial"/>
              </a:rPr>
              <a:t>mga</a:t>
            </a:r>
            <a:r>
              <a:rPr lang="en-US" altLang="ja-JP" sz="1400">
                <a:effectLst/>
                <a:latin typeface="Arial"/>
                <a:ea typeface="ＭＳ ゴシック"/>
                <a:cs typeface="Arial"/>
              </a:rPr>
              <a:t> </a:t>
            </a:r>
            <a:r>
              <a:rPr lang="en-US" altLang="ja-JP" sz="1400" err="1">
                <a:effectLst/>
                <a:latin typeface="Arial"/>
                <a:ea typeface="ＭＳ ゴシック"/>
                <a:cs typeface="Arial"/>
              </a:rPr>
              <a:t>katulad</a:t>
            </a:r>
            <a:r>
              <a:rPr lang="en-US" altLang="ja-JP" sz="1400">
                <a:effectLst/>
                <a:latin typeface="Arial"/>
                <a:ea typeface="ＭＳ ゴシック"/>
                <a:cs typeface="Arial"/>
              </a:rPr>
              <a:t> </a:t>
            </a:r>
            <a:r>
              <a:rPr lang="en-US" altLang="ja-JP" sz="1400" err="1">
                <a:effectLst/>
                <a:latin typeface="Arial"/>
                <a:ea typeface="ＭＳ ゴシック"/>
                <a:cs typeface="Arial"/>
              </a:rPr>
              <a:t>nito</a:t>
            </a:r>
            <a:r>
              <a:rPr lang="en-US" altLang="ja-JP" sz="1400">
                <a:effectLst/>
                <a:latin typeface="Arial"/>
                <a:ea typeface="ＭＳ ゴシック"/>
                <a:cs typeface="Arial"/>
              </a:rPr>
              <a:t>, ay </a:t>
            </a:r>
            <a:r>
              <a:rPr lang="en-US" altLang="ja-JP" sz="1400" err="1">
                <a:effectLst/>
                <a:latin typeface="Arial"/>
                <a:ea typeface="ＭＳ ゴシック"/>
                <a:cs typeface="Arial"/>
              </a:rPr>
              <a:t>bumaba</a:t>
            </a:r>
            <a:r>
              <a:rPr lang="en-US" altLang="ja-JP" sz="1400">
                <a:effectLst/>
                <a:latin typeface="Arial"/>
                <a:ea typeface="ＭＳ ゴシック"/>
                <a:cs typeface="Arial"/>
              </a:rPr>
              <a:t> </a:t>
            </a:r>
            <a:r>
              <a:rPr lang="en-US" altLang="ja-JP" sz="1400" err="1">
                <a:effectLst/>
                <a:latin typeface="Arial"/>
                <a:ea typeface="ＭＳ ゴシック"/>
                <a:cs typeface="Arial"/>
              </a:rPr>
              <a:t>nang</a:t>
            </a:r>
            <a:r>
              <a:rPr lang="en-US" altLang="ja-JP" sz="1400">
                <a:effectLst/>
                <a:latin typeface="Arial"/>
                <a:ea typeface="ＭＳ ゴシック"/>
                <a:cs typeface="Arial"/>
              </a:rPr>
              <a:t> </a:t>
            </a:r>
            <a:r>
              <a:rPr lang="en-US" altLang="ja-JP" sz="1400" err="1">
                <a:effectLst/>
                <a:latin typeface="Arial"/>
                <a:ea typeface="ＭＳ ゴシック"/>
                <a:cs typeface="Arial"/>
              </a:rPr>
              <a:t>todo</a:t>
            </a:r>
            <a:r>
              <a:rPr lang="en-US" altLang="ja-JP" sz="1400">
                <a:effectLst/>
                <a:latin typeface="Arial"/>
                <a:ea typeface="ＭＳ ゴシック"/>
                <a:cs typeface="Arial"/>
              </a:rPr>
              <a:t>. Upang </a:t>
            </a:r>
            <a:r>
              <a:rPr lang="en-US" altLang="ja-JP" sz="1400" err="1">
                <a:effectLst/>
                <a:latin typeface="Arial"/>
                <a:ea typeface="ＭＳ ゴシック"/>
                <a:cs typeface="Arial"/>
              </a:rPr>
              <a:t>maiwasan</a:t>
            </a:r>
            <a:r>
              <a:rPr lang="en-US" altLang="ja-JP" sz="1400">
                <a:effectLst/>
                <a:latin typeface="Arial"/>
                <a:ea typeface="ＭＳ ゴシック"/>
                <a:cs typeface="Arial"/>
              </a:rPr>
              <a:t> </a:t>
            </a:r>
            <a:r>
              <a:rPr lang="en-US" altLang="ja-JP" sz="1400" err="1">
                <a:effectLst/>
                <a:latin typeface="Arial"/>
                <a:ea typeface="ＭＳ ゴシック"/>
                <a:cs typeface="Arial"/>
              </a:rPr>
              <a:t>ito</a:t>
            </a:r>
            <a:r>
              <a:rPr lang="en-US" altLang="ja-JP" sz="1400">
                <a:effectLst/>
                <a:latin typeface="Arial"/>
                <a:ea typeface="ＭＳ ゴシック"/>
                <a:cs typeface="Arial"/>
              </a:rPr>
              <a:t>, ang </a:t>
            </a:r>
            <a:r>
              <a:rPr lang="en-US" altLang="ja-JP" sz="1400" err="1">
                <a:effectLst/>
                <a:latin typeface="Arial"/>
                <a:ea typeface="ＭＳ ゴシック"/>
                <a:cs typeface="Arial"/>
              </a:rPr>
              <a:t>mga</a:t>
            </a:r>
            <a:r>
              <a:rPr lang="en-US" altLang="ja-JP" sz="1400">
                <a:effectLst/>
                <a:latin typeface="Arial"/>
                <a:ea typeface="ＭＳ ゴシック"/>
                <a:cs typeface="Arial"/>
              </a:rPr>
              <a:t> check valve ay </a:t>
            </a:r>
            <a:r>
              <a:rPr lang="en-US" altLang="ja-JP" sz="1400" err="1">
                <a:effectLst/>
                <a:latin typeface="Arial"/>
                <a:ea typeface="ＭＳ ゴシック"/>
                <a:cs typeface="Arial"/>
              </a:rPr>
              <a:t>nagbibigay</a:t>
            </a:r>
            <a:r>
              <a:rPr lang="en-US" altLang="ja-JP" sz="1400">
                <a:effectLst/>
                <a:latin typeface="Arial"/>
                <a:ea typeface="ＭＳ ゴシック"/>
                <a:cs typeface="Arial"/>
              </a:rPr>
              <a:t> </a:t>
            </a:r>
            <a:r>
              <a:rPr lang="en-US" altLang="ja-JP" sz="1400" err="1">
                <a:effectLst/>
                <a:latin typeface="Arial"/>
                <a:ea typeface="ＭＳ ゴシック"/>
                <a:cs typeface="Arial"/>
              </a:rPr>
              <a:t>sa</a:t>
            </a:r>
            <a:r>
              <a:rPr lang="en-US" altLang="ja-JP" sz="1400">
                <a:effectLst/>
                <a:latin typeface="Arial"/>
                <a:ea typeface="ＭＳ ゴシック"/>
                <a:cs typeface="Arial"/>
              </a:rPr>
              <a:t> </a:t>
            </a:r>
            <a:r>
              <a:rPr lang="en-US" altLang="ja-JP" sz="1400" err="1">
                <a:effectLst/>
                <a:latin typeface="Arial"/>
                <a:ea typeface="ＭＳ ゴシック"/>
                <a:cs typeface="Arial"/>
              </a:rPr>
              <a:t>bawat</a:t>
            </a:r>
            <a:r>
              <a:rPr lang="en-US" altLang="ja-JP" sz="1400">
                <a:effectLst/>
                <a:latin typeface="Arial"/>
                <a:ea typeface="ＭＳ ゴシック"/>
                <a:cs typeface="Arial"/>
              </a:rPr>
              <a:t> isa </a:t>
            </a:r>
            <a:r>
              <a:rPr lang="en-US" altLang="ja-JP" sz="1400" err="1">
                <a:effectLst/>
                <a:latin typeface="Arial"/>
                <a:ea typeface="ＭＳ ゴシック"/>
                <a:cs typeface="Arial"/>
              </a:rPr>
              <a:t>sa</a:t>
            </a:r>
            <a:r>
              <a:rPr lang="en-US" altLang="ja-JP" sz="1400">
                <a:effectLst/>
                <a:latin typeface="Arial"/>
                <a:ea typeface="ＭＳ ゴシック"/>
                <a:cs typeface="Arial"/>
              </a:rPr>
              <a:t> </a:t>
            </a:r>
            <a:r>
              <a:rPr lang="en-US" altLang="ja-JP" sz="1400" err="1">
                <a:effectLst/>
                <a:latin typeface="Arial"/>
                <a:ea typeface="ＭＳ ゴシック"/>
                <a:cs typeface="Arial"/>
              </a:rPr>
              <a:t>mga</a:t>
            </a:r>
            <a:r>
              <a:rPr lang="en-US" altLang="ja-JP" sz="1400">
                <a:effectLst/>
                <a:latin typeface="Arial"/>
                <a:ea typeface="ＭＳ ゴシック"/>
                <a:cs typeface="Arial"/>
              </a:rPr>
              <a:t> cylinder para </a:t>
            </a:r>
            <a:r>
              <a:rPr lang="en-US" altLang="ja-JP" sz="1400" err="1">
                <a:effectLst/>
                <a:latin typeface="Arial"/>
                <a:ea typeface="ＭＳ ゴシック"/>
                <a:cs typeface="Arial"/>
              </a:rPr>
              <a:t>sa</a:t>
            </a:r>
            <a:r>
              <a:rPr lang="en-US" altLang="ja-JP" sz="1400">
                <a:effectLst/>
                <a:latin typeface="Arial"/>
                <a:ea typeface="ＭＳ ゴシック"/>
                <a:cs typeface="Arial"/>
              </a:rPr>
              <a:t> jack, undulation, expansion at contraction, </a:t>
            </a:r>
            <a:r>
              <a:rPr lang="en-US" altLang="ja-JP" sz="1400" err="1">
                <a:effectLst/>
                <a:latin typeface="Arial"/>
                <a:ea typeface="ＭＳ ゴシック"/>
                <a:cs typeface="Arial"/>
              </a:rPr>
              <a:t>pagbabalanse</a:t>
            </a:r>
            <a:r>
              <a:rPr lang="en-US" altLang="ja-JP" sz="1400">
                <a:effectLst/>
                <a:latin typeface="Arial"/>
                <a:ea typeface="ＭＳ ゴシック"/>
                <a:cs typeface="Arial"/>
              </a:rPr>
              <a:t>, </a:t>
            </a:r>
            <a:r>
              <a:rPr lang="en-US" altLang="ja-JP" sz="1400" err="1">
                <a:effectLst/>
                <a:latin typeface="Arial"/>
                <a:ea typeface="ＭＳ ゴシック"/>
                <a:cs typeface="Arial"/>
              </a:rPr>
              <a:t>repraksyon</a:t>
            </a:r>
            <a:r>
              <a:rPr lang="en-US" altLang="ja-JP" sz="1400">
                <a:effectLst/>
                <a:latin typeface="Arial"/>
                <a:ea typeface="ＭＳ ゴシック"/>
                <a:cs typeface="Arial"/>
              </a:rPr>
              <a:t>, at vertical lift. Lalo </a:t>
            </a:r>
            <a:r>
              <a:rPr lang="en-US" altLang="ja-JP" sz="1400" err="1">
                <a:effectLst/>
                <a:latin typeface="Arial"/>
                <a:ea typeface="ＭＳ ゴシック"/>
                <a:cs typeface="Arial"/>
              </a:rPr>
              <a:t>na</a:t>
            </a:r>
            <a:r>
              <a:rPr lang="en-US" altLang="ja-JP" sz="1400">
                <a:effectLst/>
                <a:latin typeface="Arial"/>
                <a:ea typeface="ＭＳ ゴシック"/>
                <a:cs typeface="Arial"/>
              </a:rPr>
              <a:t> </a:t>
            </a:r>
            <a:r>
              <a:rPr lang="en-US" altLang="ja-JP" sz="1400" err="1">
                <a:effectLst/>
                <a:latin typeface="Arial"/>
                <a:ea typeface="ＭＳ ゴシック"/>
                <a:cs typeface="Arial"/>
              </a:rPr>
              <a:t>sa</a:t>
            </a:r>
            <a:r>
              <a:rPr lang="en-US" altLang="ja-JP" sz="1400">
                <a:effectLst/>
                <a:latin typeface="Arial"/>
                <a:ea typeface="ＭＳ ゴシック"/>
                <a:cs typeface="Arial"/>
              </a:rPr>
              <a:t> </a:t>
            </a:r>
            <a:r>
              <a:rPr lang="en-US" altLang="ja-JP" sz="1400" err="1">
                <a:effectLst/>
                <a:latin typeface="Arial"/>
                <a:ea typeface="ＭＳ ゴシック"/>
                <a:cs typeface="Arial"/>
              </a:rPr>
              <a:t>mga</a:t>
            </a:r>
            <a:r>
              <a:rPr lang="en-US" altLang="ja-JP" sz="1400">
                <a:effectLst/>
                <a:latin typeface="Arial"/>
                <a:ea typeface="ＭＳ ゴシック"/>
                <a:cs typeface="Arial"/>
              </a:rPr>
              <a:t> jacks, expansion at contraction, at Articulated boom type </a:t>
            </a:r>
            <a:r>
              <a:rPr lang="en-US" altLang="ja-JP" sz="1400" err="1">
                <a:effectLst/>
                <a:latin typeface="Arial"/>
                <a:ea typeface="ＭＳ ゴシック"/>
                <a:cs typeface="Arial"/>
              </a:rPr>
              <a:t>na</a:t>
            </a:r>
            <a:r>
              <a:rPr lang="en-US" altLang="ja-JP" sz="1400">
                <a:effectLst/>
                <a:latin typeface="Arial"/>
                <a:ea typeface="ＭＳ ゴシック"/>
                <a:cs typeface="Arial"/>
              </a:rPr>
              <a:t> undulations, </a:t>
            </a:r>
            <a:r>
              <a:rPr lang="en-US" altLang="ja-JP" sz="1400" err="1">
                <a:effectLst/>
                <a:latin typeface="Arial"/>
                <a:ea typeface="ＭＳ ゴシック"/>
                <a:cs typeface="Arial"/>
              </a:rPr>
              <a:t>ito</a:t>
            </a:r>
            <a:r>
              <a:rPr lang="en-US" altLang="ja-JP" sz="1400">
                <a:effectLst/>
                <a:latin typeface="Arial"/>
                <a:ea typeface="ＭＳ ゴシック"/>
                <a:cs typeface="Arial"/>
              </a:rPr>
              <a:t> ay </a:t>
            </a:r>
            <a:r>
              <a:rPr lang="en-US" altLang="ja-JP" sz="1400" err="1">
                <a:effectLst/>
                <a:latin typeface="Arial"/>
                <a:ea typeface="ＭＳ ゴシック"/>
                <a:cs typeface="Arial"/>
              </a:rPr>
              <a:t>isang</a:t>
            </a:r>
            <a:r>
              <a:rPr lang="en-US" altLang="ja-JP" sz="1400">
                <a:effectLst/>
                <a:latin typeface="Arial"/>
                <a:ea typeface="ＭＳ ゴシック"/>
                <a:cs typeface="Arial"/>
              </a:rPr>
              <a:t> </a:t>
            </a:r>
            <a:r>
              <a:rPr lang="en-US" altLang="ja-JP" sz="1400" err="1">
                <a:effectLst/>
                <a:latin typeface="Arial"/>
                <a:ea typeface="ＭＳ ゴシック"/>
                <a:cs typeface="Arial"/>
              </a:rPr>
              <a:t>barbula</a:t>
            </a:r>
            <a:r>
              <a:rPr lang="en-US" altLang="ja-JP" sz="1400">
                <a:effectLst/>
                <a:latin typeface="Arial"/>
                <a:ea typeface="ＭＳ ゴシック"/>
                <a:cs typeface="Arial"/>
              </a:rPr>
              <a:t> </a:t>
            </a:r>
            <a:r>
              <a:rPr lang="en-US" altLang="ja-JP" sz="1400" err="1">
                <a:effectLst/>
                <a:latin typeface="Arial"/>
                <a:ea typeface="ＭＳ ゴシック"/>
                <a:cs typeface="Arial"/>
              </a:rPr>
              <a:t>na</a:t>
            </a:r>
            <a:r>
              <a:rPr lang="en-US" altLang="ja-JP" sz="1400">
                <a:effectLst/>
                <a:latin typeface="Arial"/>
                <a:ea typeface="ＭＳ ゴシック"/>
                <a:cs typeface="Arial"/>
              </a:rPr>
              <a:t> </a:t>
            </a:r>
            <a:r>
              <a:rPr lang="en-US" altLang="ja-JP" sz="1400" err="1">
                <a:effectLst/>
                <a:latin typeface="Arial"/>
                <a:ea typeface="ＭＳ ゴシック"/>
                <a:cs typeface="Arial"/>
              </a:rPr>
              <a:t>nagdo</a:t>
            </a:r>
            <a:r>
              <a:rPr lang="en-US" altLang="ja-JP" sz="1400">
                <a:effectLst/>
                <a:latin typeface="Arial"/>
                <a:ea typeface="ＭＳ ゴシック"/>
                <a:cs typeface="Arial"/>
              </a:rPr>
              <a:t>-double check </a:t>
            </a:r>
            <a:r>
              <a:rPr lang="en-US" altLang="ja-JP" sz="1400" err="1">
                <a:effectLst/>
                <a:latin typeface="Arial"/>
                <a:ea typeface="ＭＳ ゴシック"/>
                <a:cs typeface="Arial"/>
              </a:rPr>
              <a:t>dahil</a:t>
            </a:r>
            <a:r>
              <a:rPr lang="en-US" altLang="ja-JP" sz="1400">
                <a:effectLst/>
                <a:latin typeface="Arial"/>
                <a:ea typeface="ＭＳ ゴシック"/>
                <a:cs typeface="Arial"/>
              </a:rPr>
              <a:t> ang external force ay </a:t>
            </a:r>
            <a:r>
              <a:rPr lang="en-US" altLang="ja-JP" sz="1400" err="1">
                <a:effectLst/>
                <a:latin typeface="Arial"/>
                <a:ea typeface="ＭＳ ゴシック"/>
                <a:cs typeface="Arial"/>
              </a:rPr>
              <a:t>ginagamit</a:t>
            </a:r>
            <a:r>
              <a:rPr lang="en-US" altLang="ja-JP" sz="1400">
                <a:effectLst/>
                <a:latin typeface="Arial"/>
                <a:ea typeface="ＭＳ ゴシック"/>
                <a:cs typeface="Arial"/>
              </a:rPr>
              <a:t> </a:t>
            </a:r>
            <a:r>
              <a:rPr lang="en-US" altLang="ja-JP" sz="1400" err="1">
                <a:effectLst/>
                <a:latin typeface="Arial"/>
                <a:ea typeface="ＭＳ ゴシック"/>
                <a:cs typeface="Arial"/>
              </a:rPr>
              <a:t>sa</a:t>
            </a:r>
            <a:r>
              <a:rPr lang="en-US" altLang="ja-JP" sz="1400">
                <a:effectLst/>
                <a:latin typeface="Arial"/>
                <a:ea typeface="ＭＳ ゴシック"/>
                <a:cs typeface="Arial"/>
              </a:rPr>
              <a:t> </a:t>
            </a:r>
            <a:r>
              <a:rPr lang="en-US" altLang="ja-JP" sz="1400" err="1">
                <a:effectLst/>
                <a:latin typeface="Arial"/>
                <a:ea typeface="ＭＳ ゴシック"/>
                <a:cs typeface="Arial"/>
              </a:rPr>
              <a:t>direksyon</a:t>
            </a:r>
            <a:r>
              <a:rPr lang="en-US" altLang="ja-JP" sz="1400">
                <a:effectLst/>
                <a:latin typeface="Arial"/>
                <a:ea typeface="ＭＳ ゴシック"/>
                <a:cs typeface="Arial"/>
              </a:rPr>
              <a:t> ng </a:t>
            </a:r>
            <a:r>
              <a:rPr lang="en-US" altLang="ja-JP" sz="1400" err="1">
                <a:effectLst/>
                <a:latin typeface="Arial"/>
                <a:ea typeface="ＭＳ ゴシック"/>
                <a:cs typeface="Arial"/>
              </a:rPr>
              <a:t>nagpapahaba</a:t>
            </a:r>
            <a:r>
              <a:rPr lang="en-US" altLang="ja-JP" sz="1400">
                <a:effectLst/>
                <a:latin typeface="Arial"/>
                <a:ea typeface="ＭＳ ゴシック"/>
                <a:cs typeface="Arial"/>
              </a:rPr>
              <a:t> ng cylinder</a:t>
            </a:r>
            <a:endParaRPr lang="en-US" altLang="ja-JP" sz="1400">
              <a:solidFill>
                <a:prstClr val="black"/>
              </a:solidFill>
              <a:latin typeface="Arial"/>
              <a:ea typeface="ＭＳ ゴシック"/>
              <a:cs typeface="Arial"/>
            </a:endParaRPr>
          </a:p>
          <a:p>
            <a:pPr marL="0" indent="0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endParaRPr lang="ja-JP" altLang="en-US" sz="140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88D2BC46-C996-4319-BADF-8D5990419D6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7103" t="30451" r="6899"/>
          <a:stretch/>
        </p:blipFill>
        <p:spPr>
          <a:xfrm>
            <a:off x="6172200" y="1682101"/>
            <a:ext cx="2343150" cy="2691505"/>
          </a:xfrm>
          <a:prstGeom prst="rect">
            <a:avLst/>
          </a:prstGeom>
          <a:ln w="635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88950314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3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828522"/>
          </a:xfrm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r>
              <a:rPr lang="en-US" altLang="ja-JP" sz="2400" b="1"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Safety Device para </a:t>
            </a:r>
            <a:r>
              <a:rPr lang="en-US" altLang="ja-JP" sz="2400" b="1" err="1"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sa</a:t>
            </a:r>
            <a:r>
              <a:rPr lang="en-US" altLang="ja-JP" sz="2400" b="1"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 Aerial Work Platform Vehicle (</a:t>
            </a:r>
            <a:r>
              <a:rPr lang="ja-JP" altLang="en-US" sz="2400" b="1"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８</a:t>
            </a:r>
            <a:r>
              <a:rPr lang="en-US" altLang="ja-JP" sz="2400" b="1"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)</a:t>
            </a:r>
            <a:r>
              <a:rPr lang="ja-JP" altLang="en-US" sz="2400" b="1"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 </a:t>
            </a:r>
            <a:r>
              <a:rPr lang="en-US" altLang="ja-JP" sz="2400" b="1"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O</a:t>
            </a:r>
            <a:r>
              <a:rPr lang="en-US" altLang="ja-JP" sz="2400" b="1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Arial" panose="020B0604020202020204" pitchFamily="34" charset="0"/>
              </a:rPr>
              <a:t>utrigger Interlock Device</a:t>
            </a:r>
            <a:endParaRPr kumimoji="1" lang="ja-JP" altLang="en-US" sz="2400" b="1">
              <a:latin typeface="Arial" panose="020B0604020202020204" pitchFamily="34" charset="0"/>
              <a:ea typeface="Meiryo UI" panose="020B0604030504040204" pitchFamily="50" charset="-128"/>
              <a:cs typeface="Arial" panose="020B0604020202020204" pitchFamily="34" charset="0"/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4572000" y="6400413"/>
            <a:ext cx="3598662" cy="27699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r"/>
            <a:r>
              <a:rPr lang="en-US" altLang="ja-JP" sz="1200" dirty="0" err="1">
                <a:solidFill>
                  <a:prstClr val="black"/>
                </a:solidFill>
              </a:rPr>
              <a:t>teksto</a:t>
            </a:r>
            <a:r>
              <a:rPr lang="en-US" altLang="ja-JP" sz="1200" dirty="0">
                <a:solidFill>
                  <a:prstClr val="black"/>
                </a:solidFill>
              </a:rPr>
              <a:t> p.</a:t>
            </a:r>
            <a:r>
              <a:rPr lang="ja-JP" altLang="en-US" sz="1200" dirty="0">
                <a:solidFill>
                  <a:prstClr val="black"/>
                </a:solidFill>
              </a:rPr>
              <a:t>４０</a:t>
            </a:r>
            <a:r>
              <a:rPr lang="en-US" altLang="ja-JP" sz="1200" dirty="0">
                <a:solidFill>
                  <a:prstClr val="black"/>
                </a:solidFill>
              </a:rPr>
              <a:t>/</a:t>
            </a:r>
            <a:r>
              <a:rPr lang="en-US" altLang="ja-JP" sz="1200" dirty="0" err="1">
                <a:solidFill>
                  <a:prstClr val="black"/>
                </a:solidFill>
              </a:rPr>
              <a:t>Suportang</a:t>
            </a:r>
            <a:r>
              <a:rPr lang="en-US" altLang="ja-JP" sz="1200" dirty="0">
                <a:solidFill>
                  <a:prstClr val="black"/>
                </a:solidFill>
              </a:rPr>
              <a:t> </a:t>
            </a:r>
            <a:r>
              <a:rPr lang="en-US" altLang="ja-JP" sz="1200" dirty="0" err="1">
                <a:solidFill>
                  <a:prstClr val="black"/>
                </a:solidFill>
              </a:rPr>
              <a:t>Aklat-Aralin</a:t>
            </a:r>
            <a:r>
              <a:rPr lang="en-US" altLang="ja-JP" sz="1200" dirty="0">
                <a:solidFill>
                  <a:prstClr val="black"/>
                </a:solidFill>
              </a:rPr>
              <a:t> p.</a:t>
            </a:r>
            <a:r>
              <a:rPr lang="ja-JP" altLang="en-US" sz="1200" dirty="0" smtClean="0">
                <a:solidFill>
                  <a:prstClr val="black"/>
                </a:solidFill>
              </a:rPr>
              <a:t>２９</a:t>
            </a:r>
            <a:endParaRPr lang="ja-JP" altLang="en-US" sz="1200" dirty="0">
              <a:solidFill>
                <a:prstClr val="black"/>
              </a:solidFill>
            </a:endParaRP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712B29-8DFD-45C1-BE8F-2E7F44751CDC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28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コンテンツ プレースホルダー 4"/>
          <p:cNvSpPr txBox="1">
            <a:spLocks/>
          </p:cNvSpPr>
          <p:nvPr/>
        </p:nvSpPr>
        <p:spPr>
          <a:xfrm>
            <a:off x="628650" y="1356480"/>
            <a:ext cx="7886700" cy="1030816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 algn="just">
              <a:buNone/>
            </a:pPr>
            <a:r>
              <a:rPr lang="en-US" altLang="ja-JP" sz="1400" kern="100">
                <a:effectLst/>
                <a:latin typeface="Arial"/>
                <a:ea typeface="ＭＳ ゴシック"/>
                <a:cs typeface="Times New Roman"/>
              </a:rPr>
              <a:t>Ang outrigger interlock device ay </a:t>
            </a:r>
            <a:r>
              <a:rPr lang="en-US" altLang="ja-JP" sz="1400" b="1" u="sng" kern="100" err="1">
                <a:effectLst/>
                <a:latin typeface="Arial"/>
                <a:ea typeface="ＭＳ ゴシック"/>
                <a:cs typeface="Times New Roman"/>
              </a:rPr>
              <a:t>isang</a:t>
            </a:r>
            <a:r>
              <a:rPr lang="en-US" altLang="ja-JP" sz="1400" b="1" u="sng" kern="100">
                <a:effectLst/>
                <a:latin typeface="Arial"/>
                <a:ea typeface="ＭＳ ゴシック"/>
                <a:cs typeface="Times New Roman"/>
              </a:rPr>
              <a:t> device </a:t>
            </a:r>
            <a:r>
              <a:rPr lang="en-US" altLang="ja-JP" sz="1400" b="1" u="sng" kern="100" err="1">
                <a:effectLst/>
                <a:latin typeface="Arial"/>
                <a:ea typeface="ＭＳ ゴシック"/>
                <a:cs typeface="Times New Roman"/>
              </a:rPr>
              <a:t>na</a:t>
            </a:r>
            <a:r>
              <a:rPr lang="en-US" altLang="ja-JP" sz="1400" b="1" u="sng" kern="100">
                <a:effectLst/>
                <a:latin typeface="Arial"/>
                <a:ea typeface="ＭＳ ゴシック"/>
                <a:cs typeface="Times New Roman"/>
              </a:rPr>
              <a:t> </a:t>
            </a:r>
            <a:r>
              <a:rPr lang="en-US" altLang="ja-JP" sz="1400" b="1" u="sng" kern="100" err="1">
                <a:effectLst/>
                <a:latin typeface="Arial"/>
                <a:ea typeface="ＭＳ ゴシック"/>
                <a:cs typeface="Times New Roman"/>
              </a:rPr>
              <a:t>nagbibigay</a:t>
            </a:r>
            <a:r>
              <a:rPr lang="en-US" altLang="ja-JP" sz="1400" b="1" u="sng" kern="100">
                <a:effectLst/>
                <a:latin typeface="Arial"/>
                <a:ea typeface="ＭＳ ゴシック"/>
                <a:cs typeface="Times New Roman"/>
              </a:rPr>
              <a:t> ng </a:t>
            </a:r>
            <a:r>
              <a:rPr lang="en-US" altLang="ja-JP" sz="1400" b="1" u="sng" kern="100" err="1">
                <a:effectLst/>
                <a:latin typeface="Arial"/>
                <a:ea typeface="ＭＳ ゴシック"/>
                <a:cs typeface="Times New Roman"/>
              </a:rPr>
              <a:t>elektrikal</a:t>
            </a:r>
            <a:r>
              <a:rPr lang="en-US" altLang="ja-JP" sz="1400" b="1" u="sng" kern="100">
                <a:effectLst/>
                <a:latin typeface="Arial"/>
                <a:ea typeface="ＭＳ ゴシック"/>
                <a:cs typeface="Times New Roman"/>
              </a:rPr>
              <a:t> </a:t>
            </a:r>
            <a:r>
              <a:rPr lang="en-US" altLang="ja-JP" sz="1400" b="1" u="sng" kern="100" err="1">
                <a:effectLst/>
                <a:latin typeface="Arial"/>
                <a:ea typeface="ＭＳ ゴシック"/>
                <a:cs typeface="Times New Roman"/>
              </a:rPr>
              <a:t>na</a:t>
            </a:r>
            <a:r>
              <a:rPr lang="en-US" altLang="ja-JP" sz="1400" b="1" u="sng" kern="100">
                <a:effectLst/>
                <a:latin typeface="Arial"/>
                <a:ea typeface="ＭＳ ゴシック"/>
                <a:cs typeface="Times New Roman"/>
              </a:rPr>
              <a:t> </a:t>
            </a:r>
            <a:r>
              <a:rPr lang="en-US" altLang="ja-JP" sz="1400" b="1" u="sng" kern="100" err="1">
                <a:effectLst/>
                <a:latin typeface="Arial"/>
                <a:ea typeface="ＭＳ ゴシック"/>
                <a:cs typeface="Times New Roman"/>
              </a:rPr>
              <a:t>kontrol</a:t>
            </a:r>
            <a:r>
              <a:rPr lang="en-US" altLang="ja-JP" sz="1400" b="1" u="sng" kern="100">
                <a:effectLst/>
                <a:latin typeface="Arial"/>
                <a:ea typeface="ＭＳ ゴシック"/>
                <a:cs typeface="Times New Roman"/>
              </a:rPr>
              <a:t> </a:t>
            </a:r>
            <a:r>
              <a:rPr lang="en-US" altLang="ja-JP" sz="1400" b="1" u="sng" kern="100" err="1">
                <a:effectLst/>
                <a:latin typeface="Arial"/>
                <a:ea typeface="ＭＳ ゴシック"/>
                <a:cs typeface="Times New Roman"/>
              </a:rPr>
              <a:t>upang</a:t>
            </a:r>
            <a:r>
              <a:rPr lang="en-US" altLang="ja-JP" sz="1400" b="1" u="sng" kern="100">
                <a:effectLst/>
                <a:latin typeface="Arial"/>
                <a:ea typeface="ＭＳ ゴシック"/>
                <a:cs typeface="Times New Roman"/>
              </a:rPr>
              <a:t> </a:t>
            </a:r>
            <a:r>
              <a:rPr lang="en-US" altLang="ja-JP" sz="1400" b="1" u="sng" kern="100" err="1">
                <a:effectLst/>
                <a:latin typeface="Arial"/>
                <a:ea typeface="ＭＳ ゴシック"/>
                <a:cs typeface="Times New Roman"/>
              </a:rPr>
              <a:t>ihinto</a:t>
            </a:r>
            <a:r>
              <a:rPr lang="en-US" altLang="ja-JP" sz="1400" b="1" u="sng" kern="100">
                <a:effectLst/>
                <a:latin typeface="Arial"/>
                <a:ea typeface="ＭＳ ゴシック"/>
                <a:cs typeface="Times New Roman"/>
              </a:rPr>
              <a:t> ang lahat ng </a:t>
            </a:r>
            <a:r>
              <a:rPr lang="en-US" altLang="ja-JP" sz="1400" b="1" u="sng" kern="100" err="1">
                <a:effectLst/>
                <a:latin typeface="Arial"/>
                <a:ea typeface="ＭＳ ゴシック"/>
                <a:cs typeface="Times New Roman"/>
              </a:rPr>
              <a:t>operasyon</a:t>
            </a:r>
            <a:r>
              <a:rPr lang="en-US" altLang="ja-JP" sz="1400" b="1" u="sng" kern="100">
                <a:effectLst/>
                <a:latin typeface="Arial"/>
                <a:ea typeface="ＭＳ ゴシック"/>
                <a:cs typeface="Times New Roman"/>
              </a:rPr>
              <a:t> ng boom </a:t>
            </a:r>
            <a:r>
              <a:rPr lang="en-US" altLang="ja-JP" sz="1400" b="1" u="sng" kern="100" err="1">
                <a:effectLst/>
                <a:latin typeface="Arial"/>
                <a:ea typeface="ＭＳ ゴシック"/>
                <a:cs typeface="Times New Roman"/>
              </a:rPr>
              <a:t>kapag</a:t>
            </a:r>
            <a:r>
              <a:rPr lang="en-US" altLang="ja-JP" sz="1400" b="1" u="sng" kern="100">
                <a:effectLst/>
                <a:latin typeface="Arial"/>
                <a:ea typeface="ＭＳ ゴシック"/>
                <a:cs typeface="Times New Roman"/>
              </a:rPr>
              <a:t> ang jack ay </a:t>
            </a:r>
            <a:r>
              <a:rPr lang="en-US" altLang="ja-JP" sz="1400" b="1" u="sng" kern="100" err="1">
                <a:effectLst/>
                <a:latin typeface="Arial"/>
                <a:ea typeface="ＭＳ ゴシック"/>
                <a:cs typeface="Times New Roman"/>
              </a:rPr>
              <a:t>wala</a:t>
            </a:r>
            <a:r>
              <a:rPr lang="en-US" altLang="ja-JP" sz="1400" b="1" u="sng" kern="100">
                <a:effectLst/>
                <a:latin typeface="Arial"/>
                <a:ea typeface="ＭＳ ゴシック"/>
                <a:cs typeface="Times New Roman"/>
              </a:rPr>
              <a:t> </a:t>
            </a:r>
            <a:r>
              <a:rPr lang="en-US" altLang="ja-JP" sz="1400" b="1" u="sng" kern="100" err="1">
                <a:effectLst/>
                <a:latin typeface="Arial"/>
                <a:ea typeface="ＭＳ ゴシック"/>
                <a:cs typeface="Times New Roman"/>
              </a:rPr>
              <a:t>sa</a:t>
            </a:r>
            <a:r>
              <a:rPr lang="en-US" altLang="ja-JP" sz="1400" b="1" u="sng" kern="100">
                <a:effectLst/>
                <a:latin typeface="Arial"/>
                <a:ea typeface="ＭＳ ゴシック"/>
                <a:cs typeface="Times New Roman"/>
              </a:rPr>
              <a:t> </a:t>
            </a:r>
            <a:r>
              <a:rPr lang="en-US" altLang="ja-JP" sz="1400" b="1" u="sng" kern="100" err="1">
                <a:effectLst/>
                <a:latin typeface="Arial"/>
                <a:ea typeface="ＭＳ ゴシック"/>
                <a:cs typeface="Times New Roman"/>
              </a:rPr>
              <a:t>ilalim</a:t>
            </a:r>
            <a:r>
              <a:rPr lang="en-US" altLang="ja-JP" sz="1400" b="1" u="sng" kern="100">
                <a:effectLst/>
                <a:latin typeface="Arial"/>
                <a:ea typeface="ＭＳ ゴシック"/>
                <a:cs typeface="Times New Roman"/>
              </a:rPr>
              <a:t> ng </a:t>
            </a:r>
            <a:r>
              <a:rPr lang="en-US" altLang="ja-JP" sz="1400" b="1" u="sng" kern="100" err="1">
                <a:effectLst/>
                <a:latin typeface="Arial"/>
                <a:ea typeface="ＭＳ ゴシック"/>
                <a:cs typeface="Times New Roman"/>
              </a:rPr>
              <a:t>tinukoy</a:t>
            </a:r>
            <a:r>
              <a:rPr lang="en-US" altLang="ja-JP" sz="1400" b="1" u="sng" kern="100">
                <a:effectLst/>
                <a:latin typeface="Arial"/>
                <a:ea typeface="ＭＳ ゴシック"/>
                <a:cs typeface="Times New Roman"/>
              </a:rPr>
              <a:t> </a:t>
            </a:r>
            <a:r>
              <a:rPr lang="en-US" altLang="ja-JP" sz="1400" b="1" u="sng" kern="100" err="1">
                <a:effectLst/>
                <a:latin typeface="Arial"/>
                <a:ea typeface="ＭＳ ゴシック"/>
                <a:cs typeface="Times New Roman"/>
              </a:rPr>
              <a:t>na</a:t>
            </a:r>
            <a:r>
              <a:rPr lang="en-US" altLang="ja-JP" sz="1400" b="1" u="sng" kern="100">
                <a:effectLst/>
                <a:latin typeface="Arial"/>
                <a:ea typeface="ＭＳ ゴシック"/>
                <a:cs typeface="Times New Roman"/>
              </a:rPr>
              <a:t> load</a:t>
            </a:r>
            <a:r>
              <a:rPr lang="en-US" altLang="ja-JP" sz="1400" kern="100">
                <a:effectLst/>
                <a:latin typeface="Arial"/>
                <a:ea typeface="ＭＳ ゴシック"/>
                <a:cs typeface="Times New Roman"/>
              </a:rPr>
              <a:t>, </a:t>
            </a:r>
            <a:r>
              <a:rPr lang="en-US" altLang="ja-JP" sz="1400" kern="100" err="1">
                <a:effectLst/>
                <a:latin typeface="Arial"/>
                <a:ea typeface="ＭＳ ゴシック"/>
                <a:cs typeface="Times New Roman"/>
              </a:rPr>
              <a:t>upang</a:t>
            </a:r>
            <a:r>
              <a:rPr lang="en-US" altLang="ja-JP" sz="1400" kern="100">
                <a:effectLst/>
                <a:latin typeface="Arial"/>
                <a:ea typeface="ＭＳ ゴシック"/>
                <a:cs typeface="Times New Roman"/>
              </a:rPr>
              <a:t> </a:t>
            </a:r>
            <a:r>
              <a:rPr lang="en-US" altLang="ja-JP" sz="1400" kern="100" err="1">
                <a:effectLst/>
                <a:latin typeface="Arial"/>
                <a:ea typeface="ＭＳ ゴシック"/>
                <a:cs typeface="Times New Roman"/>
              </a:rPr>
              <a:t>maiwasanng</a:t>
            </a:r>
            <a:r>
              <a:rPr lang="en-US" altLang="ja-JP" sz="1400" kern="100">
                <a:effectLst/>
                <a:latin typeface="Arial"/>
                <a:ea typeface="ＭＳ ゴシック"/>
                <a:cs typeface="Times New Roman"/>
              </a:rPr>
              <a:t> </a:t>
            </a:r>
            <a:r>
              <a:rPr lang="en-US" altLang="ja-JP" sz="1400" kern="100" err="1">
                <a:effectLst/>
                <a:latin typeface="Arial"/>
                <a:ea typeface="ＭＳ ゴシック"/>
                <a:cs typeface="Times New Roman"/>
              </a:rPr>
              <a:t>makalimutan</a:t>
            </a:r>
            <a:r>
              <a:rPr lang="en-US" altLang="ja-JP" sz="1400" kern="100">
                <a:effectLst/>
                <a:latin typeface="Arial"/>
                <a:ea typeface="ＭＳ ゴシック"/>
                <a:cs typeface="Times New Roman"/>
              </a:rPr>
              <a:t> ng </a:t>
            </a:r>
            <a:r>
              <a:rPr lang="en-US" altLang="ja-JP" sz="1400" kern="100" err="1">
                <a:effectLst/>
                <a:latin typeface="Arial"/>
                <a:ea typeface="ＭＳ ゴシック"/>
                <a:cs typeface="Times New Roman"/>
              </a:rPr>
              <a:t>nagmamaneho</a:t>
            </a:r>
            <a:r>
              <a:rPr lang="en-US" altLang="ja-JP" sz="1400" kern="100">
                <a:effectLst/>
                <a:latin typeface="Arial"/>
                <a:ea typeface="ＭＳ ゴシック"/>
                <a:cs typeface="Times New Roman"/>
              </a:rPr>
              <a:t> </a:t>
            </a:r>
            <a:r>
              <a:rPr lang="en-US" altLang="ja-JP" sz="1400" kern="100" err="1">
                <a:effectLst/>
                <a:latin typeface="Arial"/>
                <a:ea typeface="ＭＳ ゴシック"/>
                <a:cs typeface="Times New Roman"/>
              </a:rPr>
              <a:t>na</a:t>
            </a:r>
            <a:r>
              <a:rPr lang="en-US" altLang="ja-JP" sz="1400" kern="100">
                <a:effectLst/>
                <a:latin typeface="Arial"/>
                <a:ea typeface="ＭＳ ゴシック"/>
                <a:cs typeface="Times New Roman"/>
              </a:rPr>
              <a:t> </a:t>
            </a:r>
            <a:r>
              <a:rPr lang="en-US" altLang="ja-JP" sz="1400" kern="100" err="1">
                <a:effectLst/>
                <a:latin typeface="Arial"/>
                <a:ea typeface="ＭＳ ゴシック"/>
                <a:cs typeface="Times New Roman"/>
              </a:rPr>
              <a:t>i</a:t>
            </a:r>
            <a:r>
              <a:rPr lang="en-US" altLang="ja-JP" sz="1400" kern="100">
                <a:effectLst/>
                <a:latin typeface="Arial"/>
                <a:ea typeface="ＭＳ ゴシック"/>
                <a:cs typeface="Times New Roman"/>
              </a:rPr>
              <a:t>-set ang jack at </a:t>
            </a:r>
            <a:r>
              <a:rPr lang="en-US" altLang="ja-JP" sz="1400" kern="100" err="1">
                <a:effectLst/>
                <a:latin typeface="Arial"/>
                <a:ea typeface="ＭＳ ゴシック"/>
                <a:cs typeface="Times New Roman"/>
              </a:rPr>
              <a:t>patakbuhin</a:t>
            </a:r>
            <a:r>
              <a:rPr lang="en-US" altLang="ja-JP" sz="1400" kern="100">
                <a:effectLst/>
                <a:latin typeface="Arial"/>
                <a:ea typeface="ＭＳ ゴシック"/>
                <a:cs typeface="Times New Roman"/>
              </a:rPr>
              <a:t> ang boom.</a:t>
            </a:r>
            <a:r>
              <a:rPr lang="en-US" altLang="ja-JP" sz="1400" kern="100">
                <a:latin typeface="Arial"/>
                <a:ea typeface="ＭＳ ゴシック"/>
                <a:cs typeface="Times New Roman"/>
              </a:rPr>
              <a:t> </a:t>
            </a:r>
            <a:endParaRPr lang="ja-JP" altLang="ja-JP" sz="1400" kern="100">
              <a:effectLst/>
              <a:latin typeface="ＭＳ ゴシック" panose="020B0609070205080204" pitchFamily="49" charset="-128"/>
              <a:ea typeface="ＭＳ ゴシック" panose="020B0609070205080204" pitchFamily="49" charset="-128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altLang="ja-JP" sz="1400">
                <a:solidFill>
                  <a:srgbClr val="2F5496"/>
                </a:solidFill>
                <a:effectLst/>
                <a:latin typeface="Arial" panose="020B0604020202020204" pitchFamily="34" charset="0"/>
                <a:ea typeface="ＭＳ 明朝" panose="02020609040205080304" pitchFamily="17" charset="-128"/>
              </a:rPr>
              <a:t>* Ito ay </a:t>
            </a:r>
            <a:r>
              <a:rPr lang="en-US" altLang="ja-JP" sz="1400" err="1">
                <a:solidFill>
                  <a:srgbClr val="2F5496"/>
                </a:solidFill>
                <a:effectLst/>
                <a:latin typeface="Arial" panose="020B0604020202020204" pitchFamily="34" charset="0"/>
                <a:ea typeface="ＭＳ 明朝" panose="02020609040205080304" pitchFamily="17" charset="-128"/>
              </a:rPr>
              <a:t>naka</a:t>
            </a:r>
            <a:r>
              <a:rPr lang="en-US" altLang="ja-JP" sz="1400">
                <a:solidFill>
                  <a:srgbClr val="2F5496"/>
                </a:solidFill>
                <a:effectLst/>
                <a:latin typeface="Arial" panose="020B0604020202020204" pitchFamily="34" charset="0"/>
                <a:ea typeface="ＭＳ 明朝" panose="02020609040205080304" pitchFamily="17" charset="-128"/>
              </a:rPr>
              <a:t>-install </a:t>
            </a:r>
            <a:r>
              <a:rPr lang="en-US" altLang="ja-JP" sz="1400" err="1">
                <a:solidFill>
                  <a:srgbClr val="2F5496"/>
                </a:solidFill>
                <a:effectLst/>
                <a:latin typeface="Arial" panose="020B0604020202020204" pitchFamily="34" charset="0"/>
                <a:ea typeface="ＭＳ 明朝" panose="02020609040205080304" pitchFamily="17" charset="-128"/>
              </a:rPr>
              <a:t>sa</a:t>
            </a:r>
            <a:r>
              <a:rPr lang="en-US" altLang="ja-JP" sz="1400">
                <a:solidFill>
                  <a:srgbClr val="2F5496"/>
                </a:solidFill>
                <a:effectLst/>
                <a:latin typeface="Arial" panose="020B0604020202020204" pitchFamily="34" charset="0"/>
                <a:ea typeface="ＭＳ 明朝" panose="02020609040205080304" pitchFamily="17" charset="-128"/>
              </a:rPr>
              <a:t> </a:t>
            </a:r>
            <a:r>
              <a:rPr lang="en-US" altLang="ja-JP" sz="1400" err="1">
                <a:solidFill>
                  <a:srgbClr val="2F5496"/>
                </a:solidFill>
                <a:effectLst/>
                <a:latin typeface="Arial" panose="020B0604020202020204" pitchFamily="34" charset="0"/>
                <a:ea typeface="ＭＳ 明朝" panose="02020609040205080304" pitchFamily="17" charset="-128"/>
              </a:rPr>
              <a:t>mga</a:t>
            </a:r>
            <a:r>
              <a:rPr lang="en-US" altLang="ja-JP" sz="1400">
                <a:solidFill>
                  <a:srgbClr val="2F5496"/>
                </a:solidFill>
                <a:effectLst/>
                <a:latin typeface="Arial" panose="020B0604020202020204" pitchFamily="34" charset="0"/>
                <a:ea typeface="ＭＳ 明朝" panose="02020609040205080304" pitchFamily="17" charset="-128"/>
              </a:rPr>
              <a:t> aerial work platform vehicle </a:t>
            </a:r>
            <a:r>
              <a:rPr lang="en-US" altLang="ja-JP" sz="1400" err="1">
                <a:solidFill>
                  <a:srgbClr val="2F5496"/>
                </a:solidFill>
                <a:effectLst/>
                <a:latin typeface="Arial" panose="020B0604020202020204" pitchFamily="34" charset="0"/>
                <a:ea typeface="ＭＳ 明朝" panose="02020609040205080304" pitchFamily="17" charset="-128"/>
              </a:rPr>
              <a:t>na</a:t>
            </a:r>
            <a:r>
              <a:rPr lang="en-US" altLang="ja-JP" sz="1400">
                <a:solidFill>
                  <a:srgbClr val="2F5496"/>
                </a:solidFill>
                <a:effectLst/>
                <a:latin typeface="Arial" panose="020B0604020202020204" pitchFamily="34" charset="0"/>
                <a:ea typeface="ＭＳ 明朝" panose="02020609040205080304" pitchFamily="17" charset="-128"/>
              </a:rPr>
              <a:t> </a:t>
            </a:r>
            <a:r>
              <a:rPr lang="en-US" altLang="ja-JP" sz="1400" err="1">
                <a:solidFill>
                  <a:srgbClr val="2F5496"/>
                </a:solidFill>
                <a:effectLst/>
                <a:latin typeface="Arial" panose="020B0604020202020204" pitchFamily="34" charset="0"/>
                <a:ea typeface="ＭＳ 明朝" panose="02020609040205080304" pitchFamily="17" charset="-128"/>
              </a:rPr>
              <a:t>nilagyan</a:t>
            </a:r>
            <a:r>
              <a:rPr lang="en-US" altLang="ja-JP" sz="1400">
                <a:solidFill>
                  <a:srgbClr val="2F5496"/>
                </a:solidFill>
                <a:effectLst/>
                <a:latin typeface="Arial" panose="020B0604020202020204" pitchFamily="34" charset="0"/>
                <a:ea typeface="ＭＳ 明朝" panose="02020609040205080304" pitchFamily="17" charset="-128"/>
              </a:rPr>
              <a:t> ng outriggers</a:t>
            </a:r>
            <a:r>
              <a:rPr lang="en-US" altLang="ja-JP" sz="1400">
                <a:solidFill>
                  <a:srgbClr val="2F5496"/>
                </a:solidFill>
                <a:effectLst/>
                <a:latin typeface="Arial" panose="020B0604020202020204" pitchFamily="34" charset="0"/>
                <a:ea typeface="ＭＳ ゴシック" panose="020B0609070205080204" pitchFamily="49" charset="-128"/>
              </a:rPr>
              <a:t>.</a:t>
            </a:r>
            <a:r>
              <a:rPr lang="en-US" altLang="ja-JP" sz="1400">
                <a:solidFill>
                  <a:srgbClr val="2F5496"/>
                </a:solidFill>
                <a:effectLst/>
                <a:latin typeface="Arial" panose="020B0604020202020204" pitchFamily="34" charset="0"/>
                <a:ea typeface="ＭＳ 明朝" panose="02020609040205080304" pitchFamily="17" charset="-128"/>
              </a:rPr>
              <a:t> </a:t>
            </a:r>
            <a:endParaRPr lang="ja-JP" altLang="en-US" sz="140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60A026BA-6C00-4E91-9971-2FE56945EF6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279" t="18121" r="10130" b="2772"/>
          <a:stretch/>
        </p:blipFill>
        <p:spPr>
          <a:xfrm>
            <a:off x="1775790" y="2550128"/>
            <a:ext cx="5234609" cy="2180898"/>
          </a:xfrm>
          <a:prstGeom prst="rect">
            <a:avLst/>
          </a:prstGeom>
          <a:ln w="635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63254168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3"/>
          <p:cNvSpPr>
            <a:spLocks noGrp="1"/>
          </p:cNvSpPr>
          <p:nvPr>
            <p:ph type="title"/>
          </p:nvPr>
        </p:nvSpPr>
        <p:spPr>
          <a:xfrm>
            <a:off x="698223" y="136525"/>
            <a:ext cx="7886700" cy="1000140"/>
          </a:xfrm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r>
              <a:rPr lang="en-US" altLang="ja-JP" sz="2400" b="1"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Safety Device para </a:t>
            </a:r>
            <a:r>
              <a:rPr lang="en-US" altLang="ja-JP" sz="2400" b="1" err="1"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sa</a:t>
            </a:r>
            <a:r>
              <a:rPr lang="en-US" altLang="ja-JP" sz="2400" b="1"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 Aerial Work Platform Vehicle</a:t>
            </a:r>
            <a:r>
              <a:rPr lang="ja-JP" altLang="en-US" sz="2400" b="1"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 </a:t>
            </a:r>
            <a:r>
              <a:rPr lang="en-US" altLang="ja-JP" sz="2400" b="1"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(</a:t>
            </a:r>
            <a:r>
              <a:rPr lang="ja-JP" altLang="en-US" sz="2400" b="1"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９</a:t>
            </a:r>
            <a:r>
              <a:rPr lang="en-US" altLang="ja-JP" sz="2400" b="1"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) </a:t>
            </a:r>
            <a:r>
              <a:rPr lang="en-US" altLang="ja-JP" sz="2400" b="1" err="1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Arial" panose="020B0604020202020204" pitchFamily="34" charset="0"/>
              </a:rPr>
              <a:t>Pagpapakita</a:t>
            </a:r>
            <a:r>
              <a:rPr lang="en-US" altLang="ja-JP" sz="2400" b="1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Arial" panose="020B0604020202020204" pitchFamily="34" charset="0"/>
              </a:rPr>
              <a:t> ng Kaha ng </a:t>
            </a:r>
            <a:r>
              <a:rPr lang="en-US" altLang="ja-JP" sz="2400" b="1" err="1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Arial" panose="020B0604020202020204" pitchFamily="34" charset="0"/>
              </a:rPr>
              <a:t>Sasakyan</a:t>
            </a:r>
            <a:r>
              <a:rPr lang="en-US" altLang="ja-JP" sz="2400" b="1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Arial" panose="020B0604020202020204" pitchFamily="34" charset="0"/>
              </a:rPr>
              <a:t> </a:t>
            </a:r>
            <a:r>
              <a:rPr lang="en-US" altLang="ja-JP" sz="2400" b="1" err="1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Arial" panose="020B0604020202020204" pitchFamily="34" charset="0"/>
              </a:rPr>
              <a:t>sa</a:t>
            </a:r>
            <a:r>
              <a:rPr lang="en-US" altLang="ja-JP" sz="2400" b="1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Arial" panose="020B0604020202020204" pitchFamily="34" charset="0"/>
              </a:rPr>
              <a:t> </a:t>
            </a:r>
            <a:r>
              <a:rPr lang="en-US" altLang="ja-JP" sz="2400" b="1" err="1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Arial" panose="020B0604020202020204" pitchFamily="34" charset="0"/>
              </a:rPr>
              <a:t>Harap-Likod</a:t>
            </a:r>
            <a:r>
              <a:rPr lang="en-US" altLang="ja-JP" sz="2400" b="1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Arial" panose="020B0604020202020204" pitchFamily="34" charset="0"/>
              </a:rPr>
              <a:t> </a:t>
            </a:r>
            <a:r>
              <a:rPr lang="en-US" altLang="ja-JP" sz="2400" b="1" err="1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Arial" panose="020B0604020202020204" pitchFamily="34" charset="0"/>
              </a:rPr>
              <a:t>na</a:t>
            </a:r>
            <a:r>
              <a:rPr lang="en-US" altLang="ja-JP" sz="2400" b="1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Arial" panose="020B0604020202020204" pitchFamily="34" charset="0"/>
              </a:rPr>
              <a:t> </a:t>
            </a:r>
            <a:r>
              <a:rPr lang="en-US" altLang="ja-JP" sz="2400" b="1" err="1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Arial" panose="020B0604020202020204" pitchFamily="34" charset="0"/>
              </a:rPr>
              <a:t>Direksyon</a:t>
            </a:r>
            <a:endParaRPr kumimoji="1" lang="ja-JP" altLang="en-US" sz="2400" b="1">
              <a:latin typeface="Arial" panose="020B0604020202020204" pitchFamily="34" charset="0"/>
              <a:ea typeface="Meiryo UI" panose="020B0604030504040204" pitchFamily="50" charset="-128"/>
              <a:cs typeface="Arial" panose="020B0604020202020204" pitchFamily="34" charset="0"/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4572000" y="6400413"/>
            <a:ext cx="3598662" cy="27699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r"/>
            <a:r>
              <a:rPr lang="en-US" altLang="ja-JP" sz="1200" dirty="0" err="1">
                <a:solidFill>
                  <a:prstClr val="black"/>
                </a:solidFill>
              </a:rPr>
              <a:t>teksto</a:t>
            </a:r>
            <a:r>
              <a:rPr lang="en-US" altLang="ja-JP" sz="1200" dirty="0">
                <a:solidFill>
                  <a:prstClr val="black"/>
                </a:solidFill>
              </a:rPr>
              <a:t> p.</a:t>
            </a:r>
            <a:r>
              <a:rPr lang="ja-JP" altLang="en-US" sz="1200" dirty="0">
                <a:solidFill>
                  <a:prstClr val="black"/>
                </a:solidFill>
              </a:rPr>
              <a:t>４１</a:t>
            </a:r>
            <a:r>
              <a:rPr lang="en-US" altLang="ja-JP" sz="1200" dirty="0">
                <a:solidFill>
                  <a:prstClr val="black"/>
                </a:solidFill>
              </a:rPr>
              <a:t>/</a:t>
            </a:r>
            <a:r>
              <a:rPr lang="en-US" altLang="ja-JP" sz="1200" dirty="0" err="1">
                <a:solidFill>
                  <a:prstClr val="black"/>
                </a:solidFill>
              </a:rPr>
              <a:t>Suportang</a:t>
            </a:r>
            <a:r>
              <a:rPr lang="en-US" altLang="ja-JP" sz="1200" dirty="0">
                <a:solidFill>
                  <a:prstClr val="black"/>
                </a:solidFill>
              </a:rPr>
              <a:t> </a:t>
            </a:r>
            <a:r>
              <a:rPr lang="en-US" altLang="ja-JP" sz="1200" dirty="0" err="1">
                <a:solidFill>
                  <a:prstClr val="black"/>
                </a:solidFill>
              </a:rPr>
              <a:t>Aklat-Aralin</a:t>
            </a:r>
            <a:r>
              <a:rPr lang="en-US" altLang="ja-JP" sz="1200" dirty="0">
                <a:solidFill>
                  <a:prstClr val="black"/>
                </a:solidFill>
              </a:rPr>
              <a:t> p.</a:t>
            </a:r>
            <a:r>
              <a:rPr lang="ja-JP" altLang="en-US" sz="1200" dirty="0" smtClean="0">
                <a:solidFill>
                  <a:prstClr val="black"/>
                </a:solidFill>
              </a:rPr>
              <a:t>２９</a:t>
            </a:r>
            <a:endParaRPr lang="ja-JP" altLang="en-US" sz="1200" dirty="0">
              <a:solidFill>
                <a:prstClr val="black"/>
              </a:solidFill>
            </a:endParaRP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712B29-8DFD-45C1-BE8F-2E7F44751CDC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29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コンテンツ プレースホルダー 4"/>
          <p:cNvSpPr txBox="1">
            <a:spLocks/>
          </p:cNvSpPr>
          <p:nvPr/>
        </p:nvSpPr>
        <p:spPr>
          <a:xfrm>
            <a:off x="698223" y="1180729"/>
            <a:ext cx="7886700" cy="3120351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en-US" altLang="ja-JP" sz="1400">
                <a:effectLst/>
                <a:latin typeface="Arial"/>
                <a:ea typeface="ＭＳ ゴシック"/>
                <a:cs typeface="Arial"/>
              </a:rPr>
              <a:t>Ang aerial work platform vehicle, </a:t>
            </a:r>
            <a:r>
              <a:rPr lang="en-US" altLang="ja-JP" sz="1400" err="1">
                <a:effectLst/>
                <a:latin typeface="Arial"/>
                <a:ea typeface="ＭＳ ゴシック"/>
                <a:cs typeface="Arial"/>
              </a:rPr>
              <a:t>na</a:t>
            </a:r>
            <a:r>
              <a:rPr lang="en-US" altLang="ja-JP" sz="1400">
                <a:effectLst/>
                <a:latin typeface="Arial"/>
                <a:ea typeface="ＭＳ ゴシック"/>
                <a:cs typeface="Arial"/>
              </a:rPr>
              <a:t> </a:t>
            </a:r>
            <a:r>
              <a:rPr lang="en-US" altLang="ja-JP" sz="1400" err="1">
                <a:effectLst/>
                <a:latin typeface="Arial"/>
                <a:ea typeface="ＭＳ ゴシック"/>
                <a:cs typeface="Arial"/>
              </a:rPr>
              <a:t>maaaring</a:t>
            </a:r>
            <a:r>
              <a:rPr lang="en-US" altLang="ja-JP" sz="1400">
                <a:effectLst/>
                <a:latin typeface="Arial"/>
                <a:ea typeface="ＭＳ ゴシック"/>
                <a:cs typeface="Arial"/>
              </a:rPr>
              <a:t> </a:t>
            </a:r>
            <a:r>
              <a:rPr lang="en-US" altLang="ja-JP" sz="1400" err="1">
                <a:effectLst/>
                <a:latin typeface="Arial"/>
                <a:ea typeface="ＭＳ ゴシック"/>
                <a:cs typeface="Arial"/>
              </a:rPr>
              <a:t>i</a:t>
            </a:r>
            <a:r>
              <a:rPr lang="en-US" altLang="ja-JP" sz="1400">
                <a:effectLst/>
                <a:latin typeface="Arial"/>
                <a:ea typeface="ＭＳ ゴシック"/>
                <a:cs typeface="Arial"/>
              </a:rPr>
              <a:t>-operate </a:t>
            </a:r>
            <a:r>
              <a:rPr lang="en-US" altLang="ja-JP" sz="1400" err="1">
                <a:effectLst/>
                <a:latin typeface="Arial"/>
                <a:ea typeface="ＭＳ ゴシック"/>
                <a:cs typeface="Arial"/>
              </a:rPr>
              <a:t>sa</a:t>
            </a:r>
            <a:r>
              <a:rPr lang="en-US" altLang="ja-JP" sz="1400">
                <a:effectLst/>
                <a:latin typeface="Arial"/>
                <a:ea typeface="ＭＳ ゴシック"/>
                <a:cs typeface="Arial"/>
              </a:rPr>
              <a:t> </a:t>
            </a:r>
            <a:r>
              <a:rPr lang="en-US" altLang="ja-JP" sz="1400" err="1">
                <a:effectLst/>
                <a:latin typeface="Arial"/>
                <a:ea typeface="ＭＳ ゴシック"/>
                <a:cs typeface="Arial"/>
              </a:rPr>
              <a:t>loob</a:t>
            </a:r>
            <a:r>
              <a:rPr lang="en-US" altLang="ja-JP" sz="1400">
                <a:effectLst/>
                <a:latin typeface="Arial"/>
                <a:ea typeface="ＭＳ ゴシック"/>
                <a:cs typeface="Arial"/>
              </a:rPr>
              <a:t> </a:t>
            </a:r>
            <a:r>
              <a:rPr lang="en-US" altLang="ja-JP" sz="1400" err="1">
                <a:effectLst/>
                <a:latin typeface="Arial"/>
                <a:ea typeface="ＭＳ ゴシック"/>
                <a:cs typeface="Arial"/>
              </a:rPr>
              <a:t>mismo</a:t>
            </a:r>
            <a:r>
              <a:rPr lang="en-US" altLang="ja-JP" sz="1400">
                <a:effectLst/>
                <a:latin typeface="Arial"/>
                <a:ea typeface="ＭＳ ゴシック"/>
                <a:cs typeface="Arial"/>
              </a:rPr>
              <a:t> ng work platform at ang work platform ay </a:t>
            </a:r>
            <a:r>
              <a:rPr lang="en-US" altLang="ja-JP" sz="1400" err="1">
                <a:effectLst/>
                <a:latin typeface="Arial"/>
                <a:ea typeface="ＭＳ ゴシック"/>
                <a:cs typeface="Arial"/>
              </a:rPr>
              <a:t>umiikot</a:t>
            </a:r>
            <a:r>
              <a:rPr lang="en-US" altLang="ja-JP" sz="1400">
                <a:effectLst/>
                <a:latin typeface="Arial"/>
                <a:ea typeface="ＭＳ ゴシック"/>
                <a:cs typeface="Arial"/>
              </a:rPr>
              <a:t> </a:t>
            </a:r>
            <a:r>
              <a:rPr lang="en-US" altLang="ja-JP" sz="1400" err="1">
                <a:effectLst/>
                <a:latin typeface="Arial"/>
                <a:ea typeface="ＭＳ ゴシック"/>
                <a:cs typeface="Arial"/>
              </a:rPr>
              <a:t>kasama</a:t>
            </a:r>
            <a:r>
              <a:rPr lang="en-US" altLang="ja-JP" sz="1400">
                <a:effectLst/>
                <a:latin typeface="Arial"/>
                <a:ea typeface="ＭＳ ゴシック"/>
                <a:cs typeface="Arial"/>
              </a:rPr>
              <a:t> ang swivel </a:t>
            </a:r>
            <a:r>
              <a:rPr lang="en-US" altLang="ja-JP" sz="1400" err="1">
                <a:effectLst/>
                <a:latin typeface="Arial"/>
                <a:ea typeface="ＭＳ ゴシック"/>
                <a:cs typeface="Arial"/>
              </a:rPr>
              <a:t>talahanayan</a:t>
            </a:r>
            <a:r>
              <a:rPr lang="en-US" altLang="ja-JP" sz="1400">
                <a:effectLst/>
                <a:latin typeface="Arial"/>
                <a:ea typeface="ＭＳ ゴシック"/>
                <a:cs typeface="Arial"/>
              </a:rPr>
              <a:t>, ay may </a:t>
            </a:r>
            <a:r>
              <a:rPr lang="en-US" altLang="ja-JP" sz="1400" b="1" u="sng" err="1">
                <a:effectLst/>
                <a:latin typeface="Arial"/>
                <a:ea typeface="ＭＳ ゴシック"/>
                <a:cs typeface="Arial"/>
              </a:rPr>
              <a:t>marka</a:t>
            </a:r>
            <a:r>
              <a:rPr lang="en-US" altLang="ja-JP" sz="1400" b="1" u="sng">
                <a:effectLst/>
                <a:latin typeface="Arial"/>
                <a:ea typeface="ＭＳ ゴシック"/>
                <a:cs typeface="Arial"/>
              </a:rPr>
              <a:t> </a:t>
            </a:r>
            <a:r>
              <a:rPr lang="en-US" altLang="ja-JP" sz="1400" b="1" u="sng" err="1">
                <a:effectLst/>
                <a:latin typeface="Arial"/>
                <a:ea typeface="ＭＳ ゴシック"/>
                <a:cs typeface="Arial"/>
              </a:rPr>
              <a:t>upang</a:t>
            </a:r>
            <a:r>
              <a:rPr lang="en-US" altLang="ja-JP" sz="1400" b="1" u="sng">
                <a:effectLst/>
                <a:latin typeface="Arial"/>
                <a:ea typeface="ＭＳ ゴシック"/>
                <a:cs typeface="Arial"/>
              </a:rPr>
              <a:t> ang </a:t>
            </a:r>
            <a:r>
              <a:rPr lang="en-US" altLang="ja-JP" sz="1400" b="1" u="sng" err="1">
                <a:effectLst/>
                <a:latin typeface="Arial"/>
                <a:ea typeface="ＭＳ ゴシック"/>
                <a:cs typeface="Arial"/>
              </a:rPr>
              <a:t>harap-likod</a:t>
            </a:r>
            <a:r>
              <a:rPr lang="en-US" altLang="ja-JP" sz="1400" b="1" u="sng">
                <a:effectLst/>
                <a:latin typeface="Arial"/>
                <a:ea typeface="ＭＳ ゴシック"/>
                <a:cs typeface="Arial"/>
              </a:rPr>
              <a:t> </a:t>
            </a:r>
            <a:r>
              <a:rPr lang="en-US" altLang="ja-JP" sz="1400" b="1" u="sng" err="1">
                <a:effectLst/>
                <a:latin typeface="Arial"/>
                <a:ea typeface="ＭＳ ゴシック"/>
                <a:cs typeface="Arial"/>
              </a:rPr>
              <a:t>na</a:t>
            </a:r>
            <a:r>
              <a:rPr lang="en-US" altLang="ja-JP" sz="1400" b="1" u="sng">
                <a:effectLst/>
                <a:latin typeface="Arial"/>
                <a:ea typeface="ＭＳ ゴシック"/>
                <a:cs typeface="Arial"/>
              </a:rPr>
              <a:t> </a:t>
            </a:r>
            <a:r>
              <a:rPr lang="en-US" altLang="ja-JP" sz="1400" b="1" u="sng" err="1">
                <a:effectLst/>
                <a:latin typeface="Arial"/>
                <a:ea typeface="ＭＳ ゴシック"/>
                <a:cs typeface="Arial"/>
              </a:rPr>
              <a:t>direksyon</a:t>
            </a:r>
            <a:r>
              <a:rPr lang="en-US" altLang="ja-JP" sz="1400" b="1" u="sng">
                <a:effectLst/>
                <a:latin typeface="Arial"/>
                <a:ea typeface="ＭＳ ゴシック"/>
                <a:cs typeface="Arial"/>
              </a:rPr>
              <a:t> (traveling direction) ng kaha ng </a:t>
            </a:r>
            <a:r>
              <a:rPr lang="en-US" altLang="ja-JP" sz="1400" b="1" u="sng" err="1">
                <a:effectLst/>
                <a:latin typeface="Arial"/>
                <a:ea typeface="ＭＳ ゴシック"/>
                <a:cs typeface="Arial"/>
              </a:rPr>
              <a:t>sasakyan</a:t>
            </a:r>
            <a:r>
              <a:rPr lang="en-US" altLang="ja-JP" sz="1400" b="1" u="sng">
                <a:effectLst/>
                <a:latin typeface="Arial"/>
                <a:ea typeface="ＭＳ ゴシック"/>
                <a:cs typeface="Arial"/>
              </a:rPr>
              <a:t> ay </a:t>
            </a:r>
            <a:r>
              <a:rPr lang="en-US" altLang="ja-JP" sz="1400" b="1" u="sng" err="1">
                <a:effectLst/>
                <a:latin typeface="Arial"/>
                <a:ea typeface="ＭＳ ゴシック"/>
                <a:cs typeface="Arial"/>
              </a:rPr>
              <a:t>maaaring</a:t>
            </a:r>
            <a:r>
              <a:rPr lang="en-US" altLang="ja-JP" sz="1400" b="1" u="sng">
                <a:effectLst/>
                <a:latin typeface="Arial"/>
                <a:ea typeface="ＭＳ ゴシック"/>
                <a:cs typeface="Arial"/>
              </a:rPr>
              <a:t> </a:t>
            </a:r>
            <a:r>
              <a:rPr lang="en-US" altLang="ja-JP" sz="1400" b="1" u="sng" err="1">
                <a:effectLst/>
                <a:latin typeface="Arial"/>
                <a:ea typeface="ＭＳ ゴシック"/>
                <a:cs typeface="Arial"/>
              </a:rPr>
              <a:t>maikumpirma</a:t>
            </a:r>
            <a:r>
              <a:rPr lang="en-US" altLang="ja-JP" sz="1400" b="1" u="sng">
                <a:effectLst/>
                <a:latin typeface="Arial"/>
                <a:ea typeface="ＭＳ ゴシック"/>
                <a:cs typeface="Arial"/>
              </a:rPr>
              <a:t> </a:t>
            </a:r>
            <a:r>
              <a:rPr lang="en-US" altLang="ja-JP" sz="1400" b="1" u="sng" err="1">
                <a:effectLst/>
                <a:latin typeface="Arial"/>
                <a:ea typeface="ＭＳ ゴシック"/>
                <a:cs typeface="Arial"/>
              </a:rPr>
              <a:t>mula</a:t>
            </a:r>
            <a:r>
              <a:rPr lang="en-US" altLang="ja-JP" sz="1400" b="1" u="sng">
                <a:effectLst/>
                <a:latin typeface="Arial"/>
                <a:ea typeface="ＭＳ ゴシック"/>
                <a:cs typeface="Arial"/>
              </a:rPr>
              <a:t> </a:t>
            </a:r>
            <a:r>
              <a:rPr lang="en-US" altLang="ja-JP" sz="1400" b="1" u="sng" err="1">
                <a:effectLst/>
                <a:latin typeface="Arial"/>
                <a:ea typeface="ＭＳ ゴシック"/>
                <a:cs typeface="Arial"/>
              </a:rPr>
              <a:t>sa</a:t>
            </a:r>
            <a:r>
              <a:rPr lang="en-US" altLang="ja-JP" sz="1400" b="1" u="sng">
                <a:effectLst/>
                <a:latin typeface="Arial"/>
                <a:ea typeface="ＭＳ ゴシック"/>
                <a:cs typeface="Arial"/>
              </a:rPr>
              <a:t> work platform</a:t>
            </a:r>
            <a:r>
              <a:rPr lang="en-US" altLang="ja-JP" sz="1400">
                <a:effectLst/>
                <a:latin typeface="Arial"/>
                <a:ea typeface="ＭＳ ゴシック"/>
                <a:cs typeface="Arial"/>
              </a:rPr>
              <a:t>.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en-US" altLang="ja-JP" sz="1400">
                <a:effectLst/>
                <a:latin typeface="Arial" panose="020B0604020202020204" pitchFamily="34" charset="0"/>
                <a:ea typeface="ＭＳ ゴシック" panose="020B0609070205080204" pitchFamily="49" charset="-128"/>
              </a:rPr>
              <a:t> </a:t>
            </a:r>
            <a:r>
              <a:rPr lang="en-US" altLang="ja-JP" sz="1400">
                <a:solidFill>
                  <a:srgbClr val="2F5496"/>
                </a:solidFill>
                <a:effectLst/>
                <a:latin typeface="Arial" panose="020B0604020202020204" pitchFamily="34" charset="0"/>
                <a:ea typeface="ＭＳ 明朝" panose="02020609040205080304" pitchFamily="17" charset="-128"/>
              </a:rPr>
              <a:t>* Ito ay </a:t>
            </a:r>
            <a:r>
              <a:rPr lang="en-US" altLang="ja-JP" sz="1400" err="1">
                <a:solidFill>
                  <a:srgbClr val="2F5496"/>
                </a:solidFill>
                <a:effectLst/>
                <a:latin typeface="Arial" panose="020B0604020202020204" pitchFamily="34" charset="0"/>
                <a:ea typeface="ＭＳ 明朝" panose="02020609040205080304" pitchFamily="17" charset="-128"/>
              </a:rPr>
              <a:t>naka</a:t>
            </a:r>
            <a:r>
              <a:rPr lang="en-US" altLang="ja-JP" sz="1400">
                <a:solidFill>
                  <a:srgbClr val="2F5496"/>
                </a:solidFill>
                <a:effectLst/>
                <a:latin typeface="Arial" panose="020B0604020202020204" pitchFamily="34" charset="0"/>
                <a:ea typeface="ＭＳ 明朝" panose="02020609040205080304" pitchFamily="17" charset="-128"/>
              </a:rPr>
              <a:t>-install </a:t>
            </a:r>
            <a:r>
              <a:rPr lang="en-US" altLang="ja-JP" sz="1400" err="1">
                <a:solidFill>
                  <a:srgbClr val="2F5496"/>
                </a:solidFill>
                <a:effectLst/>
                <a:latin typeface="Arial" panose="020B0604020202020204" pitchFamily="34" charset="0"/>
                <a:ea typeface="ＭＳ 明朝" panose="02020609040205080304" pitchFamily="17" charset="-128"/>
              </a:rPr>
              <a:t>sa</a:t>
            </a:r>
            <a:r>
              <a:rPr lang="en-US" altLang="ja-JP" sz="1400">
                <a:solidFill>
                  <a:srgbClr val="2F5496"/>
                </a:solidFill>
                <a:effectLst/>
                <a:latin typeface="Arial" panose="020B0604020202020204" pitchFamily="34" charset="0"/>
                <a:ea typeface="ＭＳ 明朝" panose="02020609040205080304" pitchFamily="17" charset="-128"/>
              </a:rPr>
              <a:t> </a:t>
            </a:r>
            <a:r>
              <a:rPr lang="en-US" altLang="ja-JP" sz="1400" err="1">
                <a:solidFill>
                  <a:srgbClr val="2F5496"/>
                </a:solidFill>
                <a:effectLst/>
                <a:latin typeface="Arial" panose="020B0604020202020204" pitchFamily="34" charset="0"/>
                <a:ea typeface="ＭＳ 明朝" panose="02020609040205080304" pitchFamily="17" charset="-128"/>
              </a:rPr>
              <a:t>mga</a:t>
            </a:r>
            <a:r>
              <a:rPr lang="en-US" altLang="ja-JP" sz="1400">
                <a:solidFill>
                  <a:srgbClr val="2F5496"/>
                </a:solidFill>
                <a:effectLst/>
                <a:latin typeface="Arial" panose="020B0604020202020204" pitchFamily="34" charset="0"/>
                <a:ea typeface="ＭＳ 明朝" panose="02020609040205080304" pitchFamily="17" charset="-128"/>
              </a:rPr>
              <a:t> aerial work platform vehicle </a:t>
            </a:r>
            <a:r>
              <a:rPr lang="en-US" altLang="ja-JP" sz="1400" err="1">
                <a:solidFill>
                  <a:srgbClr val="2F5496"/>
                </a:solidFill>
                <a:effectLst/>
                <a:latin typeface="Arial" panose="020B0604020202020204" pitchFamily="34" charset="0"/>
                <a:ea typeface="ＭＳ 明朝" panose="02020609040205080304" pitchFamily="17" charset="-128"/>
              </a:rPr>
              <a:t>na</a:t>
            </a:r>
            <a:r>
              <a:rPr lang="en-US" altLang="ja-JP" sz="1400">
                <a:solidFill>
                  <a:srgbClr val="2F5496"/>
                </a:solidFill>
                <a:effectLst/>
                <a:latin typeface="Arial" panose="020B0604020202020204" pitchFamily="34" charset="0"/>
                <a:ea typeface="ＭＳ 明朝" panose="02020609040205080304" pitchFamily="17" charset="-128"/>
              </a:rPr>
              <a:t> self-propelled at </a:t>
            </a:r>
            <a:r>
              <a:rPr lang="en-US" altLang="ja-JP" sz="1400" err="1">
                <a:solidFill>
                  <a:srgbClr val="2F5496"/>
                </a:solidFill>
                <a:effectLst/>
                <a:latin typeface="Arial" panose="020B0604020202020204" pitchFamily="34" charset="0"/>
                <a:ea typeface="ＭＳ 明朝" panose="02020609040205080304" pitchFamily="17" charset="-128"/>
              </a:rPr>
              <a:t>maaaring</a:t>
            </a:r>
            <a:r>
              <a:rPr lang="en-US" altLang="ja-JP" sz="1400">
                <a:solidFill>
                  <a:srgbClr val="2F5496"/>
                </a:solidFill>
                <a:effectLst/>
                <a:latin typeface="Arial" panose="020B0604020202020204" pitchFamily="34" charset="0"/>
                <a:ea typeface="ＭＳ 明朝" panose="02020609040205080304" pitchFamily="17" charset="-128"/>
              </a:rPr>
              <a:t> </a:t>
            </a:r>
            <a:r>
              <a:rPr lang="en-US" altLang="ja-JP" sz="1400" err="1">
                <a:solidFill>
                  <a:srgbClr val="2F5496"/>
                </a:solidFill>
                <a:effectLst/>
                <a:latin typeface="Arial" panose="020B0604020202020204" pitchFamily="34" charset="0"/>
                <a:ea typeface="ＭＳ 明朝" panose="02020609040205080304" pitchFamily="17" charset="-128"/>
              </a:rPr>
              <a:t>umikot</a:t>
            </a:r>
            <a:endParaRPr lang="ja-JP" altLang="en-US" sz="140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81A2E9AB-FE8F-48DB-AB70-FC24EDF937E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8355" t="-3649" r="6197" b="2970"/>
          <a:stretch/>
        </p:blipFill>
        <p:spPr>
          <a:xfrm>
            <a:off x="1775791" y="2637184"/>
            <a:ext cx="5539409" cy="2862468"/>
          </a:xfrm>
          <a:prstGeom prst="rect">
            <a:avLst/>
          </a:prstGeom>
          <a:ln w="635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839440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3"/>
          <p:cNvSpPr>
            <a:spLocks noGrp="1"/>
          </p:cNvSpPr>
          <p:nvPr>
            <p:ph type="title"/>
          </p:nvPr>
        </p:nvSpPr>
        <p:spPr>
          <a:xfrm>
            <a:off x="692658" y="190330"/>
            <a:ext cx="7886700" cy="459929"/>
          </a:xfrm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r>
              <a:rPr lang="en-US" altLang="ja-JP" sz="2400" b="1" err="1">
                <a:effectLst/>
                <a:latin typeface="Arial" panose="020B0604020202020204" pitchFamily="34" charset="0"/>
                <a:ea typeface="ＭＳ ゴシック" panose="020B0609070205080204" pitchFamily="49" charset="-128"/>
              </a:rPr>
              <a:t>Kahulugan</a:t>
            </a:r>
            <a:r>
              <a:rPr lang="en-US" altLang="ja-JP" sz="2400" b="1">
                <a:effectLst/>
                <a:latin typeface="Arial" panose="020B0604020202020204" pitchFamily="34" charset="0"/>
                <a:ea typeface="ＭＳ ゴシック" panose="020B0609070205080204" pitchFamily="49" charset="-128"/>
              </a:rPr>
              <a:t> ng Aerial Work Platform Vehicle</a:t>
            </a:r>
            <a:endParaRPr kumimoji="1" lang="ja-JP" altLang="en-US" sz="2400" b="1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5" name="コンテンツ プレースホルダー 4"/>
          <p:cNvSpPr>
            <a:spLocks noGrp="1"/>
          </p:cNvSpPr>
          <p:nvPr>
            <p:ph idx="1"/>
          </p:nvPr>
        </p:nvSpPr>
        <p:spPr>
          <a:xfrm>
            <a:off x="692658" y="739373"/>
            <a:ext cx="7886700" cy="2447338"/>
          </a:xfrm>
          <a:ln w="6350">
            <a:noFill/>
          </a:ln>
        </p:spPr>
        <p:txBody>
          <a:bodyPr vert="horz" lIns="91440" tIns="45720" rIns="91440" bIns="45720" rtlCol="0" anchor="t">
            <a:noAutofit/>
          </a:bodyPr>
          <a:lstStyle/>
          <a:p>
            <a:pPr marL="0" indent="0" algn="just">
              <a:buNone/>
            </a:pPr>
            <a:r>
              <a:rPr lang="en-US" altLang="ja-JP" sz="1400" kern="100">
                <a:effectLst/>
                <a:latin typeface="Arial"/>
                <a:ea typeface="ＭＳ ゴシック"/>
                <a:cs typeface="Times New Roman"/>
              </a:rPr>
              <a:t>Ang "Aerial Work Platform Vehicle" ay </a:t>
            </a:r>
            <a:r>
              <a:rPr lang="en-US" altLang="ja-JP" sz="1400" b="1" u="sng" kern="100" err="1">
                <a:effectLst/>
                <a:latin typeface="Arial"/>
                <a:ea typeface="ＭＳ ゴシック"/>
                <a:cs typeface="Times New Roman"/>
              </a:rPr>
              <a:t>isang</a:t>
            </a:r>
            <a:r>
              <a:rPr lang="en-US" altLang="ja-JP" sz="1400" b="1" u="sng" kern="100">
                <a:effectLst/>
                <a:latin typeface="Arial"/>
                <a:ea typeface="ＭＳ ゴシック"/>
                <a:cs typeface="Times New Roman"/>
              </a:rPr>
              <a:t> </a:t>
            </a:r>
            <a:r>
              <a:rPr lang="en-US" altLang="ja-JP" sz="1400" b="1" u="sng" kern="100" err="1">
                <a:effectLst/>
                <a:latin typeface="Arial"/>
                <a:ea typeface="ＭＳ ゴシック"/>
                <a:cs typeface="Times New Roman"/>
              </a:rPr>
              <a:t>makinang</a:t>
            </a:r>
            <a:r>
              <a:rPr lang="en-US" altLang="ja-JP" sz="1400" b="1" u="sng" kern="100">
                <a:effectLst/>
                <a:latin typeface="Arial"/>
                <a:ea typeface="ＭＳ ゴシック"/>
                <a:cs typeface="Times New Roman"/>
              </a:rPr>
              <a:t> </a:t>
            </a:r>
            <a:r>
              <a:rPr lang="en-US" altLang="ja-JP" sz="1400" b="1" u="sng" kern="100" err="1">
                <a:effectLst/>
                <a:latin typeface="Arial"/>
                <a:ea typeface="ＭＳ ゴシック"/>
                <a:cs typeface="Times New Roman"/>
              </a:rPr>
              <a:t>ginagamit</a:t>
            </a:r>
            <a:r>
              <a:rPr lang="en-US" altLang="ja-JP" sz="1400" kern="100">
                <a:effectLst/>
                <a:latin typeface="Arial"/>
                <a:ea typeface="ＭＳ ゴシック"/>
                <a:cs typeface="Times New Roman"/>
              </a:rPr>
              <a:t> para </a:t>
            </a:r>
            <a:r>
              <a:rPr lang="en-US" altLang="ja-JP" sz="1400" kern="100" err="1">
                <a:effectLst/>
                <a:latin typeface="Arial"/>
                <a:ea typeface="ＭＳ ゴシック"/>
                <a:cs typeface="Times New Roman"/>
              </a:rPr>
              <a:t>sa</a:t>
            </a:r>
            <a:r>
              <a:rPr lang="en-US" altLang="ja-JP" sz="1400" kern="100">
                <a:effectLst/>
                <a:latin typeface="Arial"/>
                <a:ea typeface="ＭＳ ゴシック"/>
                <a:cs typeface="Times New Roman"/>
              </a:rPr>
              <a:t> </a:t>
            </a:r>
            <a:r>
              <a:rPr lang="en-US" altLang="ja-JP" sz="1400" b="1" u="sng" kern="100" err="1">
                <a:effectLst/>
                <a:latin typeface="Arial"/>
                <a:ea typeface="ＭＳ ゴシック"/>
                <a:cs typeface="Times New Roman"/>
              </a:rPr>
              <a:t>konstruksyon</a:t>
            </a:r>
            <a:r>
              <a:rPr lang="en-US" altLang="ja-JP" sz="1400" b="1" u="sng" kern="100">
                <a:effectLst/>
                <a:latin typeface="Arial"/>
                <a:ea typeface="ＭＳ ゴシック"/>
                <a:cs typeface="Times New Roman"/>
              </a:rPr>
              <a:t>, </a:t>
            </a:r>
            <a:r>
              <a:rPr lang="en-US" altLang="ja-JP" sz="1400" b="1" u="sng" kern="100" err="1">
                <a:effectLst/>
                <a:latin typeface="Arial"/>
                <a:ea typeface="ＭＳ ゴシック"/>
                <a:cs typeface="Times New Roman"/>
              </a:rPr>
              <a:t>inspeksyon</a:t>
            </a:r>
            <a:r>
              <a:rPr lang="en-US" altLang="ja-JP" sz="1400" b="1" u="sng" kern="100">
                <a:effectLst/>
                <a:latin typeface="Arial"/>
                <a:ea typeface="ＭＳ ゴシック"/>
                <a:cs typeface="Times New Roman"/>
              </a:rPr>
              <a:t>, </a:t>
            </a:r>
            <a:r>
              <a:rPr lang="en-US" altLang="ja-JP" sz="1400" b="1" u="sng" kern="100" err="1">
                <a:effectLst/>
                <a:latin typeface="Arial"/>
                <a:ea typeface="ＭＳ ゴシック"/>
                <a:cs typeface="Times New Roman"/>
              </a:rPr>
              <a:t>pagkumpuni</a:t>
            </a:r>
            <a:r>
              <a:rPr lang="en-US" altLang="ja-JP" sz="1400" b="1" u="sng" kern="100">
                <a:effectLst/>
                <a:latin typeface="Arial"/>
                <a:ea typeface="ＭＳ ゴシック"/>
                <a:cs typeface="Times New Roman"/>
              </a:rPr>
              <a:t>, </a:t>
            </a:r>
            <a:r>
              <a:rPr lang="en-US" altLang="ja-JP" sz="1400" b="1" u="sng" kern="100" err="1">
                <a:effectLst/>
                <a:latin typeface="Arial"/>
                <a:ea typeface="ＭＳ ゴシック"/>
                <a:cs typeface="Times New Roman"/>
              </a:rPr>
              <a:t>sa</a:t>
            </a:r>
            <a:r>
              <a:rPr lang="en-US" altLang="ja-JP" sz="1400" b="1" u="sng" kern="100">
                <a:effectLst/>
                <a:latin typeface="Arial"/>
                <a:ea typeface="ＭＳ ゴシック"/>
                <a:cs typeface="Times New Roman"/>
              </a:rPr>
              <a:t> </a:t>
            </a:r>
            <a:r>
              <a:rPr lang="en-US" altLang="ja-JP" sz="1400" b="1" u="sng" kern="100" err="1">
                <a:effectLst/>
                <a:latin typeface="Arial"/>
                <a:ea typeface="ＭＳ ゴシック"/>
                <a:cs typeface="Times New Roman"/>
              </a:rPr>
              <a:t>matataas</a:t>
            </a:r>
            <a:r>
              <a:rPr lang="en-US" altLang="ja-JP" sz="1400" b="1" u="sng" kern="100">
                <a:effectLst/>
                <a:latin typeface="Arial"/>
                <a:ea typeface="ＭＳ ゴシック"/>
                <a:cs typeface="Times New Roman"/>
              </a:rPr>
              <a:t> </a:t>
            </a:r>
            <a:r>
              <a:rPr lang="en-US" altLang="ja-JP" sz="1400" b="1" u="sng" kern="100" err="1">
                <a:effectLst/>
                <a:latin typeface="Arial"/>
                <a:ea typeface="ＭＳ ゴシック"/>
                <a:cs typeface="Times New Roman"/>
              </a:rPr>
              <a:t>na</a:t>
            </a:r>
            <a:r>
              <a:rPr lang="en-US" altLang="ja-JP" sz="1400" b="1" u="sng" kern="100">
                <a:effectLst/>
                <a:latin typeface="Arial"/>
                <a:ea typeface="ＭＳ ゴシック"/>
                <a:cs typeface="Times New Roman"/>
              </a:rPr>
              <a:t> </a:t>
            </a:r>
            <a:r>
              <a:rPr lang="en-US" altLang="ja-JP" sz="1400" b="1" u="sng" kern="100" err="1">
                <a:effectLst/>
                <a:latin typeface="Arial"/>
                <a:ea typeface="ＭＳ ゴシック"/>
                <a:cs typeface="Times New Roman"/>
              </a:rPr>
              <a:t>lugar</a:t>
            </a:r>
            <a:r>
              <a:rPr lang="en-US" altLang="ja-JP" sz="1400" kern="100">
                <a:effectLst/>
                <a:latin typeface="Arial"/>
                <a:ea typeface="ＭＳ ゴシック"/>
                <a:cs typeface="Times New Roman"/>
              </a:rPr>
              <a:t>, at </a:t>
            </a:r>
            <a:r>
              <a:rPr lang="en-US" altLang="ja-JP" sz="1400" kern="100" err="1">
                <a:effectLst/>
                <a:latin typeface="Arial"/>
                <a:ea typeface="ＭＳ ゴシック"/>
                <a:cs typeface="Times New Roman"/>
              </a:rPr>
              <a:t>binubuo</a:t>
            </a:r>
            <a:r>
              <a:rPr lang="en-US" altLang="ja-JP" sz="1400" kern="100">
                <a:effectLst/>
                <a:latin typeface="Arial"/>
                <a:ea typeface="ＭＳ ゴシック"/>
                <a:cs typeface="Times New Roman"/>
              </a:rPr>
              <a:t> ng </a:t>
            </a:r>
            <a:r>
              <a:rPr lang="en-US" altLang="ja-JP" sz="1400" kern="100" err="1">
                <a:effectLst/>
                <a:latin typeface="Arial"/>
                <a:ea typeface="ＭＳ ゴシック"/>
                <a:cs typeface="Times New Roman"/>
              </a:rPr>
              <a:t>isang</a:t>
            </a:r>
            <a:r>
              <a:rPr lang="en-US" altLang="ja-JP" sz="1400" kern="100">
                <a:effectLst/>
                <a:latin typeface="Arial"/>
                <a:ea typeface="ＭＳ ゴシック"/>
                <a:cs typeface="Times New Roman"/>
              </a:rPr>
              <a:t> </a:t>
            </a:r>
            <a:r>
              <a:rPr lang="en-US" altLang="ja-JP" sz="1400" b="1" u="sng" kern="100">
                <a:effectLst/>
                <a:latin typeface="Arial"/>
                <a:ea typeface="ＭＳ ゴシック"/>
                <a:cs typeface="Times New Roman"/>
              </a:rPr>
              <a:t>work platform</a:t>
            </a:r>
            <a:r>
              <a:rPr lang="en-US" altLang="ja-JP" sz="1400" kern="100">
                <a:effectLst/>
                <a:latin typeface="Arial"/>
                <a:ea typeface="ＭＳ ゴシック"/>
                <a:cs typeface="Times New Roman"/>
              </a:rPr>
              <a:t>, </a:t>
            </a:r>
            <a:r>
              <a:rPr lang="en-US" altLang="ja-JP" sz="1400" b="1" u="sng" kern="100">
                <a:effectLst/>
                <a:latin typeface="Arial"/>
                <a:ea typeface="ＭＳ ゴシック"/>
                <a:cs typeface="Times New Roman"/>
              </a:rPr>
              <a:t>elevating device, at </a:t>
            </a:r>
            <a:r>
              <a:rPr lang="en-US" altLang="ja-JP" sz="1400" b="1" u="sng" kern="100" err="1">
                <a:effectLst/>
                <a:latin typeface="Arial"/>
                <a:ea typeface="ＭＳ ゴシック"/>
                <a:cs typeface="Times New Roman"/>
              </a:rPr>
              <a:t>iba</a:t>
            </a:r>
            <a:r>
              <a:rPr lang="en-US" altLang="ja-JP" sz="1400" b="1" u="sng" kern="100">
                <a:effectLst/>
                <a:latin typeface="Arial"/>
                <a:ea typeface="ＭＳ ゴシック"/>
                <a:cs typeface="Times New Roman"/>
              </a:rPr>
              <a:t> pang </a:t>
            </a:r>
            <a:r>
              <a:rPr lang="en-US" altLang="ja-JP" sz="1400" b="1" u="sng" kern="100" err="1">
                <a:effectLst/>
                <a:latin typeface="Arial"/>
                <a:ea typeface="ＭＳ ゴシック"/>
                <a:cs typeface="Times New Roman"/>
              </a:rPr>
              <a:t>mga</a:t>
            </a:r>
            <a:r>
              <a:rPr lang="en-US" altLang="ja-JP" sz="1400" b="1" u="sng" kern="100">
                <a:effectLst/>
                <a:latin typeface="Arial"/>
                <a:ea typeface="ＭＳ ゴシック"/>
                <a:cs typeface="Times New Roman"/>
              </a:rPr>
              <a:t> </a:t>
            </a:r>
            <a:r>
              <a:rPr lang="en-US" altLang="ja-JP" sz="1400" b="1" u="sng" kern="100" err="1">
                <a:effectLst/>
                <a:latin typeface="Arial"/>
                <a:ea typeface="ＭＳ ゴシック"/>
                <a:cs typeface="Times New Roman"/>
              </a:rPr>
              <a:t>kagamitan</a:t>
            </a:r>
            <a:r>
              <a:rPr lang="en-US" altLang="ja-JP" sz="1400" kern="100">
                <a:effectLst/>
                <a:latin typeface="Arial"/>
                <a:ea typeface="ＭＳ ゴシック"/>
                <a:cs typeface="Times New Roman"/>
              </a:rPr>
              <a:t>. Ang </a:t>
            </a:r>
            <a:r>
              <a:rPr lang="en-US" altLang="ja-JP" sz="1400" b="1" u="sng" kern="100">
                <a:effectLst/>
                <a:latin typeface="Arial"/>
                <a:ea typeface="ＭＳ ゴシック"/>
                <a:cs typeface="Times New Roman"/>
              </a:rPr>
              <a:t>work platform ay </a:t>
            </a:r>
            <a:r>
              <a:rPr lang="en-US" altLang="ja-JP" sz="1400" b="1" u="sng" kern="100" err="1">
                <a:effectLst/>
                <a:latin typeface="Arial"/>
                <a:ea typeface="ＭＳ ゴシック"/>
                <a:cs typeface="Times New Roman"/>
              </a:rPr>
              <a:t>binubuo</a:t>
            </a:r>
            <a:r>
              <a:rPr lang="en-US" altLang="ja-JP" sz="1400" b="1" u="sng" kern="100">
                <a:effectLst/>
                <a:latin typeface="Arial"/>
                <a:ea typeface="ＭＳ ゴシック"/>
                <a:cs typeface="Times New Roman"/>
              </a:rPr>
              <a:t> ng </a:t>
            </a:r>
            <a:r>
              <a:rPr lang="en-US" altLang="ja-JP" sz="1400" b="1" u="sng" kern="100" err="1">
                <a:effectLst/>
                <a:latin typeface="Arial"/>
                <a:ea typeface="ＭＳ ゴシック"/>
                <a:cs typeface="Times New Roman"/>
              </a:rPr>
              <a:t>isang</a:t>
            </a:r>
            <a:r>
              <a:rPr lang="en-US" altLang="ja-JP" sz="1400" b="1" u="sng" kern="100">
                <a:effectLst/>
                <a:latin typeface="Arial"/>
                <a:ea typeface="ＭＳ ゴシック"/>
                <a:cs typeface="Times New Roman"/>
              </a:rPr>
              <a:t> elevating device para </a:t>
            </a:r>
            <a:r>
              <a:rPr lang="en-US" altLang="ja-JP" sz="1400" b="1" u="sng" kern="100" err="1">
                <a:effectLst/>
                <a:latin typeface="Arial"/>
                <a:ea typeface="ＭＳ ゴシック"/>
                <a:cs typeface="Times New Roman"/>
              </a:rPr>
              <a:t>sa</a:t>
            </a:r>
            <a:r>
              <a:rPr lang="en-US" altLang="ja-JP" sz="1400" b="1" u="sng" kern="100">
                <a:effectLst/>
                <a:latin typeface="Arial"/>
                <a:ea typeface="ＭＳ ゴシック"/>
                <a:cs typeface="Times New Roman"/>
              </a:rPr>
              <a:t> </a:t>
            </a:r>
            <a:r>
              <a:rPr lang="en-US" altLang="ja-JP" sz="1400" b="1" u="sng" kern="100" err="1">
                <a:effectLst/>
                <a:latin typeface="Arial"/>
                <a:ea typeface="ＭＳ ゴシック"/>
                <a:cs typeface="Times New Roman"/>
              </a:rPr>
              <a:t>pagtaas</a:t>
            </a:r>
            <a:r>
              <a:rPr lang="en-US" altLang="ja-JP" sz="1400" b="1" u="sng" kern="100">
                <a:effectLst/>
                <a:latin typeface="Arial"/>
                <a:ea typeface="ＭＳ ゴシック"/>
                <a:cs typeface="Times New Roman"/>
              </a:rPr>
              <a:t> at </a:t>
            </a:r>
            <a:r>
              <a:rPr lang="en-US" altLang="ja-JP" sz="1400" b="1" u="sng" kern="100" err="1">
                <a:effectLst/>
                <a:latin typeface="Arial"/>
                <a:ea typeface="ＭＳ ゴシック"/>
                <a:cs typeface="Times New Roman"/>
              </a:rPr>
              <a:t>pagbaba</a:t>
            </a:r>
            <a:r>
              <a:rPr lang="en-US" altLang="ja-JP" sz="1400" b="1" u="sng" kern="100">
                <a:effectLst/>
                <a:latin typeface="Arial"/>
                <a:ea typeface="ＭＳ ゴシック"/>
                <a:cs typeface="Times New Roman"/>
              </a:rPr>
              <a:t> ng </a:t>
            </a:r>
            <a:r>
              <a:rPr lang="en-US" altLang="ja-JP" sz="1400" b="1" u="sng" kern="100" err="1">
                <a:effectLst/>
                <a:latin typeface="Arial"/>
                <a:ea typeface="ＭＳ ゴシック"/>
                <a:cs typeface="Times New Roman"/>
              </a:rPr>
              <a:t>mga</a:t>
            </a:r>
            <a:r>
              <a:rPr lang="en-US" altLang="ja-JP" sz="1400" b="1" u="sng" kern="100">
                <a:effectLst/>
                <a:latin typeface="Arial"/>
                <a:ea typeface="ＭＳ ゴシック"/>
                <a:cs typeface="Times New Roman"/>
              </a:rPr>
              <a:t> </a:t>
            </a:r>
            <a:r>
              <a:rPr lang="en-US" altLang="ja-JP" sz="1400" b="1" u="sng" kern="100" err="1">
                <a:effectLst/>
                <a:latin typeface="Arial"/>
                <a:ea typeface="ＭＳ ゴシック"/>
                <a:cs typeface="Times New Roman"/>
              </a:rPr>
              <a:t>kagamitan</a:t>
            </a:r>
            <a:r>
              <a:rPr lang="en-US" altLang="ja-JP" sz="1400" kern="100">
                <a:effectLst/>
                <a:latin typeface="Arial"/>
                <a:ea typeface="ＭＳ ゴシック"/>
                <a:cs typeface="Times New Roman"/>
              </a:rPr>
              <a:t>, </a:t>
            </a:r>
            <a:r>
              <a:rPr lang="en-US" altLang="ja-JP" sz="1400" kern="100" err="1">
                <a:effectLst/>
                <a:latin typeface="Arial"/>
                <a:ea typeface="ＭＳ ゴシック"/>
                <a:cs typeface="Times New Roman"/>
              </a:rPr>
              <a:t>na</a:t>
            </a:r>
            <a:r>
              <a:rPr lang="en-US" altLang="ja-JP" sz="1400" kern="100">
                <a:effectLst/>
                <a:latin typeface="Arial"/>
                <a:ea typeface="ＭＳ ゴシック"/>
                <a:cs typeface="Times New Roman"/>
              </a:rPr>
              <a:t> </a:t>
            </a:r>
            <a:r>
              <a:rPr lang="en-US" altLang="ja-JP" sz="1400" b="1" u="sng" kern="100" err="1">
                <a:effectLst/>
                <a:latin typeface="Arial"/>
                <a:ea typeface="ＭＳ ゴシック"/>
                <a:cs typeface="Times New Roman"/>
              </a:rPr>
              <a:t>kayang</a:t>
            </a:r>
            <a:r>
              <a:rPr lang="en-US" altLang="ja-JP" sz="1400" b="1" u="sng" kern="100">
                <a:effectLst/>
                <a:latin typeface="Arial"/>
                <a:ea typeface="ＭＳ ゴシック"/>
                <a:cs typeface="Times New Roman"/>
              </a:rPr>
              <a:t> </a:t>
            </a:r>
            <a:r>
              <a:rPr lang="en-US" altLang="ja-JP" sz="1400" b="1" u="sng" kern="100" err="1">
                <a:effectLst/>
                <a:latin typeface="Arial"/>
                <a:ea typeface="ＭＳ ゴシック"/>
                <a:cs typeface="Times New Roman"/>
              </a:rPr>
              <a:t>tumakbo</a:t>
            </a:r>
            <a:r>
              <a:rPr lang="en-US" altLang="ja-JP" sz="1400" b="1" u="sng" kern="100">
                <a:effectLst/>
                <a:latin typeface="Arial"/>
                <a:ea typeface="ＭＳ ゴシック"/>
                <a:cs typeface="Times New Roman"/>
              </a:rPr>
              <a:t> </a:t>
            </a:r>
            <a:r>
              <a:rPr lang="en-US" altLang="ja-JP" sz="1400" b="1" u="sng" kern="100" err="1">
                <a:effectLst/>
                <a:latin typeface="Arial"/>
                <a:ea typeface="ＭＳ ゴシック"/>
                <a:cs typeface="Times New Roman"/>
              </a:rPr>
              <a:t>nang</a:t>
            </a:r>
            <a:r>
              <a:rPr lang="en-US" altLang="ja-JP" sz="1400" b="1" u="sng" kern="100">
                <a:effectLst/>
                <a:latin typeface="Arial"/>
                <a:ea typeface="ＭＳ ゴシック"/>
                <a:cs typeface="Times New Roman"/>
              </a:rPr>
              <a:t> mag-isa </a:t>
            </a:r>
            <a:r>
              <a:rPr lang="en-US" altLang="ja-JP" sz="1400" b="1" u="sng" kern="100" err="1">
                <a:effectLst/>
                <a:latin typeface="Arial"/>
                <a:ea typeface="ＭＳ ゴシック"/>
                <a:cs typeface="Times New Roman"/>
              </a:rPr>
              <a:t>sa</a:t>
            </a:r>
            <a:r>
              <a:rPr lang="en-US" altLang="ja-JP" sz="1400" b="1" u="sng" kern="100">
                <a:effectLst/>
                <a:latin typeface="Arial"/>
                <a:ea typeface="ＭＳ ゴシック"/>
                <a:cs typeface="Times New Roman"/>
              </a:rPr>
              <a:t> </a:t>
            </a:r>
            <a:r>
              <a:rPr lang="en-US" altLang="ja-JP" sz="1400" b="1" u="sng" kern="100" err="1">
                <a:effectLst/>
                <a:latin typeface="Arial"/>
                <a:ea typeface="ＭＳ ゴシック"/>
                <a:cs typeface="Times New Roman"/>
              </a:rPr>
              <a:t>mga</a:t>
            </a:r>
            <a:r>
              <a:rPr lang="en-US" altLang="ja-JP" sz="1400" b="1" u="sng" kern="100">
                <a:effectLst/>
                <a:latin typeface="Arial"/>
                <a:ea typeface="ＭＳ ゴシック"/>
                <a:cs typeface="Times New Roman"/>
              </a:rPr>
              <a:t> </a:t>
            </a:r>
            <a:r>
              <a:rPr lang="en-US" altLang="ja-JP" sz="1400" b="1" u="sng" kern="100" err="1">
                <a:effectLst/>
                <a:latin typeface="Arial"/>
                <a:ea typeface="ＭＳ ゴシック"/>
                <a:cs typeface="Times New Roman"/>
              </a:rPr>
              <a:t>hindi</a:t>
            </a:r>
            <a:r>
              <a:rPr lang="en-US" altLang="ja-JP" sz="1400" b="1" u="sng" kern="100">
                <a:effectLst/>
                <a:latin typeface="Arial"/>
                <a:ea typeface="ＭＳ ゴシック"/>
                <a:cs typeface="Times New Roman"/>
              </a:rPr>
              <a:t> </a:t>
            </a:r>
            <a:r>
              <a:rPr lang="en-US" altLang="ja-JP" sz="1400" b="1" u="sng" kern="100" err="1">
                <a:effectLst/>
                <a:latin typeface="Arial"/>
                <a:ea typeface="ＭＳ ゴシック"/>
                <a:cs typeface="Times New Roman"/>
              </a:rPr>
              <a:t>tukoy</a:t>
            </a:r>
            <a:r>
              <a:rPr lang="en-US" altLang="ja-JP" sz="1400" b="1" u="sng" kern="100">
                <a:effectLst/>
                <a:latin typeface="Arial"/>
                <a:ea typeface="ＭＳ ゴシック"/>
                <a:cs typeface="Times New Roman"/>
              </a:rPr>
              <a:t> </a:t>
            </a:r>
            <a:r>
              <a:rPr lang="en-US" altLang="ja-JP" sz="1400" b="1" u="sng" kern="100" err="1">
                <a:effectLst/>
                <a:latin typeface="Arial"/>
                <a:ea typeface="ＭＳ ゴシック"/>
                <a:cs typeface="Times New Roman"/>
              </a:rPr>
              <a:t>na</a:t>
            </a:r>
            <a:r>
              <a:rPr lang="en-US" altLang="ja-JP" sz="1400" b="1" u="sng" kern="100">
                <a:effectLst/>
                <a:latin typeface="Arial"/>
                <a:ea typeface="ＭＳ ゴシック"/>
                <a:cs typeface="Times New Roman"/>
              </a:rPr>
              <a:t> </a:t>
            </a:r>
            <a:r>
              <a:rPr lang="en-US" altLang="ja-JP" sz="1400" b="1" u="sng" kern="100" err="1">
                <a:effectLst/>
                <a:latin typeface="Arial"/>
                <a:ea typeface="ＭＳ ゴシック"/>
                <a:cs typeface="Times New Roman"/>
              </a:rPr>
              <a:t>lugar</a:t>
            </a:r>
            <a:r>
              <a:rPr lang="en-US" altLang="ja-JP" sz="1400" kern="100">
                <a:effectLst/>
                <a:latin typeface="Arial"/>
                <a:ea typeface="ＭＳ ゴシック"/>
                <a:cs typeface="Times New Roman"/>
              </a:rPr>
              <a:t> </a:t>
            </a:r>
            <a:r>
              <a:rPr lang="en-US" altLang="ja-JP" sz="1400" kern="100" err="1">
                <a:effectLst/>
                <a:latin typeface="Arial"/>
                <a:ea typeface="ＭＳ ゴシック"/>
                <a:cs typeface="Times New Roman"/>
              </a:rPr>
              <a:t>gamit</a:t>
            </a:r>
            <a:r>
              <a:rPr lang="en-US" altLang="ja-JP" sz="1400" kern="100">
                <a:effectLst/>
                <a:latin typeface="Arial"/>
                <a:ea typeface="ＭＳ ゴシック"/>
                <a:cs typeface="Times New Roman"/>
              </a:rPr>
              <a:t> ang </a:t>
            </a:r>
            <a:r>
              <a:rPr lang="en-US" altLang="ja-JP" sz="1400" b="1" u="sng" kern="100" err="1">
                <a:effectLst/>
                <a:latin typeface="Arial"/>
                <a:ea typeface="ＭＳ ゴシック"/>
                <a:cs typeface="Times New Roman"/>
              </a:rPr>
              <a:t>lakas</a:t>
            </a:r>
            <a:r>
              <a:rPr lang="en-US" altLang="ja-JP" sz="1400" kern="100">
                <a:effectLst/>
                <a:latin typeface="Arial"/>
                <a:ea typeface="ＭＳ ゴシック"/>
                <a:cs typeface="Times New Roman"/>
              </a:rPr>
              <a:t> </a:t>
            </a:r>
            <a:r>
              <a:rPr lang="en-US" altLang="ja-JP" sz="1400" kern="100" err="1">
                <a:effectLst/>
                <a:latin typeface="Arial"/>
                <a:ea typeface="ＭＳ ゴシック"/>
                <a:cs typeface="Times New Roman"/>
              </a:rPr>
              <a:t>nito</a:t>
            </a:r>
            <a:r>
              <a:rPr lang="en-US" altLang="ja-JP" sz="1400" kern="100">
                <a:effectLst/>
                <a:latin typeface="Arial"/>
                <a:ea typeface="ＭＳ ゴシック"/>
                <a:cs typeface="Times New Roman"/>
              </a:rPr>
              <a:t>.</a:t>
            </a:r>
            <a:endParaRPr lang="ja-JP" altLang="ja-JP" sz="1400" kern="100">
              <a:effectLst/>
              <a:latin typeface="Arial"/>
              <a:ea typeface="ＭＳ ゴシック"/>
              <a:cs typeface="Times New Roman"/>
            </a:endParaRPr>
          </a:p>
          <a:p>
            <a:pPr marL="0" indent="0" algn="just">
              <a:buNone/>
            </a:pPr>
            <a:r>
              <a:rPr lang="en-US" altLang="ja-JP" sz="1400" kern="100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Ang </a:t>
            </a:r>
            <a:r>
              <a:rPr lang="en-US" altLang="ja-JP" sz="1400" kern="100" err="1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mga</a:t>
            </a:r>
            <a:r>
              <a:rPr lang="en-US" altLang="ja-JP" sz="1400" kern="100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 truck ng </a:t>
            </a:r>
            <a:r>
              <a:rPr lang="en-US" altLang="ja-JP" sz="1400" kern="100" err="1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bumbero</a:t>
            </a:r>
            <a:r>
              <a:rPr lang="en-US" altLang="ja-JP" sz="1400" kern="100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 </a:t>
            </a:r>
            <a:r>
              <a:rPr lang="en-US" altLang="ja-JP" sz="1400" kern="100" err="1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gaya</a:t>
            </a:r>
            <a:r>
              <a:rPr lang="en-US" altLang="ja-JP" sz="1400" kern="100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 ng ladder truck at elevating platform truck </a:t>
            </a:r>
            <a:r>
              <a:rPr lang="en-US" altLang="ja-JP" sz="1400" kern="100" err="1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na</a:t>
            </a:r>
            <a:r>
              <a:rPr lang="en-US" altLang="ja-JP" sz="1400" kern="100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 </a:t>
            </a:r>
            <a:r>
              <a:rPr lang="en-US" altLang="ja-JP" sz="1400" kern="100" err="1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ginagamit</a:t>
            </a:r>
            <a:r>
              <a:rPr lang="en-US" altLang="ja-JP" sz="1400" kern="100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 ng </a:t>
            </a:r>
            <a:r>
              <a:rPr lang="en-US" altLang="ja-JP" sz="1400" kern="100" err="1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firelarawanhting</a:t>
            </a:r>
            <a:r>
              <a:rPr lang="en-US" altLang="ja-JP" sz="1400" kern="100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 organizations para </a:t>
            </a:r>
            <a:r>
              <a:rPr lang="en-US" altLang="ja-JP" sz="1400" kern="100" err="1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sa</a:t>
            </a:r>
            <a:r>
              <a:rPr lang="en-US" altLang="ja-JP" sz="1400" kern="100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 </a:t>
            </a:r>
            <a:r>
              <a:rPr lang="en-US" altLang="ja-JP" sz="1400" kern="100" err="1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mga</a:t>
            </a:r>
            <a:r>
              <a:rPr lang="en-US" altLang="ja-JP" sz="1400" kern="100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 </a:t>
            </a:r>
            <a:r>
              <a:rPr lang="en-US" altLang="ja-JP" sz="1400" kern="100" err="1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aktibidad</a:t>
            </a:r>
            <a:r>
              <a:rPr lang="en-US" altLang="ja-JP" sz="1400" kern="100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 ng </a:t>
            </a:r>
            <a:r>
              <a:rPr lang="en-US" altLang="ja-JP" sz="1400" kern="100" err="1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pagpatay</a:t>
            </a:r>
            <a:r>
              <a:rPr lang="en-US" altLang="ja-JP" sz="1400" kern="100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 ng </a:t>
            </a:r>
            <a:r>
              <a:rPr lang="en-US" altLang="ja-JP" sz="1400" kern="100" err="1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sunog</a:t>
            </a:r>
            <a:r>
              <a:rPr lang="en-US" altLang="ja-JP" sz="1400" kern="100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 ay </a:t>
            </a:r>
            <a:r>
              <a:rPr lang="en-US" altLang="ja-JP" sz="1400" kern="100" err="1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hindi</a:t>
            </a:r>
            <a:r>
              <a:rPr lang="en-US" altLang="ja-JP" sz="1400" kern="100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 </a:t>
            </a:r>
            <a:r>
              <a:rPr lang="en-US" altLang="ja-JP" sz="1400" kern="100" err="1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kabilang</a:t>
            </a:r>
            <a:r>
              <a:rPr lang="en-US" altLang="ja-JP" sz="1400" kern="100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 </a:t>
            </a:r>
            <a:r>
              <a:rPr lang="en-US" altLang="ja-JP" sz="1400" kern="100" err="1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sa</a:t>
            </a:r>
            <a:r>
              <a:rPr lang="en-US" altLang="ja-JP" sz="1400" kern="100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 aerial work platform vehicle.</a:t>
            </a:r>
            <a:endParaRPr lang="ja-JP" altLang="ja-JP" sz="1400" kern="100">
              <a:effectLst/>
              <a:latin typeface="ＭＳ ゴシック" panose="020B0609070205080204" pitchFamily="49" charset="-128"/>
              <a:ea typeface="ＭＳ ゴシック" panose="020B0609070205080204" pitchFamily="49" charset="-128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en-US" altLang="ja-JP" sz="1400" kern="100">
                <a:effectLst/>
                <a:latin typeface="Arial" panose="020B0604020202020204" pitchFamily="34" charset="0"/>
                <a:ea typeface="ＭＳ 明朝" panose="02020609040205080304" pitchFamily="17" charset="-128"/>
                <a:cs typeface="Times New Roman" panose="02020603050405020304" pitchFamily="18" charset="0"/>
              </a:rPr>
              <a:t>*</a:t>
            </a:r>
            <a:r>
              <a:rPr lang="en-US" altLang="ja-JP" sz="1400" kern="100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Notification from the Director of Labor Standards Bureau, Ministry of Health, Labor and Welfare (1990.9.26, No. 583)</a:t>
            </a:r>
            <a:endParaRPr lang="ja-JP" altLang="ja-JP" sz="1400" kern="100">
              <a:effectLst/>
              <a:latin typeface="ＭＳ ゴシック" panose="020B0609070205080204" pitchFamily="49" charset="-128"/>
              <a:ea typeface="ＭＳ ゴシック" panose="020B0609070205080204" pitchFamily="49" charset="-128"/>
              <a:cs typeface="Times New Roman" panose="02020603050405020304" pitchFamily="18" charset="0"/>
            </a:endParaRPr>
          </a:p>
          <a:p>
            <a:pPr marL="267970" indent="-267970">
              <a:lnSpc>
                <a:spcPct val="100000"/>
              </a:lnSpc>
              <a:spcBef>
                <a:spcPts val="0"/>
              </a:spcBef>
              <a:buNone/>
            </a:pPr>
            <a:endParaRPr lang="en-US" altLang="ja-JP" sz="140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4887769" y="6375116"/>
            <a:ext cx="3312646" cy="27699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r"/>
            <a:r>
              <a:rPr lang="en-US" altLang="ja-JP" sz="1200" dirty="0" err="1">
                <a:solidFill>
                  <a:prstClr val="black"/>
                </a:solidFill>
              </a:rPr>
              <a:t>teksto</a:t>
            </a:r>
            <a:r>
              <a:rPr lang="en-US" altLang="ja-JP" sz="1200" dirty="0">
                <a:solidFill>
                  <a:prstClr val="black"/>
                </a:solidFill>
              </a:rPr>
              <a:t> p.</a:t>
            </a:r>
            <a:r>
              <a:rPr lang="ja-JP" altLang="en-US" sz="1200" dirty="0">
                <a:solidFill>
                  <a:prstClr val="black"/>
                </a:solidFill>
              </a:rPr>
              <a:t>１</a:t>
            </a:r>
            <a:r>
              <a:rPr lang="en-US" altLang="ja-JP" sz="1200" dirty="0">
                <a:solidFill>
                  <a:prstClr val="black"/>
                </a:solidFill>
              </a:rPr>
              <a:t>/</a:t>
            </a:r>
            <a:r>
              <a:rPr lang="en-US" altLang="ja-JP" sz="1200" dirty="0" err="1">
                <a:solidFill>
                  <a:prstClr val="black"/>
                </a:solidFill>
              </a:rPr>
              <a:t>Suportang</a:t>
            </a:r>
            <a:r>
              <a:rPr lang="en-US" altLang="ja-JP" sz="1200" dirty="0">
                <a:solidFill>
                  <a:prstClr val="black"/>
                </a:solidFill>
              </a:rPr>
              <a:t> </a:t>
            </a:r>
            <a:r>
              <a:rPr lang="en-US" altLang="ja-JP" sz="1200" dirty="0" err="1">
                <a:solidFill>
                  <a:prstClr val="black"/>
                </a:solidFill>
              </a:rPr>
              <a:t>Aklat-Aralin</a:t>
            </a:r>
            <a:r>
              <a:rPr lang="en-US" altLang="ja-JP" sz="1200" dirty="0">
                <a:solidFill>
                  <a:prstClr val="black"/>
                </a:solidFill>
              </a:rPr>
              <a:t> </a:t>
            </a:r>
            <a:r>
              <a:rPr lang="en-US" altLang="ja-JP" sz="1200" dirty="0" smtClean="0">
                <a:solidFill>
                  <a:prstClr val="black"/>
                </a:solidFill>
              </a:rPr>
              <a:t>p.</a:t>
            </a:r>
            <a:r>
              <a:rPr lang="ja-JP" altLang="en-US" sz="1200" dirty="0" smtClean="0">
                <a:solidFill>
                  <a:prstClr val="black"/>
                </a:solidFill>
              </a:rPr>
              <a:t>５</a:t>
            </a:r>
            <a:endParaRPr lang="ja-JP" altLang="en-US" sz="1200" dirty="0">
              <a:solidFill>
                <a:prstClr val="black"/>
              </a:solidFill>
            </a:endParaRPr>
          </a:p>
        </p:txBody>
      </p:sp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712B29-8DFD-45C1-BE8F-2E7F44751CDC}" type="slidenum">
              <a:rPr kumimoji="1" lang="ja-JP" altLang="en-US" smtClean="0"/>
              <a:t>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8071808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3"/>
          <p:cNvSpPr>
            <a:spLocks noGrp="1"/>
          </p:cNvSpPr>
          <p:nvPr>
            <p:ph type="title"/>
          </p:nvPr>
        </p:nvSpPr>
        <p:spPr>
          <a:xfrm>
            <a:off x="628650" y="335308"/>
            <a:ext cx="7886700" cy="791418"/>
          </a:xfrm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r>
              <a:rPr lang="en-US" altLang="ja-JP" sz="2400" b="1"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Safety Device para </a:t>
            </a:r>
            <a:r>
              <a:rPr lang="en-US" altLang="ja-JP" sz="2400" b="1" err="1"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sa</a:t>
            </a:r>
            <a:r>
              <a:rPr lang="en-US" altLang="ja-JP" sz="2400" b="1"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 Aerial Work Platform Vehicle</a:t>
            </a:r>
            <a:r>
              <a:rPr lang="ja-JP" altLang="en-US" sz="2400" b="1"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 </a:t>
            </a:r>
            <a:r>
              <a:rPr lang="en-US" altLang="ja-JP" sz="2400" b="1"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(10) </a:t>
            </a:r>
            <a:r>
              <a:rPr lang="en-US" altLang="ja-JP" sz="2400" b="1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Arial" panose="020B0604020202020204" pitchFamily="34" charset="0"/>
              </a:rPr>
              <a:t>Overload Control Device</a:t>
            </a:r>
            <a:endParaRPr kumimoji="1" lang="ja-JP" altLang="en-US" sz="2400" b="1">
              <a:latin typeface="Arial" panose="020B0604020202020204" pitchFamily="34" charset="0"/>
              <a:ea typeface="Meiryo UI" panose="020B0604030504040204" pitchFamily="50" charset="-128"/>
              <a:cs typeface="Arial" panose="020B0604020202020204" pitchFamily="34" charset="0"/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4572000" y="6400413"/>
            <a:ext cx="3598662" cy="27699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r"/>
            <a:r>
              <a:rPr lang="en-US" altLang="ja-JP" sz="1200" dirty="0" err="1">
                <a:solidFill>
                  <a:prstClr val="black"/>
                </a:solidFill>
              </a:rPr>
              <a:t>teksto</a:t>
            </a:r>
            <a:r>
              <a:rPr lang="en-US" altLang="ja-JP" sz="1200" dirty="0">
                <a:solidFill>
                  <a:prstClr val="black"/>
                </a:solidFill>
              </a:rPr>
              <a:t> p.</a:t>
            </a:r>
            <a:r>
              <a:rPr lang="ja-JP" altLang="en-US" sz="1200" dirty="0">
                <a:solidFill>
                  <a:prstClr val="black"/>
                </a:solidFill>
              </a:rPr>
              <a:t>４１</a:t>
            </a:r>
            <a:r>
              <a:rPr lang="en-US" altLang="ja-JP" sz="1200" dirty="0">
                <a:solidFill>
                  <a:prstClr val="black"/>
                </a:solidFill>
              </a:rPr>
              <a:t>/</a:t>
            </a:r>
            <a:r>
              <a:rPr lang="en-US" altLang="ja-JP" sz="1200" dirty="0" err="1">
                <a:solidFill>
                  <a:prstClr val="black"/>
                </a:solidFill>
              </a:rPr>
              <a:t>Suportang</a:t>
            </a:r>
            <a:r>
              <a:rPr lang="en-US" altLang="ja-JP" sz="1200" dirty="0">
                <a:solidFill>
                  <a:prstClr val="black"/>
                </a:solidFill>
              </a:rPr>
              <a:t> </a:t>
            </a:r>
            <a:r>
              <a:rPr lang="en-US" altLang="ja-JP" sz="1200" dirty="0" err="1">
                <a:solidFill>
                  <a:prstClr val="black"/>
                </a:solidFill>
              </a:rPr>
              <a:t>Aklat-Aralin</a:t>
            </a:r>
            <a:r>
              <a:rPr lang="en-US" altLang="ja-JP" sz="1200" dirty="0">
                <a:solidFill>
                  <a:prstClr val="black"/>
                </a:solidFill>
              </a:rPr>
              <a:t> </a:t>
            </a:r>
            <a:r>
              <a:rPr lang="en-US" altLang="ja-JP" sz="1200" dirty="0" smtClean="0">
                <a:solidFill>
                  <a:prstClr val="black"/>
                </a:solidFill>
              </a:rPr>
              <a:t>p.</a:t>
            </a:r>
            <a:r>
              <a:rPr lang="ja-JP" altLang="en-US" sz="1200" dirty="0" smtClean="0">
                <a:solidFill>
                  <a:prstClr val="black"/>
                </a:solidFill>
              </a:rPr>
              <a:t>３０</a:t>
            </a:r>
            <a:endParaRPr lang="ja-JP" altLang="en-US" sz="1200" dirty="0">
              <a:solidFill>
                <a:prstClr val="black"/>
              </a:solidFill>
            </a:endParaRP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712B29-8DFD-45C1-BE8F-2E7F44751CDC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30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コンテンツ プレースホルダー 4"/>
          <p:cNvSpPr txBox="1">
            <a:spLocks/>
          </p:cNvSpPr>
          <p:nvPr/>
        </p:nvSpPr>
        <p:spPr>
          <a:xfrm>
            <a:off x="628650" y="1170790"/>
            <a:ext cx="7886700" cy="3120351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en-US" altLang="ja-JP" sz="1400">
                <a:effectLst/>
                <a:latin typeface="Arial"/>
                <a:ea typeface="ＭＳ ゴシック"/>
                <a:cs typeface="Arial"/>
              </a:rPr>
              <a:t>Ang overload control device ay </a:t>
            </a:r>
            <a:r>
              <a:rPr lang="en-US" altLang="ja-JP" sz="1400" b="1" u="sng" err="1">
                <a:effectLst/>
                <a:latin typeface="Arial"/>
                <a:ea typeface="ＭＳ ゴシック"/>
                <a:cs typeface="Arial"/>
              </a:rPr>
              <a:t>isang</a:t>
            </a:r>
            <a:r>
              <a:rPr lang="en-US" altLang="ja-JP" sz="1400" b="1" u="sng">
                <a:effectLst/>
                <a:latin typeface="Arial"/>
                <a:ea typeface="ＭＳ ゴシック"/>
                <a:cs typeface="Arial"/>
              </a:rPr>
              <a:t> device </a:t>
            </a:r>
            <a:r>
              <a:rPr lang="en-US" altLang="ja-JP" sz="1400" b="1" u="sng" err="1">
                <a:effectLst/>
                <a:latin typeface="Arial"/>
                <a:ea typeface="ＭＳ ゴシック"/>
                <a:cs typeface="Arial"/>
              </a:rPr>
              <a:t>na</a:t>
            </a:r>
            <a:r>
              <a:rPr lang="en-US" altLang="ja-JP" sz="1400" b="1" u="sng">
                <a:effectLst/>
                <a:latin typeface="Arial"/>
                <a:ea typeface="ＭＳ ゴシック"/>
                <a:cs typeface="Arial"/>
              </a:rPr>
              <a:t> </a:t>
            </a:r>
            <a:r>
              <a:rPr lang="en-US" altLang="ja-JP" sz="1400" b="1" u="sng" err="1">
                <a:effectLst/>
                <a:latin typeface="Arial"/>
                <a:ea typeface="ＭＳ ゴシック"/>
                <a:cs typeface="Arial"/>
              </a:rPr>
              <a:t>nakaka</a:t>
            </a:r>
            <a:r>
              <a:rPr lang="en-US" altLang="ja-JP" sz="1400" b="1" u="sng">
                <a:effectLst/>
                <a:latin typeface="Arial"/>
                <a:ea typeface="ＭＳ ゴシック"/>
                <a:cs typeface="Arial"/>
              </a:rPr>
              <a:t>-detect ng pressure </a:t>
            </a:r>
            <a:r>
              <a:rPr lang="en-US" altLang="ja-JP" sz="1400" b="1" u="sng" err="1">
                <a:effectLst/>
                <a:latin typeface="Arial"/>
                <a:ea typeface="ＭＳ ゴシック"/>
                <a:cs typeface="Arial"/>
              </a:rPr>
              <a:t>sa</a:t>
            </a:r>
            <a:r>
              <a:rPr lang="en-US" altLang="ja-JP" sz="1400" b="1" u="sng">
                <a:effectLst/>
                <a:latin typeface="Arial"/>
                <a:ea typeface="ＭＳ ゴシック"/>
                <a:cs typeface="Arial"/>
              </a:rPr>
              <a:t> elevator hydraulic cylinder at </a:t>
            </a:r>
            <a:r>
              <a:rPr lang="en-US" altLang="ja-JP" sz="1400" b="1" u="sng" err="1">
                <a:effectLst/>
                <a:latin typeface="Arial"/>
                <a:ea typeface="ＭＳ ゴシック"/>
                <a:cs typeface="Arial"/>
              </a:rPr>
              <a:t>naglalabas</a:t>
            </a:r>
            <a:r>
              <a:rPr lang="en-US" altLang="ja-JP" sz="1400" b="1" u="sng">
                <a:effectLst/>
                <a:latin typeface="Arial"/>
                <a:ea typeface="ＭＳ ゴシック"/>
                <a:cs typeface="Arial"/>
              </a:rPr>
              <a:t> ng lift operation stop o alarm</a:t>
            </a:r>
            <a:r>
              <a:rPr lang="en-US" altLang="ja-JP" sz="1400">
                <a:effectLst/>
                <a:latin typeface="Arial"/>
                <a:ea typeface="ＭＳ ゴシック"/>
                <a:cs typeface="Arial"/>
              </a:rPr>
              <a:t> </a:t>
            </a:r>
            <a:r>
              <a:rPr lang="en-US" altLang="ja-JP" sz="1400" b="1" u="sng" err="1">
                <a:effectLst/>
                <a:latin typeface="Arial"/>
                <a:ea typeface="ＭＳ ゴシック"/>
                <a:cs typeface="Arial"/>
              </a:rPr>
              <a:t>kapag</a:t>
            </a:r>
            <a:r>
              <a:rPr lang="en-US" altLang="ja-JP" sz="1400" b="1" u="sng">
                <a:effectLst/>
                <a:latin typeface="Arial"/>
                <a:ea typeface="ＭＳ ゴシック"/>
                <a:cs typeface="Arial"/>
              </a:rPr>
              <a:t> ang </a:t>
            </a:r>
            <a:r>
              <a:rPr lang="en-US" altLang="ja-JP" sz="1400" b="1" u="sng" err="1">
                <a:effectLst/>
                <a:latin typeface="Arial"/>
                <a:ea typeface="ＭＳ ゴシック"/>
                <a:cs typeface="Arial"/>
              </a:rPr>
              <a:t>isang</a:t>
            </a:r>
            <a:r>
              <a:rPr lang="en-US" altLang="ja-JP" sz="1400" b="1" u="sng">
                <a:effectLst/>
                <a:latin typeface="Arial"/>
                <a:ea typeface="ＭＳ ゴシック"/>
                <a:cs typeface="Arial"/>
              </a:rPr>
              <a:t> load ay </a:t>
            </a:r>
            <a:r>
              <a:rPr lang="en-US" altLang="ja-JP" sz="1400" b="1" u="sng" err="1">
                <a:effectLst/>
                <a:latin typeface="Arial"/>
                <a:ea typeface="ＭＳ ゴシック"/>
                <a:cs typeface="Arial"/>
              </a:rPr>
              <a:t>lumampas</a:t>
            </a:r>
            <a:r>
              <a:rPr lang="en-US" altLang="ja-JP" sz="1400" b="1" u="sng">
                <a:effectLst/>
                <a:latin typeface="Arial"/>
                <a:ea typeface="ＭＳ ゴシック"/>
                <a:cs typeface="Arial"/>
              </a:rPr>
              <a:t> </a:t>
            </a:r>
            <a:r>
              <a:rPr lang="en-US" altLang="ja-JP" sz="1400" b="1" u="sng" err="1">
                <a:effectLst/>
                <a:latin typeface="Arial"/>
                <a:ea typeface="ＭＳ ゴシック"/>
                <a:cs typeface="Arial"/>
              </a:rPr>
              <a:t>sa</a:t>
            </a:r>
            <a:r>
              <a:rPr lang="en-US" altLang="ja-JP" sz="1400" b="1" u="sng">
                <a:effectLst/>
                <a:latin typeface="Arial"/>
                <a:ea typeface="ＭＳ ゴシック"/>
                <a:cs typeface="Arial"/>
              </a:rPr>
              <a:t> </a:t>
            </a:r>
            <a:r>
              <a:rPr lang="en-US" altLang="ja-JP" sz="1400" b="1" u="sng" err="1">
                <a:effectLst/>
                <a:latin typeface="Arial"/>
                <a:ea typeface="ＭＳ ゴシック"/>
                <a:cs typeface="Arial"/>
              </a:rPr>
              <a:t>pinapayagang</a:t>
            </a:r>
            <a:r>
              <a:rPr lang="en-US" altLang="ja-JP" sz="1400" b="1" u="sng">
                <a:effectLst/>
                <a:latin typeface="Arial"/>
                <a:ea typeface="ＭＳ ゴシック"/>
                <a:cs typeface="Arial"/>
              </a:rPr>
              <a:t> load (</a:t>
            </a:r>
            <a:r>
              <a:rPr lang="en-US" altLang="ja-JP" sz="1400" b="1" u="sng" err="1">
                <a:effectLst/>
                <a:latin typeface="Arial"/>
                <a:ea typeface="ＭＳ ゴシック"/>
                <a:cs typeface="Arial"/>
              </a:rPr>
              <a:t>bigat</a:t>
            </a:r>
            <a:r>
              <a:rPr lang="en-US" altLang="ja-JP" sz="1400" b="1" u="sng">
                <a:effectLst/>
                <a:latin typeface="Arial"/>
                <a:ea typeface="ＭＳ ゴシック"/>
                <a:cs typeface="Arial"/>
              </a:rPr>
              <a:t> ng load) </a:t>
            </a:r>
            <a:r>
              <a:rPr lang="en-US" altLang="ja-JP" sz="1400" b="1" u="sng" err="1">
                <a:effectLst/>
                <a:latin typeface="Arial"/>
                <a:ea typeface="ＭＳ ゴシック"/>
                <a:cs typeface="Arial"/>
              </a:rPr>
              <a:t>sa</a:t>
            </a:r>
            <a:r>
              <a:rPr lang="en-US" altLang="ja-JP" sz="1400" b="1" u="sng">
                <a:effectLst/>
                <a:latin typeface="Arial"/>
                <a:ea typeface="ＭＳ ゴシック"/>
                <a:cs typeface="Arial"/>
              </a:rPr>
              <a:t> work platform</a:t>
            </a:r>
            <a:r>
              <a:rPr lang="en-US" altLang="ja-JP" sz="1400">
                <a:effectLst/>
                <a:latin typeface="Arial"/>
                <a:ea typeface="ＭＳ ゴシック"/>
                <a:cs typeface="Arial"/>
              </a:rPr>
              <a:t>.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en-US" altLang="ja-JP" sz="1400">
                <a:solidFill>
                  <a:srgbClr val="2F5496"/>
                </a:solidFill>
                <a:effectLst/>
                <a:latin typeface="Arial" panose="020B0604020202020204" pitchFamily="34" charset="0"/>
                <a:ea typeface="ＭＳ 明朝" panose="02020609040205080304" pitchFamily="17" charset="-128"/>
              </a:rPr>
              <a:t>* Ito ay </a:t>
            </a:r>
            <a:r>
              <a:rPr lang="en-US" altLang="ja-JP" sz="1400" err="1">
                <a:solidFill>
                  <a:srgbClr val="2F5496"/>
                </a:solidFill>
                <a:effectLst/>
                <a:latin typeface="Arial" panose="020B0604020202020204" pitchFamily="34" charset="0"/>
                <a:ea typeface="ＭＳ 明朝" panose="02020609040205080304" pitchFamily="17" charset="-128"/>
              </a:rPr>
              <a:t>naka</a:t>
            </a:r>
            <a:r>
              <a:rPr lang="en-US" altLang="ja-JP" sz="1400">
                <a:solidFill>
                  <a:srgbClr val="2F5496"/>
                </a:solidFill>
                <a:effectLst/>
                <a:latin typeface="Arial" panose="020B0604020202020204" pitchFamily="34" charset="0"/>
                <a:ea typeface="ＭＳ 明朝" panose="02020609040205080304" pitchFamily="17" charset="-128"/>
              </a:rPr>
              <a:t>-attach </a:t>
            </a:r>
            <a:r>
              <a:rPr lang="en-US" altLang="ja-JP" sz="1400" err="1">
                <a:solidFill>
                  <a:srgbClr val="2F5496"/>
                </a:solidFill>
                <a:effectLst/>
                <a:latin typeface="Arial" panose="020B0604020202020204" pitchFamily="34" charset="0"/>
                <a:ea typeface="ＭＳ 明朝" panose="02020609040205080304" pitchFamily="17" charset="-128"/>
              </a:rPr>
              <a:t>sa</a:t>
            </a:r>
            <a:r>
              <a:rPr lang="en-US" altLang="ja-JP" sz="1400">
                <a:solidFill>
                  <a:srgbClr val="2F5496"/>
                </a:solidFill>
                <a:effectLst/>
                <a:latin typeface="Arial" panose="020B0604020202020204" pitchFamily="34" charset="0"/>
                <a:ea typeface="ＭＳ 明朝" panose="02020609040205080304" pitchFamily="17" charset="-128"/>
              </a:rPr>
              <a:t> vertical lift type</a:t>
            </a:r>
            <a:endParaRPr lang="ja-JP" altLang="en-US" sz="140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826165DE-E42D-4857-8CF0-4AE0BC37A50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5826" t="20037" r="15659" b="6307"/>
          <a:stretch/>
        </p:blipFill>
        <p:spPr>
          <a:xfrm>
            <a:off x="1868557" y="2902227"/>
            <a:ext cx="5420139" cy="2398644"/>
          </a:xfrm>
          <a:prstGeom prst="rect">
            <a:avLst/>
          </a:prstGeom>
          <a:ln w="635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42051518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3"/>
          <p:cNvSpPr>
            <a:spLocks noGrp="1"/>
          </p:cNvSpPr>
          <p:nvPr>
            <p:ph type="title"/>
          </p:nvPr>
        </p:nvSpPr>
        <p:spPr>
          <a:xfrm>
            <a:off x="628650" y="136524"/>
            <a:ext cx="7886700" cy="1228913"/>
          </a:xfrm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r>
              <a:rPr lang="en-US" altLang="ja-JP" sz="2400" b="1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Arial" panose="020B0604020202020204" pitchFamily="34" charset="0"/>
              </a:rPr>
              <a:t>Mga </a:t>
            </a:r>
            <a:r>
              <a:rPr lang="en-US" altLang="ja-JP" sz="2400" b="1" err="1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Arial" panose="020B0604020202020204" pitchFamily="34" charset="0"/>
              </a:rPr>
              <a:t>Pamamaraan</a:t>
            </a:r>
            <a:r>
              <a:rPr lang="en-US" altLang="ja-JP" sz="2400" b="1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Arial" panose="020B0604020202020204" pitchFamily="34" charset="0"/>
              </a:rPr>
              <a:t> at Pag-</a:t>
            </a:r>
            <a:r>
              <a:rPr lang="en-US" altLang="ja-JP" sz="2400" b="1" err="1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Arial" panose="020B0604020202020204" pitchFamily="34" charset="0"/>
              </a:rPr>
              <a:t>iingat</a:t>
            </a:r>
            <a:r>
              <a:rPr lang="en-US" altLang="ja-JP" sz="2400" b="1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Arial" panose="020B0604020202020204" pitchFamily="34" charset="0"/>
              </a:rPr>
              <a:t> </a:t>
            </a:r>
            <a:r>
              <a:rPr lang="en-US" altLang="ja-JP" sz="2400" b="1" err="1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Arial" panose="020B0604020202020204" pitchFamily="34" charset="0"/>
              </a:rPr>
              <a:t>sa</a:t>
            </a:r>
            <a:r>
              <a:rPr lang="en-US" altLang="ja-JP" sz="2400" b="1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Arial" panose="020B0604020202020204" pitchFamily="34" charset="0"/>
              </a:rPr>
              <a:t> Pag-install ng Outrigger (</a:t>
            </a:r>
            <a:r>
              <a:rPr lang="ja-JP" altLang="en-US" sz="2400" b="1"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１</a:t>
            </a:r>
            <a:r>
              <a:rPr lang="en-US" altLang="ja-JP" sz="2400" b="1"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) </a:t>
            </a:r>
            <a:r>
              <a:rPr lang="en-US" altLang="ja-JP" sz="2400" b="1" err="1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Arial" panose="020B0604020202020204" pitchFamily="34" charset="0"/>
              </a:rPr>
              <a:t>Pangunahing</a:t>
            </a:r>
            <a:r>
              <a:rPr lang="en-US" altLang="ja-JP" sz="2400" b="1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Arial" panose="020B0604020202020204" pitchFamily="34" charset="0"/>
              </a:rPr>
              <a:t> </a:t>
            </a:r>
            <a:r>
              <a:rPr lang="en-US" altLang="ja-JP" sz="2400" b="1" err="1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Arial" panose="020B0604020202020204" pitchFamily="34" charset="0"/>
              </a:rPr>
              <a:t>Pamamaraan</a:t>
            </a:r>
            <a:r>
              <a:rPr lang="en-US" altLang="ja-JP" sz="2400" b="1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Arial" panose="020B0604020202020204" pitchFamily="34" charset="0"/>
              </a:rPr>
              <a:t> para </a:t>
            </a:r>
            <a:r>
              <a:rPr lang="en-US" altLang="ja-JP" sz="2400" b="1" err="1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Arial" panose="020B0604020202020204" pitchFamily="34" charset="0"/>
              </a:rPr>
              <a:t>sa</a:t>
            </a:r>
            <a:r>
              <a:rPr lang="en-US" altLang="ja-JP" sz="2400" b="1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Arial" panose="020B0604020202020204" pitchFamily="34" charset="0"/>
              </a:rPr>
              <a:t> Pag-install ng </a:t>
            </a:r>
            <a:r>
              <a:rPr lang="en-US" altLang="ja-JP" sz="2400" b="1" err="1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Arial" panose="020B0604020202020204" pitchFamily="34" charset="0"/>
              </a:rPr>
              <a:t>mga</a:t>
            </a:r>
            <a:r>
              <a:rPr lang="en-US" altLang="ja-JP" sz="2400" b="1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Arial" panose="020B0604020202020204" pitchFamily="34" charset="0"/>
              </a:rPr>
              <a:t> Outrigger</a:t>
            </a:r>
            <a:endParaRPr kumimoji="1" lang="ja-JP" altLang="en-US" sz="2400" b="1">
              <a:latin typeface="Arial" panose="020B0604020202020204" pitchFamily="34" charset="0"/>
              <a:ea typeface="Meiryo UI" panose="020B0604030504040204" pitchFamily="50" charset="-128"/>
              <a:cs typeface="Arial" panose="020B0604020202020204" pitchFamily="34" charset="0"/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4572000" y="6400413"/>
            <a:ext cx="3598662" cy="27699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r"/>
            <a:r>
              <a:rPr lang="en-US" altLang="ja-JP" sz="1200" dirty="0" err="1">
                <a:solidFill>
                  <a:prstClr val="black"/>
                </a:solidFill>
              </a:rPr>
              <a:t>teksto</a:t>
            </a:r>
            <a:r>
              <a:rPr lang="en-US" altLang="ja-JP" sz="1200" dirty="0">
                <a:solidFill>
                  <a:prstClr val="black"/>
                </a:solidFill>
              </a:rPr>
              <a:t> p.</a:t>
            </a:r>
            <a:r>
              <a:rPr lang="ja-JP" altLang="en-US" sz="1200" dirty="0">
                <a:solidFill>
                  <a:prstClr val="black"/>
                </a:solidFill>
              </a:rPr>
              <a:t>４９</a:t>
            </a:r>
            <a:r>
              <a:rPr lang="en-US" altLang="ja-JP" sz="1200" dirty="0">
                <a:solidFill>
                  <a:prstClr val="black"/>
                </a:solidFill>
              </a:rPr>
              <a:t>/</a:t>
            </a:r>
            <a:r>
              <a:rPr lang="en-US" altLang="ja-JP" sz="1200" dirty="0" err="1">
                <a:solidFill>
                  <a:prstClr val="black"/>
                </a:solidFill>
              </a:rPr>
              <a:t>Suportang</a:t>
            </a:r>
            <a:r>
              <a:rPr lang="en-US" altLang="ja-JP" sz="1200" dirty="0">
                <a:solidFill>
                  <a:prstClr val="black"/>
                </a:solidFill>
              </a:rPr>
              <a:t> </a:t>
            </a:r>
            <a:r>
              <a:rPr lang="en-US" altLang="ja-JP" sz="1200" dirty="0" err="1">
                <a:solidFill>
                  <a:prstClr val="black"/>
                </a:solidFill>
              </a:rPr>
              <a:t>Aklat-Aralin</a:t>
            </a:r>
            <a:r>
              <a:rPr lang="en-US" altLang="ja-JP" sz="1200" dirty="0">
                <a:solidFill>
                  <a:prstClr val="black"/>
                </a:solidFill>
              </a:rPr>
              <a:t> </a:t>
            </a:r>
            <a:r>
              <a:rPr lang="en-US" altLang="ja-JP" sz="1200" dirty="0" smtClean="0">
                <a:solidFill>
                  <a:prstClr val="black"/>
                </a:solidFill>
              </a:rPr>
              <a:t>p.</a:t>
            </a:r>
            <a:r>
              <a:rPr lang="ja-JP" altLang="en-US" sz="1200" dirty="0" smtClean="0">
                <a:solidFill>
                  <a:prstClr val="black"/>
                </a:solidFill>
              </a:rPr>
              <a:t>３１</a:t>
            </a:r>
            <a:endParaRPr lang="ja-JP" altLang="en-US" sz="1200" dirty="0">
              <a:solidFill>
                <a:prstClr val="black"/>
              </a:solidFill>
            </a:endParaRP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712B29-8DFD-45C1-BE8F-2E7F44751CDC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31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コンテンツ プレースホルダー 4"/>
          <p:cNvSpPr txBox="1">
            <a:spLocks/>
          </p:cNvSpPr>
          <p:nvPr/>
        </p:nvSpPr>
        <p:spPr>
          <a:xfrm>
            <a:off x="628650" y="1456406"/>
            <a:ext cx="7886700" cy="1972594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ja-JP" altLang="en-US" sz="140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①　</a:t>
            </a:r>
            <a:r>
              <a:rPr lang="en-US" altLang="ja-JP" sz="1400" err="1">
                <a:effectLst/>
                <a:latin typeface="Arial" panose="020B0604020202020204" pitchFamily="34" charset="0"/>
                <a:ea typeface="ＭＳ ゴシック" panose="020B0609070205080204" pitchFamily="49" charset="-128"/>
              </a:rPr>
              <a:t>Ilapat</a:t>
            </a:r>
            <a:r>
              <a:rPr lang="en-US" altLang="ja-JP" sz="1400">
                <a:effectLst/>
                <a:latin typeface="Arial" panose="020B0604020202020204" pitchFamily="34" charset="0"/>
                <a:ea typeface="ＭＳ ゴシック" panose="020B0609070205080204" pitchFamily="49" charset="-128"/>
              </a:rPr>
              <a:t> ang parking brake.</a:t>
            </a:r>
            <a:endParaRPr lang="ja-JP" altLang="en-US" sz="140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ja-JP" altLang="en-US" sz="140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②　</a:t>
            </a:r>
            <a:r>
              <a:rPr lang="en-US" altLang="ja-JP" sz="1400" kern="100" err="1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Ilagay</a:t>
            </a:r>
            <a:r>
              <a:rPr lang="en-US" altLang="ja-JP" sz="1400" kern="100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 ang </a:t>
            </a:r>
            <a:r>
              <a:rPr lang="en-US" altLang="ja-JP" sz="1400" kern="100" err="1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kalso</a:t>
            </a:r>
            <a:r>
              <a:rPr lang="en-US" altLang="ja-JP" sz="1400" kern="100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 </a:t>
            </a:r>
            <a:r>
              <a:rPr lang="en-US" altLang="ja-JP" sz="1400" kern="100" err="1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sa</a:t>
            </a:r>
            <a:r>
              <a:rPr lang="en-US" altLang="ja-JP" sz="1400" kern="100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 </a:t>
            </a:r>
            <a:r>
              <a:rPr lang="en-US" altLang="ja-JP" sz="1400" kern="100" err="1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harap</a:t>
            </a:r>
            <a:r>
              <a:rPr lang="en-US" altLang="ja-JP" sz="1400" kern="100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 at </a:t>
            </a:r>
            <a:r>
              <a:rPr lang="en-US" altLang="ja-JP" sz="1400" kern="100" err="1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likod</a:t>
            </a:r>
            <a:r>
              <a:rPr lang="en-US" altLang="ja-JP" sz="1400" kern="100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 ng </a:t>
            </a:r>
            <a:r>
              <a:rPr lang="en-US" altLang="ja-JP" sz="1400" kern="100" err="1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gulong</a:t>
            </a:r>
            <a:r>
              <a:rPr lang="en-US" altLang="ja-JP" sz="1400" kern="100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 </a:t>
            </a:r>
            <a:r>
              <a:rPr lang="en-US" altLang="ja-JP" sz="1400" kern="100" err="1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sa</a:t>
            </a:r>
            <a:r>
              <a:rPr lang="en-US" altLang="ja-JP" sz="1400" kern="100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 </a:t>
            </a:r>
            <a:r>
              <a:rPr lang="en-US" altLang="ja-JP" sz="1400" kern="100" err="1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likuran</a:t>
            </a:r>
            <a:r>
              <a:rPr lang="en-US" altLang="ja-JP" sz="1400" kern="100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, </a:t>
            </a:r>
            <a:r>
              <a:rPr lang="en-US" altLang="ja-JP" sz="1400" kern="100" err="1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sa</a:t>
            </a:r>
            <a:r>
              <a:rPr lang="en-US" altLang="ja-JP" sz="1400" kern="100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 </a:t>
            </a:r>
            <a:r>
              <a:rPr lang="en-US" altLang="ja-JP" sz="1400" kern="100" err="1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patag</a:t>
            </a:r>
            <a:r>
              <a:rPr lang="en-US" altLang="ja-JP" sz="1400" kern="100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 </a:t>
            </a:r>
            <a:r>
              <a:rPr lang="en-US" altLang="ja-JP" sz="1400" kern="100" err="1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na</a:t>
            </a:r>
            <a:r>
              <a:rPr lang="en-US" altLang="ja-JP" sz="1400" kern="100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 </a:t>
            </a:r>
            <a:r>
              <a:rPr lang="en-US" altLang="ja-JP" sz="1400" kern="100" err="1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lupa</a:t>
            </a:r>
            <a:endParaRPr lang="ja-JP" altLang="en-US" sz="140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ja-JP" altLang="en-US" sz="140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③　</a:t>
            </a:r>
            <a:r>
              <a:rPr lang="en-US" altLang="ja-JP" sz="1400" err="1">
                <a:effectLst/>
                <a:latin typeface="Arial" panose="020B0604020202020204" pitchFamily="34" charset="0"/>
                <a:ea typeface="ＭＳ ゴシック" panose="020B0609070205080204" pitchFamily="49" charset="-128"/>
              </a:rPr>
              <a:t>Iunat</a:t>
            </a:r>
            <a:r>
              <a:rPr lang="en-US" altLang="ja-JP" sz="1400">
                <a:effectLst/>
                <a:latin typeface="Arial" panose="020B0604020202020204" pitchFamily="34" charset="0"/>
                <a:ea typeface="ＭＳ ゴシック" panose="020B0609070205080204" pitchFamily="49" charset="-128"/>
              </a:rPr>
              <a:t> ang outriggers (para </a:t>
            </a:r>
            <a:r>
              <a:rPr lang="en-US" altLang="ja-JP" sz="1400" err="1">
                <a:effectLst/>
                <a:latin typeface="Arial" panose="020B0604020202020204" pitchFamily="34" charset="0"/>
                <a:ea typeface="ＭＳ ゴシック" panose="020B0609070205080204" pitchFamily="49" charset="-128"/>
              </a:rPr>
              <a:t>sa</a:t>
            </a:r>
            <a:r>
              <a:rPr lang="en-US" altLang="ja-JP" sz="1400">
                <a:effectLst/>
                <a:latin typeface="Arial" panose="020B0604020202020204" pitchFamily="34" charset="0"/>
                <a:ea typeface="ＭＳ ゴシック" panose="020B0609070205080204" pitchFamily="49" charset="-128"/>
              </a:rPr>
              <a:t> H-type outrigger)</a:t>
            </a:r>
            <a:endParaRPr lang="ja-JP" altLang="en-US" sz="140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ja-JP" altLang="en-US" sz="140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④　</a:t>
            </a:r>
            <a:r>
              <a:rPr lang="en-US" altLang="ja-JP" sz="1400">
                <a:effectLst/>
                <a:latin typeface="Arial" panose="020B0604020202020204" pitchFamily="34" charset="0"/>
                <a:ea typeface="ＭＳ ゴシック" panose="020B0609070205080204" pitchFamily="49" charset="-128"/>
              </a:rPr>
              <a:t>Sa </a:t>
            </a:r>
            <a:r>
              <a:rPr lang="en-US" altLang="ja-JP" sz="1400" err="1">
                <a:effectLst/>
                <a:latin typeface="Arial" panose="020B0604020202020204" pitchFamily="34" charset="0"/>
                <a:ea typeface="ＭＳ ゴシック" panose="020B0609070205080204" pitchFamily="49" charset="-128"/>
              </a:rPr>
              <a:t>mga</a:t>
            </a:r>
            <a:r>
              <a:rPr lang="en-US" altLang="ja-JP" sz="1400">
                <a:effectLst/>
                <a:latin typeface="Arial" panose="020B0604020202020204" pitchFamily="34" charset="0"/>
                <a:ea typeface="ＭＳ ゴシック" panose="020B0609070205080204" pitchFamily="49" charset="-128"/>
              </a:rPr>
              <a:t> </a:t>
            </a:r>
            <a:r>
              <a:rPr lang="en-US" altLang="ja-JP" sz="1400" err="1">
                <a:effectLst/>
                <a:latin typeface="Arial" panose="020B0604020202020204" pitchFamily="34" charset="0"/>
                <a:ea typeface="ＭＳ ゴシック" panose="020B0609070205080204" pitchFamily="49" charset="-128"/>
              </a:rPr>
              <a:t>lugar</a:t>
            </a:r>
            <a:r>
              <a:rPr lang="en-US" altLang="ja-JP" sz="1400">
                <a:effectLst/>
                <a:latin typeface="Arial" panose="020B0604020202020204" pitchFamily="34" charset="0"/>
                <a:ea typeface="ＭＳ ゴシック" panose="020B0609070205080204" pitchFamily="49" charset="-128"/>
              </a:rPr>
              <a:t> </a:t>
            </a:r>
            <a:r>
              <a:rPr lang="en-US" altLang="ja-JP" sz="1400" err="1">
                <a:effectLst/>
                <a:latin typeface="Arial" panose="020B0604020202020204" pitchFamily="34" charset="0"/>
                <a:ea typeface="ＭＳ ゴシック" panose="020B0609070205080204" pitchFamily="49" charset="-128"/>
              </a:rPr>
              <a:t>na</a:t>
            </a:r>
            <a:r>
              <a:rPr lang="en-US" altLang="ja-JP" sz="1400">
                <a:effectLst/>
                <a:latin typeface="Arial" panose="020B0604020202020204" pitchFamily="34" charset="0"/>
                <a:ea typeface="ＭＳ ゴシック" panose="020B0609070205080204" pitchFamily="49" charset="-128"/>
              </a:rPr>
              <a:t> may </a:t>
            </a:r>
            <a:r>
              <a:rPr lang="en-US" altLang="ja-JP" sz="1400" err="1">
                <a:effectLst/>
                <a:latin typeface="Arial" panose="020B0604020202020204" pitchFamily="34" charset="0"/>
                <a:ea typeface="ＭＳ ゴシック" panose="020B0609070205080204" pitchFamily="49" charset="-128"/>
              </a:rPr>
              <a:t>pangit</a:t>
            </a:r>
            <a:r>
              <a:rPr lang="en-US" altLang="ja-JP" sz="1400">
                <a:effectLst/>
                <a:latin typeface="Arial" panose="020B0604020202020204" pitchFamily="34" charset="0"/>
                <a:ea typeface="ＭＳ ゴシック" panose="020B0609070205080204" pitchFamily="49" charset="-128"/>
              </a:rPr>
              <a:t> </a:t>
            </a:r>
            <a:r>
              <a:rPr lang="en-US" altLang="ja-JP" sz="1400" err="1">
                <a:effectLst/>
                <a:latin typeface="Arial" panose="020B0604020202020204" pitchFamily="34" charset="0"/>
                <a:ea typeface="ＭＳ ゴシック" panose="020B0609070205080204" pitchFamily="49" charset="-128"/>
              </a:rPr>
              <a:t>na</a:t>
            </a:r>
            <a:r>
              <a:rPr lang="en-US" altLang="ja-JP" sz="1400">
                <a:effectLst/>
                <a:latin typeface="Arial" panose="020B0604020202020204" pitchFamily="34" charset="0"/>
                <a:ea typeface="ＭＳ ゴシック" panose="020B0609070205080204" pitchFamily="49" charset="-128"/>
              </a:rPr>
              <a:t> </a:t>
            </a:r>
            <a:r>
              <a:rPr lang="en-US" altLang="ja-JP" sz="1400" err="1">
                <a:effectLst/>
                <a:latin typeface="Arial" panose="020B0604020202020204" pitchFamily="34" charset="0"/>
                <a:ea typeface="ＭＳ ゴシック" panose="020B0609070205080204" pitchFamily="49" charset="-128"/>
              </a:rPr>
              <a:t>lupa</a:t>
            </a:r>
            <a:r>
              <a:rPr lang="en-US" altLang="ja-JP" sz="1400">
                <a:effectLst/>
                <a:latin typeface="Arial" panose="020B0604020202020204" pitchFamily="34" charset="0"/>
                <a:ea typeface="ＭＳ ゴシック" panose="020B0609070205080204" pitchFamily="49" charset="-128"/>
              </a:rPr>
              <a:t>, </a:t>
            </a:r>
            <a:r>
              <a:rPr lang="en-US" altLang="ja-JP" sz="1400" err="1">
                <a:effectLst/>
                <a:latin typeface="Arial" panose="020B0604020202020204" pitchFamily="34" charset="0"/>
                <a:ea typeface="ＭＳ ゴシック" panose="020B0609070205080204" pitchFamily="49" charset="-128"/>
              </a:rPr>
              <a:t>ayusin</a:t>
            </a:r>
            <a:r>
              <a:rPr lang="en-US" altLang="ja-JP" sz="1400">
                <a:effectLst/>
                <a:latin typeface="Arial" panose="020B0604020202020204" pitchFamily="34" charset="0"/>
                <a:ea typeface="ＭＳ ゴシック" panose="020B0609070205080204" pitchFamily="49" charset="-128"/>
              </a:rPr>
              <a:t> </a:t>
            </a:r>
            <a:r>
              <a:rPr lang="en-US" altLang="ja-JP" sz="1400" err="1">
                <a:effectLst/>
                <a:latin typeface="Arial" panose="020B0604020202020204" pitchFamily="34" charset="0"/>
                <a:ea typeface="ＭＳ ゴシック" panose="020B0609070205080204" pitchFamily="49" charset="-128"/>
              </a:rPr>
              <a:t>ito</a:t>
            </a:r>
            <a:r>
              <a:rPr lang="en-US" altLang="ja-JP" sz="1400">
                <a:effectLst/>
                <a:latin typeface="Arial" panose="020B0604020202020204" pitchFamily="34" charset="0"/>
                <a:ea typeface="ＭＳ ゴシック" panose="020B0609070205080204" pitchFamily="49" charset="-128"/>
              </a:rPr>
              <a:t> </a:t>
            </a:r>
            <a:r>
              <a:rPr lang="en-US" altLang="ja-JP" sz="1400" err="1">
                <a:effectLst/>
                <a:latin typeface="Arial" panose="020B0604020202020204" pitchFamily="34" charset="0"/>
                <a:ea typeface="ＭＳ ゴシック" panose="020B0609070205080204" pitchFamily="49" charset="-128"/>
              </a:rPr>
              <a:t>sa</a:t>
            </a:r>
            <a:r>
              <a:rPr lang="en-US" altLang="ja-JP" sz="1400">
                <a:effectLst/>
                <a:latin typeface="Arial" panose="020B0604020202020204" pitchFamily="34" charset="0"/>
                <a:ea typeface="ＭＳ ゴシック" panose="020B0609070205080204" pitchFamily="49" charset="-128"/>
              </a:rPr>
              <a:t> </a:t>
            </a:r>
            <a:r>
              <a:rPr lang="en-US" altLang="ja-JP" sz="1400" err="1">
                <a:effectLst/>
                <a:latin typeface="Arial" panose="020B0604020202020204" pitchFamily="34" charset="0"/>
                <a:ea typeface="ＭＳ ゴシック" panose="020B0609070205080204" pitchFamily="49" charset="-128"/>
              </a:rPr>
              <a:t>pamamagitan</a:t>
            </a:r>
            <a:r>
              <a:rPr lang="en-US" altLang="ja-JP" sz="1400">
                <a:effectLst/>
                <a:latin typeface="Arial" panose="020B0604020202020204" pitchFamily="34" charset="0"/>
                <a:ea typeface="ＭＳ ゴシック" panose="020B0609070205080204" pitchFamily="49" charset="-128"/>
              </a:rPr>
              <a:t> ng </a:t>
            </a:r>
            <a:r>
              <a:rPr lang="en-US" altLang="ja-JP" sz="1400" err="1">
                <a:effectLst/>
                <a:latin typeface="Arial" panose="020B0604020202020204" pitchFamily="34" charset="0"/>
                <a:ea typeface="ＭＳ ゴシック" panose="020B0609070205080204" pitchFamily="49" charset="-128"/>
              </a:rPr>
              <a:t>pag-gamit</a:t>
            </a:r>
            <a:r>
              <a:rPr lang="en-US" altLang="ja-JP" sz="1400">
                <a:effectLst/>
                <a:latin typeface="Arial" panose="020B0604020202020204" pitchFamily="34" charset="0"/>
                <a:ea typeface="ＭＳ ゴシック" panose="020B0609070205080204" pitchFamily="49" charset="-128"/>
              </a:rPr>
              <a:t> ang floorboard</a:t>
            </a:r>
            <a:endParaRPr lang="ja-JP" altLang="en-US" sz="140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ja-JP" altLang="en-US" sz="140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⑤　</a:t>
            </a:r>
            <a:r>
              <a:rPr lang="en-US" altLang="ja-JP" sz="1400" err="1">
                <a:effectLst/>
                <a:latin typeface="Arial" panose="020B0604020202020204" pitchFamily="34" charset="0"/>
                <a:ea typeface="ＭＳ ゴシック" panose="020B0609070205080204" pitchFamily="49" charset="-128"/>
              </a:rPr>
              <a:t>Siguraduhing</a:t>
            </a:r>
            <a:r>
              <a:rPr lang="en-US" altLang="ja-JP" sz="1400">
                <a:effectLst/>
                <a:latin typeface="Arial" panose="020B0604020202020204" pitchFamily="34" charset="0"/>
                <a:ea typeface="ＭＳ ゴシック" panose="020B0609070205080204" pitchFamily="49" charset="-128"/>
              </a:rPr>
              <a:t> </a:t>
            </a:r>
            <a:r>
              <a:rPr lang="en-US" altLang="ja-JP" sz="1400" err="1">
                <a:effectLst/>
                <a:latin typeface="Arial" panose="020B0604020202020204" pitchFamily="34" charset="0"/>
                <a:ea typeface="ＭＳ ゴシック" panose="020B0609070205080204" pitchFamily="49" charset="-128"/>
              </a:rPr>
              <a:t>i</a:t>
            </a:r>
            <a:r>
              <a:rPr lang="en-US" altLang="ja-JP" sz="1400">
                <a:effectLst/>
                <a:latin typeface="Arial" panose="020B0604020202020204" pitchFamily="34" charset="0"/>
                <a:ea typeface="ＭＳ ゴシック" panose="020B0609070205080204" pitchFamily="49" charset="-128"/>
              </a:rPr>
              <a:t>-set ang jack. </a:t>
            </a:r>
            <a:r>
              <a:rPr lang="en-US" altLang="ja-JP" sz="1400" err="1">
                <a:effectLst/>
                <a:latin typeface="Arial" panose="020B0604020202020204" pitchFamily="34" charset="0"/>
                <a:ea typeface="ＭＳ ゴシック" panose="020B0609070205080204" pitchFamily="49" charset="-128"/>
              </a:rPr>
              <a:t>Iangat</a:t>
            </a:r>
            <a:r>
              <a:rPr lang="en-US" altLang="ja-JP" sz="1400">
                <a:effectLst/>
                <a:latin typeface="Arial" panose="020B0604020202020204" pitchFamily="34" charset="0"/>
                <a:ea typeface="ＭＳ ゴシック" panose="020B0609070205080204" pitchFamily="49" charset="-128"/>
              </a:rPr>
              <a:t> ang </a:t>
            </a:r>
            <a:r>
              <a:rPr lang="en-US" altLang="ja-JP" sz="1400" err="1">
                <a:effectLst/>
                <a:latin typeface="Arial" panose="020B0604020202020204" pitchFamily="34" charset="0"/>
                <a:ea typeface="ＭＳ ゴシック" panose="020B0609070205080204" pitchFamily="49" charset="-128"/>
              </a:rPr>
              <a:t>mga</a:t>
            </a:r>
            <a:r>
              <a:rPr lang="en-US" altLang="ja-JP" sz="1400">
                <a:effectLst/>
                <a:latin typeface="Arial" panose="020B0604020202020204" pitchFamily="34" charset="0"/>
                <a:ea typeface="ＭＳ ゴシック" panose="020B0609070205080204" pitchFamily="49" charset="-128"/>
              </a:rPr>
              <a:t> </a:t>
            </a:r>
            <a:r>
              <a:rPr lang="en-US" altLang="ja-JP" sz="1400" err="1">
                <a:effectLst/>
                <a:latin typeface="Arial" panose="020B0604020202020204" pitchFamily="34" charset="0"/>
                <a:ea typeface="ＭＳ ゴシック" panose="020B0609070205080204" pitchFamily="49" charset="-128"/>
              </a:rPr>
              <a:t>gulong</a:t>
            </a:r>
            <a:r>
              <a:rPr lang="en-US" altLang="ja-JP" sz="1400">
                <a:effectLst/>
                <a:latin typeface="Arial" panose="020B0604020202020204" pitchFamily="34" charset="0"/>
                <a:ea typeface="ＭＳ ゴシック" panose="020B0609070205080204" pitchFamily="49" charset="-128"/>
              </a:rPr>
              <a:t> at </a:t>
            </a:r>
            <a:r>
              <a:rPr lang="en-US" altLang="ja-JP" sz="1400" err="1">
                <a:effectLst/>
                <a:latin typeface="Arial" panose="020B0604020202020204" pitchFamily="34" charset="0"/>
                <a:ea typeface="ＭＳ ゴシック" panose="020B0609070205080204" pitchFamily="49" charset="-128"/>
              </a:rPr>
              <a:t>i</a:t>
            </a:r>
            <a:r>
              <a:rPr lang="en-US" altLang="ja-JP" sz="1400">
                <a:effectLst/>
                <a:latin typeface="Arial" panose="020B0604020202020204" pitchFamily="34" charset="0"/>
                <a:ea typeface="ＭＳ ゴシック" panose="020B0609070205080204" pitchFamily="49" charset="-128"/>
              </a:rPr>
              <a:t>-level </a:t>
            </a:r>
            <a:r>
              <a:rPr lang="en-US" altLang="ja-JP" sz="1400" err="1">
                <a:effectLst/>
                <a:latin typeface="Arial" panose="020B0604020202020204" pitchFamily="34" charset="0"/>
                <a:ea typeface="ＭＳ ゴシック" panose="020B0609070205080204" pitchFamily="49" charset="-128"/>
              </a:rPr>
              <a:t>nang</a:t>
            </a:r>
            <a:r>
              <a:rPr lang="en-US" altLang="ja-JP" sz="1400">
                <a:effectLst/>
                <a:latin typeface="Arial" panose="020B0604020202020204" pitchFamily="34" charset="0"/>
                <a:ea typeface="ＭＳ ゴシック" panose="020B0609070205080204" pitchFamily="49" charset="-128"/>
              </a:rPr>
              <a:t> Mabuti ang </a:t>
            </a:r>
            <a:r>
              <a:rPr lang="en-US" altLang="ja-JP" sz="1400" err="1">
                <a:effectLst/>
                <a:latin typeface="Arial" panose="020B0604020202020204" pitchFamily="34" charset="0"/>
                <a:ea typeface="ＭＳ ゴシック" panose="020B0609070205080204" pitchFamily="49" charset="-128"/>
              </a:rPr>
              <a:t>nakaangat</a:t>
            </a:r>
            <a:r>
              <a:rPr lang="en-US" altLang="ja-JP" sz="1400">
                <a:effectLst/>
                <a:latin typeface="Arial" panose="020B0604020202020204" pitchFamily="34" charset="0"/>
                <a:ea typeface="ＭＳ ゴシック" panose="020B0609070205080204" pitchFamily="49" charset="-128"/>
              </a:rPr>
              <a:t> ng    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en-US" altLang="ja-JP" sz="1400">
                <a:latin typeface="Arial" panose="020B0604020202020204" pitchFamily="34" charset="0"/>
                <a:ea typeface="ＭＳ ゴシック" panose="020B0609070205080204" pitchFamily="49" charset="-128"/>
              </a:rPr>
              <a:t>      </a:t>
            </a:r>
            <a:r>
              <a:rPr lang="en-US" altLang="ja-JP" sz="1400" err="1">
                <a:effectLst/>
                <a:latin typeface="Arial" panose="020B0604020202020204" pitchFamily="34" charset="0"/>
                <a:ea typeface="ＭＳ ゴシック" panose="020B0609070205080204" pitchFamily="49" charset="-128"/>
              </a:rPr>
              <a:t>sasakyan</a:t>
            </a:r>
            <a:r>
              <a:rPr lang="en-US" altLang="ja-JP" sz="1400">
                <a:effectLst/>
                <a:latin typeface="Arial" panose="020B0604020202020204" pitchFamily="34" charset="0"/>
                <a:ea typeface="ＭＳ ゴシック" panose="020B0609070205080204" pitchFamily="49" charset="-128"/>
              </a:rPr>
              <a:t>.</a:t>
            </a:r>
            <a:endParaRPr lang="ja-JP" altLang="en-US" sz="140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pic>
        <p:nvPicPr>
          <p:cNvPr id="2" name="図 1">
            <a:extLst>
              <a:ext uri="{FF2B5EF4-FFF2-40B4-BE49-F238E27FC236}">
                <a16:creationId xmlns:a16="http://schemas.microsoft.com/office/drawing/2014/main" id="{9FFAD5C4-B3DC-4056-B78E-F5CBC087B40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8451" t="22540" r="2871"/>
          <a:stretch/>
        </p:blipFill>
        <p:spPr>
          <a:xfrm>
            <a:off x="4909930" y="3217687"/>
            <a:ext cx="3260732" cy="3091757"/>
          </a:xfrm>
          <a:prstGeom prst="rect">
            <a:avLst/>
          </a:prstGeom>
          <a:ln w="635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35832285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3"/>
          <p:cNvSpPr>
            <a:spLocks noGrp="1"/>
          </p:cNvSpPr>
          <p:nvPr>
            <p:ph type="title"/>
          </p:nvPr>
        </p:nvSpPr>
        <p:spPr>
          <a:xfrm>
            <a:off x="628650" y="180588"/>
            <a:ext cx="7886700" cy="879825"/>
          </a:xfrm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r>
              <a:rPr lang="en-US" altLang="ja-JP" sz="2400" b="1"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Mga </a:t>
            </a:r>
            <a:r>
              <a:rPr lang="en-US" altLang="ja-JP" sz="2400" b="1" err="1"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Pamamaraan</a:t>
            </a:r>
            <a:r>
              <a:rPr lang="en-US" altLang="ja-JP" sz="2400" b="1"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 at Pag-</a:t>
            </a:r>
            <a:r>
              <a:rPr lang="en-US" altLang="ja-JP" sz="2400" b="1" err="1"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iingat</a:t>
            </a:r>
            <a:r>
              <a:rPr lang="en-US" altLang="ja-JP" sz="2400" b="1"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 </a:t>
            </a:r>
            <a:r>
              <a:rPr lang="en-US" altLang="ja-JP" sz="2400" b="1" err="1"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sa</a:t>
            </a:r>
            <a:r>
              <a:rPr lang="en-US" altLang="ja-JP" sz="2400" b="1"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 Pag-install ng Outrigger</a:t>
            </a:r>
            <a:r>
              <a:rPr lang="ja-JP" altLang="en-US" sz="2400" b="1"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 </a:t>
            </a:r>
            <a:r>
              <a:rPr lang="en-US" altLang="ja-JP" sz="2400" b="1"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(</a:t>
            </a:r>
            <a:r>
              <a:rPr lang="ja-JP" altLang="en-US" sz="2400" b="1"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２</a:t>
            </a:r>
            <a:r>
              <a:rPr lang="en-US" altLang="ja-JP" sz="2400" b="1"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) Slope</a:t>
            </a:r>
            <a:r>
              <a:rPr lang="ja-JP" altLang="en-US" sz="2400" b="1"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１　</a:t>
            </a:r>
            <a:endParaRPr kumimoji="1" lang="ja-JP" altLang="en-US" sz="2400" b="1">
              <a:latin typeface="Arial" panose="020B0604020202020204" pitchFamily="34" charset="0"/>
              <a:ea typeface="Meiryo UI" panose="020B0604030504040204" pitchFamily="50" charset="-128"/>
              <a:cs typeface="Arial" panose="020B0604020202020204" pitchFamily="34" charset="0"/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3942323" y="6400413"/>
            <a:ext cx="4228339" cy="27699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r"/>
            <a:r>
              <a:rPr lang="en-US" altLang="ja-JP" sz="1200" dirty="0" err="1">
                <a:solidFill>
                  <a:prstClr val="black"/>
                </a:solidFill>
              </a:rPr>
              <a:t>teksto</a:t>
            </a:r>
            <a:r>
              <a:rPr lang="en-US" altLang="ja-JP" sz="1200" dirty="0">
                <a:solidFill>
                  <a:prstClr val="black"/>
                </a:solidFill>
              </a:rPr>
              <a:t> p.</a:t>
            </a:r>
            <a:r>
              <a:rPr lang="ja-JP" altLang="en-US" sz="1200" dirty="0">
                <a:solidFill>
                  <a:prstClr val="black"/>
                </a:solidFill>
              </a:rPr>
              <a:t>４９</a:t>
            </a:r>
            <a:r>
              <a:rPr lang="en-US" altLang="ja-JP" sz="1200" dirty="0">
                <a:solidFill>
                  <a:prstClr val="black"/>
                </a:solidFill>
              </a:rPr>
              <a:t>/</a:t>
            </a:r>
            <a:r>
              <a:rPr lang="en-US" altLang="ja-JP" sz="1200" dirty="0" err="1">
                <a:solidFill>
                  <a:prstClr val="black"/>
                </a:solidFill>
              </a:rPr>
              <a:t>Suportang</a:t>
            </a:r>
            <a:r>
              <a:rPr lang="en-US" altLang="ja-JP" sz="1200" dirty="0">
                <a:solidFill>
                  <a:prstClr val="black"/>
                </a:solidFill>
              </a:rPr>
              <a:t> </a:t>
            </a:r>
            <a:r>
              <a:rPr lang="en-US" altLang="ja-JP" sz="1200" dirty="0" err="1">
                <a:solidFill>
                  <a:prstClr val="black"/>
                </a:solidFill>
              </a:rPr>
              <a:t>Aklat-Aralin</a:t>
            </a:r>
            <a:r>
              <a:rPr lang="en-US" altLang="ja-JP" sz="1200" dirty="0">
                <a:solidFill>
                  <a:prstClr val="black"/>
                </a:solidFill>
              </a:rPr>
              <a:t> </a:t>
            </a:r>
            <a:r>
              <a:rPr lang="en-US" altLang="ja-JP" sz="1200" dirty="0" smtClean="0">
                <a:solidFill>
                  <a:prstClr val="black"/>
                </a:solidFill>
              </a:rPr>
              <a:t>p.</a:t>
            </a:r>
            <a:r>
              <a:rPr lang="ja-JP" altLang="en-US" sz="1200" dirty="0" smtClean="0">
                <a:solidFill>
                  <a:prstClr val="black"/>
                </a:solidFill>
              </a:rPr>
              <a:t>３</a:t>
            </a:r>
            <a:r>
              <a:rPr lang="ja-JP" altLang="en-US" sz="1200" dirty="0">
                <a:solidFill>
                  <a:prstClr val="black"/>
                </a:solidFill>
              </a:rPr>
              <a:t>１</a:t>
            </a:r>
            <a:r>
              <a:rPr lang="ja-JP" altLang="en-US" sz="1200" dirty="0" smtClean="0">
                <a:solidFill>
                  <a:prstClr val="black"/>
                </a:solidFill>
              </a:rPr>
              <a:t>～３２</a:t>
            </a:r>
            <a:endParaRPr lang="ja-JP" altLang="en-US" sz="1200" dirty="0">
              <a:solidFill>
                <a:prstClr val="black"/>
              </a:solidFill>
            </a:endParaRP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712B29-8DFD-45C1-BE8F-2E7F44751CDC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32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コンテンツ プレースホルダー 4"/>
          <p:cNvSpPr txBox="1">
            <a:spLocks/>
          </p:cNvSpPr>
          <p:nvPr/>
        </p:nvSpPr>
        <p:spPr>
          <a:xfrm>
            <a:off x="628650" y="1060413"/>
            <a:ext cx="3731315" cy="2164234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lnSpc>
                <a:spcPct val="100000"/>
              </a:lnSpc>
              <a:spcBef>
                <a:spcPts val="0"/>
              </a:spcBef>
              <a:buFont typeface="+mj-ea"/>
              <a:buAutoNum type="circleNumDbPlain"/>
            </a:pPr>
            <a:r>
              <a:rPr lang="en-US" altLang="ja-JP" sz="1400" err="1">
                <a:effectLst/>
                <a:latin typeface="Arial" panose="020B0604020202020204" pitchFamily="34" charset="0"/>
                <a:ea typeface="ＭＳ ゴシック" panose="020B0609070205080204" pitchFamily="49" charset="-128"/>
              </a:rPr>
              <a:t>Siguraduhing</a:t>
            </a:r>
            <a:r>
              <a:rPr lang="en-US" altLang="ja-JP" sz="1400">
                <a:effectLst/>
                <a:latin typeface="Arial" panose="020B0604020202020204" pitchFamily="34" charset="0"/>
                <a:ea typeface="ＭＳ ゴシック" panose="020B0609070205080204" pitchFamily="49" charset="-128"/>
              </a:rPr>
              <a:t> </a:t>
            </a:r>
            <a:r>
              <a:rPr lang="en-US" altLang="ja-JP" sz="1400" err="1">
                <a:effectLst/>
                <a:latin typeface="Arial" panose="020B0604020202020204" pitchFamily="34" charset="0"/>
                <a:ea typeface="ＭＳ ゴシック" panose="020B0609070205080204" pitchFamily="49" charset="-128"/>
              </a:rPr>
              <a:t>iposisyon</a:t>
            </a:r>
            <a:r>
              <a:rPr lang="en-US" altLang="ja-JP" sz="1400">
                <a:effectLst/>
                <a:latin typeface="Arial" panose="020B0604020202020204" pitchFamily="34" charset="0"/>
                <a:ea typeface="ＭＳ ゴシック" panose="020B0609070205080204" pitchFamily="49" charset="-128"/>
              </a:rPr>
              <a:t> ang aerial work platform vehicle </a:t>
            </a:r>
            <a:r>
              <a:rPr lang="en-US" altLang="ja-JP" sz="1400" err="1">
                <a:effectLst/>
                <a:latin typeface="Arial" panose="020B0604020202020204" pitchFamily="34" charset="0"/>
                <a:ea typeface="ＭＳ ゴシック" panose="020B0609070205080204" pitchFamily="49" charset="-128"/>
              </a:rPr>
              <a:t>pababa</a:t>
            </a:r>
            <a:r>
              <a:rPr lang="en-US" altLang="ja-JP" sz="1400">
                <a:latin typeface="Arial" panose="020B0604020202020204" pitchFamily="34" charset="0"/>
                <a:ea typeface="ＭＳ ゴシック" panose="020B0609070205080204" pitchFamily="49" charset="-128"/>
              </a:rPr>
              <a:t>.</a:t>
            </a:r>
            <a:endParaRPr lang="ja-JP" altLang="en-US" sz="140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marL="342900" indent="-342900">
              <a:lnSpc>
                <a:spcPct val="100000"/>
              </a:lnSpc>
              <a:spcBef>
                <a:spcPts val="0"/>
              </a:spcBef>
              <a:buFont typeface="+mj-ea"/>
              <a:buAutoNum type="circleNumDbPlain"/>
            </a:pPr>
            <a:r>
              <a:rPr lang="en-US" altLang="ja-JP" sz="1400" kern="100" err="1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Ilagay</a:t>
            </a:r>
            <a:r>
              <a:rPr lang="en-US" altLang="ja-JP" sz="1400" kern="100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 </a:t>
            </a:r>
            <a:r>
              <a:rPr lang="en-US" altLang="ja-JP" sz="1400" kern="100" err="1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sa</a:t>
            </a:r>
            <a:r>
              <a:rPr lang="en-US" altLang="ja-JP" sz="1400" kern="100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 parking brake.</a:t>
            </a:r>
            <a:endParaRPr lang="ja-JP" altLang="en-US" sz="140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marL="342900" indent="-342900">
              <a:lnSpc>
                <a:spcPct val="100000"/>
              </a:lnSpc>
              <a:spcBef>
                <a:spcPts val="0"/>
              </a:spcBef>
              <a:buFont typeface="+mj-ea"/>
              <a:buAutoNum type="circleNumDbPlain"/>
            </a:pPr>
            <a:r>
              <a:rPr lang="en-US" altLang="ja-JP" sz="1400" err="1">
                <a:effectLst/>
                <a:latin typeface="Arial" panose="020B0604020202020204" pitchFamily="34" charset="0"/>
                <a:ea typeface="ＭＳ ゴシック" panose="020B0609070205080204" pitchFamily="49" charset="-128"/>
              </a:rPr>
              <a:t>lagay</a:t>
            </a:r>
            <a:r>
              <a:rPr lang="en-US" altLang="ja-JP" sz="1400">
                <a:effectLst/>
                <a:latin typeface="Arial" panose="020B0604020202020204" pitchFamily="34" charset="0"/>
                <a:ea typeface="ＭＳ ゴシック" panose="020B0609070205080204" pitchFamily="49" charset="-128"/>
              </a:rPr>
              <a:t> ang </a:t>
            </a:r>
            <a:r>
              <a:rPr lang="en-US" altLang="ja-JP" sz="1400" err="1">
                <a:effectLst/>
                <a:latin typeface="Arial" panose="020B0604020202020204" pitchFamily="34" charset="0"/>
                <a:ea typeface="ＭＳ ゴシック" panose="020B0609070205080204" pitchFamily="49" charset="-128"/>
              </a:rPr>
              <a:t>kalso</a:t>
            </a:r>
            <a:r>
              <a:rPr lang="en-US" altLang="ja-JP" sz="1400">
                <a:effectLst/>
                <a:latin typeface="Arial" panose="020B0604020202020204" pitchFamily="34" charset="0"/>
                <a:ea typeface="ＭＳ ゴシック" panose="020B0609070205080204" pitchFamily="49" charset="-128"/>
              </a:rPr>
              <a:t> </a:t>
            </a:r>
            <a:r>
              <a:rPr lang="en-US" altLang="ja-JP" sz="1400" err="1">
                <a:effectLst/>
                <a:latin typeface="Arial" panose="020B0604020202020204" pitchFamily="34" charset="0"/>
                <a:ea typeface="ＭＳ ゴシック" panose="020B0609070205080204" pitchFamily="49" charset="-128"/>
              </a:rPr>
              <a:t>sa</a:t>
            </a:r>
            <a:r>
              <a:rPr lang="en-US" altLang="ja-JP" sz="1400">
                <a:effectLst/>
                <a:latin typeface="Arial" panose="020B0604020202020204" pitchFamily="34" charset="0"/>
                <a:ea typeface="ＭＳ ゴシック" panose="020B0609070205080204" pitchFamily="49" charset="-128"/>
              </a:rPr>
              <a:t> </a:t>
            </a:r>
            <a:r>
              <a:rPr lang="en-US" altLang="ja-JP" sz="1400" err="1">
                <a:effectLst/>
                <a:latin typeface="Arial" panose="020B0604020202020204" pitchFamily="34" charset="0"/>
                <a:ea typeface="ＭＳ ゴシック" panose="020B0609070205080204" pitchFamily="49" charset="-128"/>
              </a:rPr>
              <a:t>ibabang</a:t>
            </a:r>
            <a:r>
              <a:rPr lang="en-US" altLang="ja-JP" sz="1400">
                <a:effectLst/>
                <a:latin typeface="Arial" panose="020B0604020202020204" pitchFamily="34" charset="0"/>
                <a:ea typeface="ＭＳ ゴシック" panose="020B0609070205080204" pitchFamily="49" charset="-128"/>
              </a:rPr>
              <a:t> slope ng lahat ng </a:t>
            </a:r>
            <a:r>
              <a:rPr lang="en-US" altLang="ja-JP" sz="1400" err="1">
                <a:effectLst/>
                <a:latin typeface="Arial" panose="020B0604020202020204" pitchFamily="34" charset="0"/>
                <a:ea typeface="ＭＳ ゴシック" panose="020B0609070205080204" pitchFamily="49" charset="-128"/>
              </a:rPr>
              <a:t>mga</a:t>
            </a:r>
            <a:r>
              <a:rPr lang="en-US" altLang="ja-JP" sz="1400">
                <a:effectLst/>
                <a:latin typeface="Arial" panose="020B0604020202020204" pitchFamily="34" charset="0"/>
                <a:ea typeface="ＭＳ ゴシック" panose="020B0609070205080204" pitchFamily="49" charset="-128"/>
              </a:rPr>
              <a:t> </a:t>
            </a:r>
            <a:r>
              <a:rPr lang="en-US" altLang="ja-JP" sz="1400" err="1">
                <a:effectLst/>
                <a:latin typeface="Arial" panose="020B0604020202020204" pitchFamily="34" charset="0"/>
                <a:ea typeface="ＭＳ ゴシック" panose="020B0609070205080204" pitchFamily="49" charset="-128"/>
              </a:rPr>
              <a:t>gulong</a:t>
            </a:r>
            <a:r>
              <a:rPr lang="en-US" altLang="ja-JP" sz="1400">
                <a:effectLst/>
                <a:latin typeface="Arial" panose="020B0604020202020204" pitchFamily="34" charset="0"/>
                <a:ea typeface="ＭＳ ゴシック" panose="020B0609070205080204" pitchFamily="49" charset="-128"/>
              </a:rPr>
              <a:t> </a:t>
            </a:r>
            <a:r>
              <a:rPr lang="en-US" altLang="ja-JP" sz="1400" err="1">
                <a:effectLst/>
                <a:latin typeface="Arial" panose="020B0604020202020204" pitchFamily="34" charset="0"/>
                <a:ea typeface="ＭＳ ゴシック" panose="020B0609070205080204" pitchFamily="49" charset="-128"/>
              </a:rPr>
              <a:t>upang</a:t>
            </a:r>
            <a:r>
              <a:rPr lang="en-US" altLang="ja-JP" sz="1400">
                <a:effectLst/>
                <a:latin typeface="Arial" panose="020B0604020202020204" pitchFamily="34" charset="0"/>
                <a:ea typeface="ＭＳ ゴシック" panose="020B0609070205080204" pitchFamily="49" charset="-128"/>
              </a:rPr>
              <a:t> </a:t>
            </a:r>
            <a:r>
              <a:rPr lang="en-US" altLang="ja-JP" sz="1400" err="1">
                <a:effectLst/>
                <a:latin typeface="Arial" panose="020B0604020202020204" pitchFamily="34" charset="0"/>
                <a:ea typeface="ＭＳ ゴシック" panose="020B0609070205080204" pitchFamily="49" charset="-128"/>
              </a:rPr>
              <a:t>matiyak</a:t>
            </a:r>
            <a:r>
              <a:rPr lang="en-US" altLang="ja-JP" sz="1400">
                <a:effectLst/>
                <a:latin typeface="Arial" panose="020B0604020202020204" pitchFamily="34" charset="0"/>
                <a:ea typeface="ＭＳ ゴシック" panose="020B0609070205080204" pitchFamily="49" charset="-128"/>
              </a:rPr>
              <a:t> </a:t>
            </a:r>
            <a:r>
              <a:rPr lang="en-US" altLang="ja-JP" sz="1400" err="1">
                <a:effectLst/>
                <a:latin typeface="Arial" panose="020B0604020202020204" pitchFamily="34" charset="0"/>
                <a:ea typeface="ＭＳ ゴシック" panose="020B0609070205080204" pitchFamily="49" charset="-128"/>
              </a:rPr>
              <a:t>na</a:t>
            </a:r>
            <a:r>
              <a:rPr lang="en-US" altLang="ja-JP" sz="1400">
                <a:effectLst/>
                <a:latin typeface="Arial" panose="020B0604020202020204" pitchFamily="34" charset="0"/>
                <a:ea typeface="ＭＳ ゴシック" panose="020B0609070205080204" pitchFamily="49" charset="-128"/>
              </a:rPr>
              <a:t> ang </a:t>
            </a:r>
            <a:r>
              <a:rPr lang="en-US" altLang="ja-JP" sz="1400" err="1">
                <a:effectLst/>
                <a:latin typeface="Arial" panose="020B0604020202020204" pitchFamily="34" charset="0"/>
                <a:ea typeface="ＭＳ ゴシック" panose="020B0609070205080204" pitchFamily="49" charset="-128"/>
              </a:rPr>
              <a:t>mga</a:t>
            </a:r>
            <a:r>
              <a:rPr lang="en-US" altLang="ja-JP" sz="1400">
                <a:effectLst/>
                <a:latin typeface="Arial" panose="020B0604020202020204" pitchFamily="34" charset="0"/>
                <a:ea typeface="ＭＳ ゴシック" panose="020B0609070205080204" pitchFamily="49" charset="-128"/>
              </a:rPr>
              <a:t> </a:t>
            </a:r>
            <a:r>
              <a:rPr lang="en-US" altLang="ja-JP" sz="1400" err="1">
                <a:effectLst/>
                <a:latin typeface="Arial" panose="020B0604020202020204" pitchFamily="34" charset="0"/>
                <a:ea typeface="ＭＳ ゴシック" panose="020B0609070205080204" pitchFamily="49" charset="-128"/>
              </a:rPr>
              <a:t>ito</a:t>
            </a:r>
            <a:r>
              <a:rPr lang="en-US" altLang="ja-JP" sz="1400">
                <a:effectLst/>
                <a:latin typeface="Arial" panose="020B0604020202020204" pitchFamily="34" charset="0"/>
                <a:ea typeface="ＭＳ ゴシック" panose="020B0609070205080204" pitchFamily="49" charset="-128"/>
              </a:rPr>
              <a:t> ay </a:t>
            </a:r>
            <a:r>
              <a:rPr lang="en-US" altLang="ja-JP" sz="1400" err="1">
                <a:effectLst/>
                <a:latin typeface="Arial" panose="020B0604020202020204" pitchFamily="34" charset="0"/>
                <a:ea typeface="ＭＳ ゴシック" panose="020B0609070205080204" pitchFamily="49" charset="-128"/>
              </a:rPr>
              <a:t>nakalapat</a:t>
            </a:r>
            <a:r>
              <a:rPr lang="en-US" altLang="ja-JP" sz="1400">
                <a:effectLst/>
                <a:latin typeface="Arial" panose="020B0604020202020204" pitchFamily="34" charset="0"/>
                <a:ea typeface="ＭＳ ゴシック" panose="020B0609070205080204" pitchFamily="49" charset="-128"/>
              </a:rPr>
              <a:t> </a:t>
            </a:r>
            <a:r>
              <a:rPr lang="en-US" altLang="ja-JP" sz="1400" err="1">
                <a:effectLst/>
                <a:latin typeface="Arial" panose="020B0604020202020204" pitchFamily="34" charset="0"/>
                <a:ea typeface="ＭＳ ゴシック" panose="020B0609070205080204" pitchFamily="49" charset="-128"/>
              </a:rPr>
              <a:t>sa</a:t>
            </a:r>
            <a:r>
              <a:rPr lang="en-US" altLang="ja-JP" sz="1400">
                <a:effectLst/>
                <a:latin typeface="Arial" panose="020B0604020202020204" pitchFamily="34" charset="0"/>
                <a:ea typeface="ＭＳ ゴシック" panose="020B0609070205080204" pitchFamily="49" charset="-128"/>
              </a:rPr>
              <a:t> </a:t>
            </a:r>
            <a:r>
              <a:rPr lang="en-US" altLang="ja-JP" sz="1400" err="1">
                <a:effectLst/>
                <a:latin typeface="Arial" panose="020B0604020202020204" pitchFamily="34" charset="0"/>
                <a:ea typeface="ＭＳ ゴシック" panose="020B0609070205080204" pitchFamily="49" charset="-128"/>
              </a:rPr>
              <a:t>mga</a:t>
            </a:r>
            <a:r>
              <a:rPr lang="en-US" altLang="ja-JP" sz="1400">
                <a:effectLst/>
                <a:latin typeface="Arial" panose="020B0604020202020204" pitchFamily="34" charset="0"/>
                <a:ea typeface="ＭＳ ゴシック" panose="020B0609070205080204" pitchFamily="49" charset="-128"/>
              </a:rPr>
              <a:t> </a:t>
            </a:r>
            <a:r>
              <a:rPr lang="en-US" altLang="ja-JP" sz="1400" err="1">
                <a:effectLst/>
                <a:latin typeface="Arial" panose="020B0604020202020204" pitchFamily="34" charset="0"/>
                <a:ea typeface="ＭＳ ゴシック" panose="020B0609070205080204" pitchFamily="49" charset="-128"/>
              </a:rPr>
              <a:t>gulong</a:t>
            </a:r>
            <a:r>
              <a:rPr lang="en-US" altLang="ja-JP" sz="1400">
                <a:effectLst/>
                <a:latin typeface="Arial" panose="020B0604020202020204" pitchFamily="34" charset="0"/>
                <a:ea typeface="ＭＳ ゴシック" panose="020B0609070205080204" pitchFamily="49" charset="-128"/>
              </a:rPr>
              <a:t>.</a:t>
            </a:r>
            <a:endParaRPr lang="ja-JP" altLang="en-US" sz="140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marL="342900" indent="-342900">
              <a:lnSpc>
                <a:spcPct val="100000"/>
              </a:lnSpc>
              <a:spcBef>
                <a:spcPts val="0"/>
              </a:spcBef>
              <a:buFont typeface="+mj-ea"/>
              <a:buAutoNum type="circleNumDbPlain"/>
            </a:pPr>
            <a:r>
              <a:rPr lang="en-US" altLang="ja-JP" sz="1400" kern="100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I-overhang ang </a:t>
            </a:r>
            <a:r>
              <a:rPr lang="en-US" altLang="ja-JP" sz="1400" kern="100" err="1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mga</a:t>
            </a:r>
            <a:r>
              <a:rPr lang="en-US" altLang="ja-JP" sz="1400" kern="100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 outrigger. (Para </a:t>
            </a:r>
            <a:r>
              <a:rPr lang="en-US" altLang="ja-JP" sz="1400" kern="100" err="1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sa</a:t>
            </a:r>
            <a:r>
              <a:rPr lang="en-US" altLang="ja-JP" sz="1400" kern="100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 H-type outrigger)</a:t>
            </a:r>
            <a:endParaRPr lang="ja-JP" altLang="en-US" sz="140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marL="342900" indent="-342900">
              <a:lnSpc>
                <a:spcPct val="100000"/>
              </a:lnSpc>
              <a:spcBef>
                <a:spcPts val="0"/>
              </a:spcBef>
              <a:buFont typeface="+mj-ea"/>
              <a:buAutoNum type="circleNumDbPlain"/>
            </a:pPr>
            <a:r>
              <a:rPr lang="en-US" altLang="ja-JP" sz="1400" err="1">
                <a:effectLst/>
                <a:latin typeface="Arial" panose="020B0604020202020204" pitchFamily="34" charset="0"/>
                <a:ea typeface="ＭＳ ゴシック" panose="020B0609070205080204" pitchFamily="49" charset="-128"/>
              </a:rPr>
              <a:t>Ayusin</a:t>
            </a:r>
            <a:r>
              <a:rPr lang="en-US" altLang="ja-JP" sz="1400">
                <a:effectLst/>
                <a:latin typeface="Arial" panose="020B0604020202020204" pitchFamily="34" charset="0"/>
                <a:ea typeface="ＭＳ ゴシック" panose="020B0609070205080204" pitchFamily="49" charset="-128"/>
              </a:rPr>
              <a:t> </a:t>
            </a:r>
            <a:r>
              <a:rPr lang="en-US" altLang="ja-JP" sz="1400" err="1">
                <a:effectLst/>
                <a:latin typeface="Arial" panose="020B0604020202020204" pitchFamily="34" charset="0"/>
                <a:ea typeface="ＭＳ ゴシック" panose="020B0609070205080204" pitchFamily="49" charset="-128"/>
              </a:rPr>
              <a:t>ito</a:t>
            </a:r>
            <a:r>
              <a:rPr lang="en-US" altLang="ja-JP" sz="1400">
                <a:effectLst/>
                <a:latin typeface="Arial" panose="020B0604020202020204" pitchFamily="34" charset="0"/>
                <a:ea typeface="ＭＳ ゴシック" panose="020B0609070205080204" pitchFamily="49" charset="-128"/>
              </a:rPr>
              <a:t> </a:t>
            </a:r>
            <a:r>
              <a:rPr lang="en-US" altLang="ja-JP" sz="1400" err="1">
                <a:effectLst/>
                <a:latin typeface="Arial" panose="020B0604020202020204" pitchFamily="34" charset="0"/>
                <a:ea typeface="ＭＳ ゴシック" panose="020B0609070205080204" pitchFamily="49" charset="-128"/>
              </a:rPr>
              <a:t>sa</a:t>
            </a:r>
            <a:r>
              <a:rPr lang="en-US" altLang="ja-JP" sz="1400">
                <a:effectLst/>
                <a:latin typeface="Arial" panose="020B0604020202020204" pitchFamily="34" charset="0"/>
                <a:ea typeface="ＭＳ ゴシック" panose="020B0609070205080204" pitchFamily="49" charset="-128"/>
              </a:rPr>
              <a:t> </a:t>
            </a:r>
            <a:r>
              <a:rPr lang="en-US" altLang="ja-JP" sz="1400" err="1">
                <a:effectLst/>
                <a:latin typeface="Arial" panose="020B0604020202020204" pitchFamily="34" charset="0"/>
                <a:ea typeface="ＭＳ ゴシック" panose="020B0609070205080204" pitchFamily="49" charset="-128"/>
              </a:rPr>
              <a:t>pamamagitan</a:t>
            </a:r>
            <a:r>
              <a:rPr lang="en-US" altLang="ja-JP" sz="1400">
                <a:effectLst/>
                <a:latin typeface="Arial" panose="020B0604020202020204" pitchFamily="34" charset="0"/>
                <a:ea typeface="ＭＳ ゴシック" panose="020B0609070205080204" pitchFamily="49" charset="-128"/>
              </a:rPr>
              <a:t> ng </a:t>
            </a:r>
            <a:r>
              <a:rPr lang="en-US" altLang="ja-JP" sz="1400" err="1">
                <a:effectLst/>
                <a:latin typeface="Arial" panose="020B0604020202020204" pitchFamily="34" charset="0"/>
                <a:ea typeface="ＭＳ ゴシック" panose="020B0609070205080204" pitchFamily="49" charset="-128"/>
              </a:rPr>
              <a:t>pag-gamit</a:t>
            </a:r>
            <a:r>
              <a:rPr lang="en-US" altLang="ja-JP" sz="1400">
                <a:effectLst/>
                <a:latin typeface="Arial" panose="020B0604020202020204" pitchFamily="34" charset="0"/>
                <a:ea typeface="ＭＳ ゴシック" panose="020B0609070205080204" pitchFamily="49" charset="-128"/>
              </a:rPr>
              <a:t> ang floorboard.</a:t>
            </a:r>
            <a:endParaRPr lang="en-US" altLang="ja-JP" sz="140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marL="342900" indent="-342900">
              <a:lnSpc>
                <a:spcPct val="100000"/>
              </a:lnSpc>
              <a:spcBef>
                <a:spcPts val="0"/>
              </a:spcBef>
              <a:buFont typeface="+mj-lt"/>
              <a:buAutoNum type="alphaLcPeriod"/>
            </a:pPr>
            <a:r>
              <a:rPr lang="en-US" altLang="ja-JP" sz="1400" err="1">
                <a:effectLst/>
                <a:latin typeface="Arial" panose="020B0604020202020204" pitchFamily="34" charset="0"/>
                <a:ea typeface="ＭＳ ゴシック" panose="020B0609070205080204" pitchFamily="49" charset="-128"/>
              </a:rPr>
              <a:t>Gumamit</a:t>
            </a:r>
            <a:r>
              <a:rPr lang="en-US" altLang="ja-JP" sz="1400">
                <a:effectLst/>
                <a:latin typeface="Arial" panose="020B0604020202020204" pitchFamily="34" charset="0"/>
                <a:ea typeface="ＭＳ ゴシック" panose="020B0609070205080204" pitchFamily="49" charset="-128"/>
              </a:rPr>
              <a:t> ng </a:t>
            </a:r>
            <a:r>
              <a:rPr lang="en-US" altLang="ja-JP" sz="1400" err="1">
                <a:effectLst/>
                <a:latin typeface="Arial" panose="020B0604020202020204" pitchFamily="34" charset="0"/>
                <a:ea typeface="ＭＳ ゴシック" panose="020B0609070205080204" pitchFamily="49" charset="-128"/>
              </a:rPr>
              <a:t>malaking</a:t>
            </a:r>
            <a:r>
              <a:rPr lang="en-US" altLang="ja-JP" sz="1400">
                <a:effectLst/>
                <a:latin typeface="Arial" panose="020B0604020202020204" pitchFamily="34" charset="0"/>
                <a:ea typeface="ＭＳ ゴシック" panose="020B0609070205080204" pitchFamily="49" charset="-128"/>
              </a:rPr>
              <a:t> floor board</a:t>
            </a:r>
            <a:r>
              <a:rPr lang="en-US" altLang="ja-JP" sz="1400">
                <a:latin typeface="Arial" panose="020B0604020202020204" pitchFamily="34" charset="0"/>
                <a:ea typeface="ＭＳ ゴシック" panose="020B0609070205080204" pitchFamily="49" charset="-128"/>
              </a:rPr>
              <a:t>.</a:t>
            </a:r>
            <a:endParaRPr lang="en-US" altLang="ja-JP" sz="1400">
              <a:effectLst/>
              <a:latin typeface="Arial" panose="020B0604020202020204" pitchFamily="34" charset="0"/>
              <a:ea typeface="ＭＳ ゴシック" panose="020B0609070205080204" pitchFamily="49" charset="-128"/>
            </a:endParaRPr>
          </a:p>
          <a:p>
            <a:pPr marL="342900" indent="-342900">
              <a:lnSpc>
                <a:spcPct val="100000"/>
              </a:lnSpc>
              <a:spcBef>
                <a:spcPts val="0"/>
              </a:spcBef>
              <a:buFont typeface="+mj-lt"/>
              <a:buAutoNum type="alphaLcPeriod"/>
            </a:pPr>
            <a:r>
              <a:rPr lang="en-US" altLang="ja-JP" sz="1400">
                <a:effectLst/>
                <a:latin typeface="Arial" panose="020B0604020202020204" pitchFamily="34" charset="0"/>
                <a:ea typeface="ＭＳ ゴシック" panose="020B0609070205080204" pitchFamily="49" charset="-128"/>
              </a:rPr>
              <a:t>Ang maximum </a:t>
            </a:r>
            <a:r>
              <a:rPr lang="en-US" altLang="ja-JP" sz="1400" err="1">
                <a:effectLst/>
                <a:latin typeface="Arial" panose="020B0604020202020204" pitchFamily="34" charset="0"/>
                <a:ea typeface="ＭＳ ゴシック" panose="020B0609070205080204" pitchFamily="49" charset="-128"/>
              </a:rPr>
              <a:t>na</a:t>
            </a:r>
            <a:r>
              <a:rPr lang="en-US" altLang="ja-JP" sz="1400">
                <a:effectLst/>
                <a:latin typeface="Arial" panose="020B0604020202020204" pitchFamily="34" charset="0"/>
                <a:ea typeface="ＭＳ ゴシック" panose="020B0609070205080204" pitchFamily="49" charset="-128"/>
              </a:rPr>
              <a:t> </a:t>
            </a:r>
            <a:r>
              <a:rPr lang="en-US" altLang="ja-JP" sz="1400" err="1">
                <a:effectLst/>
                <a:latin typeface="Arial" panose="020B0604020202020204" pitchFamily="34" charset="0"/>
                <a:ea typeface="ＭＳ ゴシック" panose="020B0609070205080204" pitchFamily="49" charset="-128"/>
              </a:rPr>
              <a:t>bilang</a:t>
            </a:r>
            <a:r>
              <a:rPr lang="en-US" altLang="ja-JP" sz="1400">
                <a:effectLst/>
                <a:latin typeface="Arial" panose="020B0604020202020204" pitchFamily="34" charset="0"/>
                <a:ea typeface="ＭＳ ゴシック" panose="020B0609070205080204" pitchFamily="49" charset="-128"/>
              </a:rPr>
              <a:t> ng </a:t>
            </a:r>
            <a:r>
              <a:rPr lang="en-US" altLang="ja-JP" sz="1400" err="1">
                <a:effectLst/>
                <a:latin typeface="Arial" panose="020B0604020202020204" pitchFamily="34" charset="0"/>
                <a:ea typeface="ＭＳ ゴシック" panose="020B0609070205080204" pitchFamily="49" charset="-128"/>
              </a:rPr>
              <a:t>mga</a:t>
            </a:r>
            <a:r>
              <a:rPr lang="en-US" altLang="ja-JP" sz="1400">
                <a:effectLst/>
                <a:latin typeface="Arial" panose="020B0604020202020204" pitchFamily="34" charset="0"/>
                <a:ea typeface="ＭＳ ゴシック" panose="020B0609070205080204" pitchFamily="49" charset="-128"/>
              </a:rPr>
              <a:t> floor board ay </a:t>
            </a:r>
            <a:r>
              <a:rPr lang="en-US" altLang="ja-JP" sz="1400" err="1">
                <a:effectLst/>
                <a:latin typeface="Arial" panose="020B0604020202020204" pitchFamily="34" charset="0"/>
                <a:ea typeface="ＭＳ ゴシック" panose="020B0609070205080204" pitchFamily="49" charset="-128"/>
              </a:rPr>
              <a:t>dapat</a:t>
            </a:r>
            <a:r>
              <a:rPr lang="en-US" altLang="ja-JP" sz="1400">
                <a:effectLst/>
                <a:latin typeface="Arial" panose="020B0604020202020204" pitchFamily="34" charset="0"/>
                <a:ea typeface="ＭＳ ゴシック" panose="020B0609070205080204" pitchFamily="49" charset="-128"/>
              </a:rPr>
              <a:t> </a:t>
            </a:r>
            <a:r>
              <a:rPr lang="en-US" altLang="ja-JP" sz="1400" err="1">
                <a:effectLst/>
                <a:latin typeface="Arial" panose="020B0604020202020204" pitchFamily="34" charset="0"/>
                <a:ea typeface="ＭＳ ゴシック" panose="020B0609070205080204" pitchFamily="49" charset="-128"/>
              </a:rPr>
              <a:t>dalawa</a:t>
            </a:r>
            <a:r>
              <a:rPr lang="en-US" altLang="ja-JP" sz="1400">
                <a:effectLst/>
                <a:latin typeface="Arial" panose="020B0604020202020204" pitchFamily="34" charset="0"/>
                <a:ea typeface="ＭＳ ゴシック" panose="020B0609070205080204" pitchFamily="49" charset="-128"/>
              </a:rPr>
              <a:t> </a:t>
            </a:r>
            <a:r>
              <a:rPr lang="en-US" altLang="ja-JP" sz="1400" err="1">
                <a:effectLst/>
                <a:latin typeface="Arial" panose="020B0604020202020204" pitchFamily="34" charset="0"/>
                <a:ea typeface="ＭＳ ゴシック" panose="020B0609070205080204" pitchFamily="49" charset="-128"/>
              </a:rPr>
              <a:t>sa</a:t>
            </a:r>
            <a:r>
              <a:rPr lang="en-US" altLang="ja-JP" sz="1400">
                <a:effectLst/>
                <a:latin typeface="Arial" panose="020B0604020202020204" pitchFamily="34" charset="0"/>
                <a:ea typeface="ＭＳ ゴシック" panose="020B0609070205080204" pitchFamily="49" charset="-128"/>
              </a:rPr>
              <a:t> may front jack. </a:t>
            </a:r>
            <a:endParaRPr lang="ja-JP" altLang="en-US" sz="140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marL="342900" indent="-342900">
              <a:lnSpc>
                <a:spcPct val="100000"/>
              </a:lnSpc>
              <a:spcBef>
                <a:spcPts val="0"/>
              </a:spcBef>
              <a:buFont typeface="+mj-lt"/>
              <a:buAutoNum type="alphaLcPeriod"/>
            </a:pPr>
            <a:r>
              <a:rPr lang="en-US" altLang="ja-JP" sz="1400">
                <a:effectLst/>
                <a:latin typeface="Arial" panose="020B0604020202020204" pitchFamily="34" charset="0"/>
                <a:ea typeface="ＭＳ ゴシック" panose="020B0609070205080204" pitchFamily="49" charset="-128"/>
              </a:rPr>
              <a:t>Ang floor board ay </a:t>
            </a:r>
            <a:r>
              <a:rPr lang="en-US" altLang="ja-JP" sz="1400" err="1">
                <a:effectLst/>
                <a:latin typeface="Arial" panose="020B0604020202020204" pitchFamily="34" charset="0"/>
                <a:ea typeface="ＭＳ ゴシック" panose="020B0609070205080204" pitchFamily="49" charset="-128"/>
              </a:rPr>
              <a:t>dapat</a:t>
            </a:r>
            <a:r>
              <a:rPr lang="en-US" altLang="ja-JP" sz="1400">
                <a:effectLst/>
                <a:latin typeface="Arial" panose="020B0604020202020204" pitchFamily="34" charset="0"/>
                <a:ea typeface="ＭＳ ゴシック" panose="020B0609070205080204" pitchFamily="49" charset="-128"/>
              </a:rPr>
              <a:t> </a:t>
            </a:r>
            <a:r>
              <a:rPr lang="en-US" altLang="ja-JP" sz="1400" err="1">
                <a:effectLst/>
                <a:latin typeface="Arial" panose="020B0604020202020204" pitchFamily="34" charset="0"/>
                <a:ea typeface="ＭＳ ゴシック" panose="020B0609070205080204" pitchFamily="49" charset="-128"/>
              </a:rPr>
              <a:t>nasa</a:t>
            </a:r>
            <a:r>
              <a:rPr lang="en-US" altLang="ja-JP" sz="1400">
                <a:effectLst/>
                <a:latin typeface="Arial" panose="020B0604020202020204" pitchFamily="34" charset="0"/>
                <a:ea typeface="ＭＳ ゴシック" panose="020B0609070205080204" pitchFamily="49" charset="-128"/>
              </a:rPr>
              <a:t> 20 cm ang </a:t>
            </a:r>
            <a:r>
              <a:rPr lang="en-US" altLang="ja-JP" sz="1400" err="1">
                <a:effectLst/>
                <a:latin typeface="Arial" panose="020B0604020202020204" pitchFamily="34" charset="0"/>
                <a:ea typeface="ＭＳ ゴシック" panose="020B0609070205080204" pitchFamily="49" charset="-128"/>
              </a:rPr>
              <a:t>kapal</a:t>
            </a:r>
            <a:r>
              <a:rPr lang="en-US" altLang="ja-JP" sz="1400">
                <a:effectLst/>
                <a:latin typeface="Arial" panose="020B0604020202020204" pitchFamily="34" charset="0"/>
                <a:ea typeface="ＭＳ ゴシック" panose="020B0609070205080204" pitchFamily="49" charset="-128"/>
              </a:rPr>
              <a:t> at </a:t>
            </a:r>
            <a:r>
              <a:rPr lang="en-US" altLang="ja-JP" sz="1400" err="1">
                <a:effectLst/>
                <a:latin typeface="Arial" panose="020B0604020202020204" pitchFamily="34" charset="0"/>
                <a:ea typeface="ＭＳ ゴシック" panose="020B0609070205080204" pitchFamily="49" charset="-128"/>
              </a:rPr>
              <a:t>dapat</a:t>
            </a:r>
            <a:r>
              <a:rPr lang="en-US" altLang="ja-JP" sz="1400">
                <a:effectLst/>
                <a:latin typeface="Arial" panose="020B0604020202020204" pitchFamily="34" charset="0"/>
                <a:ea typeface="ＭＳ ゴシック" panose="020B0609070205080204" pitchFamily="49" charset="-128"/>
              </a:rPr>
              <a:t> ay </a:t>
            </a:r>
            <a:r>
              <a:rPr lang="en-US" altLang="ja-JP" sz="1400" err="1">
                <a:effectLst/>
                <a:latin typeface="Arial" panose="020B0604020202020204" pitchFamily="34" charset="0"/>
                <a:ea typeface="ＭＳ ゴシック" panose="020B0609070205080204" pitchFamily="49" charset="-128"/>
              </a:rPr>
              <a:t>sapat</a:t>
            </a:r>
            <a:r>
              <a:rPr lang="en-US" altLang="ja-JP" sz="1400">
                <a:effectLst/>
                <a:latin typeface="Arial" panose="020B0604020202020204" pitchFamily="34" charset="0"/>
                <a:ea typeface="ＭＳ ゴシック" panose="020B0609070205080204" pitchFamily="49" charset="-128"/>
              </a:rPr>
              <a:t> </a:t>
            </a:r>
            <a:r>
              <a:rPr lang="en-US" altLang="ja-JP" sz="1400" err="1">
                <a:effectLst/>
                <a:latin typeface="Arial" panose="020B0604020202020204" pitchFamily="34" charset="0"/>
                <a:ea typeface="ＭＳ ゴシック" panose="020B0609070205080204" pitchFamily="49" charset="-128"/>
              </a:rPr>
              <a:t>na</a:t>
            </a:r>
            <a:r>
              <a:rPr lang="en-US" altLang="ja-JP" sz="1400">
                <a:effectLst/>
                <a:latin typeface="Arial" panose="020B0604020202020204" pitchFamily="34" charset="0"/>
                <a:ea typeface="ＭＳ ゴシック" panose="020B0609070205080204" pitchFamily="49" charset="-128"/>
              </a:rPr>
              <a:t> </a:t>
            </a:r>
            <a:r>
              <a:rPr lang="en-US" altLang="ja-JP" sz="1400" err="1">
                <a:effectLst/>
                <a:latin typeface="Arial" panose="020B0604020202020204" pitchFamily="34" charset="0"/>
                <a:ea typeface="ＭＳ ゴシック" panose="020B0609070205080204" pitchFamily="49" charset="-128"/>
              </a:rPr>
              <a:t>haba</a:t>
            </a:r>
            <a:r>
              <a:rPr lang="en-US" altLang="ja-JP" sz="1400">
                <a:effectLst/>
                <a:latin typeface="Arial" panose="020B0604020202020204" pitchFamily="34" charset="0"/>
                <a:ea typeface="ＭＳ ゴシック" panose="020B0609070205080204" pitchFamily="49" charset="-128"/>
              </a:rPr>
              <a:t> </a:t>
            </a:r>
            <a:r>
              <a:rPr lang="en-US" altLang="ja-JP" sz="1400" err="1">
                <a:effectLst/>
                <a:latin typeface="Arial" panose="020B0604020202020204" pitchFamily="34" charset="0"/>
                <a:ea typeface="ＭＳ ゴシック" panose="020B0609070205080204" pitchFamily="49" charset="-128"/>
              </a:rPr>
              <a:t>upang</a:t>
            </a:r>
            <a:r>
              <a:rPr lang="en-US" altLang="ja-JP" sz="1400">
                <a:effectLst/>
                <a:latin typeface="Arial" panose="020B0604020202020204" pitchFamily="34" charset="0"/>
                <a:ea typeface="ＭＳ ゴシック" panose="020B0609070205080204" pitchFamily="49" charset="-128"/>
              </a:rPr>
              <a:t> </a:t>
            </a:r>
            <a:r>
              <a:rPr lang="en-US" altLang="ja-JP" sz="1400" err="1">
                <a:effectLst/>
                <a:latin typeface="Arial" panose="020B0604020202020204" pitchFamily="34" charset="0"/>
                <a:ea typeface="ＭＳ ゴシック" panose="020B0609070205080204" pitchFamily="49" charset="-128"/>
              </a:rPr>
              <a:t>magkasya</a:t>
            </a:r>
            <a:r>
              <a:rPr lang="en-US" altLang="ja-JP" sz="1400">
                <a:effectLst/>
                <a:latin typeface="Arial" panose="020B0604020202020204" pitchFamily="34" charset="0"/>
                <a:ea typeface="ＭＳ ゴシック" panose="020B0609070205080204" pitchFamily="49" charset="-128"/>
              </a:rPr>
              <a:t> </a:t>
            </a:r>
            <a:r>
              <a:rPr lang="en-US" altLang="ja-JP" sz="1400" err="1">
                <a:effectLst/>
                <a:latin typeface="Arial" panose="020B0604020202020204" pitchFamily="34" charset="0"/>
                <a:ea typeface="ＭＳ ゴシック" panose="020B0609070205080204" pitchFamily="49" charset="-128"/>
              </a:rPr>
              <a:t>sa</a:t>
            </a:r>
            <a:r>
              <a:rPr lang="en-US" altLang="ja-JP" sz="1400">
                <a:effectLst/>
                <a:latin typeface="Arial" panose="020B0604020202020204" pitchFamily="34" charset="0"/>
                <a:ea typeface="ＭＳ ゴシック" panose="020B0609070205080204" pitchFamily="49" charset="-128"/>
              </a:rPr>
              <a:t> </a:t>
            </a:r>
            <a:r>
              <a:rPr lang="en-US" altLang="ja-JP" sz="1400" err="1">
                <a:effectLst/>
                <a:latin typeface="Arial" panose="020B0604020202020204" pitchFamily="34" charset="0"/>
                <a:ea typeface="ＭＳ ゴシック" panose="020B0609070205080204" pitchFamily="49" charset="-128"/>
              </a:rPr>
              <a:t>pagitan</a:t>
            </a:r>
            <a:r>
              <a:rPr lang="en-US" altLang="ja-JP" sz="1400">
                <a:effectLst/>
                <a:latin typeface="Arial" panose="020B0604020202020204" pitchFamily="34" charset="0"/>
                <a:ea typeface="ＭＳ ゴシック" panose="020B0609070205080204" pitchFamily="49" charset="-128"/>
              </a:rPr>
              <a:t> ng outrigger float at ng </a:t>
            </a:r>
            <a:r>
              <a:rPr lang="en-US" altLang="ja-JP" sz="1400" err="1">
                <a:effectLst/>
                <a:latin typeface="Arial" panose="020B0604020202020204" pitchFamily="34" charset="0"/>
                <a:ea typeface="ＭＳ ゴシック" panose="020B0609070205080204" pitchFamily="49" charset="-128"/>
              </a:rPr>
              <a:t>lupa</a:t>
            </a:r>
            <a:r>
              <a:rPr lang="en-US" altLang="ja-JP" sz="1400">
                <a:effectLst/>
                <a:latin typeface="Arial" panose="020B0604020202020204" pitchFamily="34" charset="0"/>
                <a:ea typeface="ＭＳ ゴシック" panose="020B0609070205080204" pitchFamily="49" charset="-128"/>
              </a:rPr>
              <a:t> </a:t>
            </a:r>
            <a:r>
              <a:rPr lang="en-US" altLang="ja-JP" sz="1400" err="1">
                <a:effectLst/>
                <a:latin typeface="Arial" panose="020B0604020202020204" pitchFamily="34" charset="0"/>
                <a:ea typeface="ＭＳ ゴシック" panose="020B0609070205080204" pitchFamily="49" charset="-128"/>
              </a:rPr>
              <a:t>sa</a:t>
            </a:r>
            <a:r>
              <a:rPr lang="en-US" altLang="ja-JP" sz="1400">
                <a:effectLst/>
                <a:latin typeface="Arial" panose="020B0604020202020204" pitchFamily="34" charset="0"/>
                <a:ea typeface="ＭＳ ゴシック" panose="020B0609070205080204" pitchFamily="49" charset="-128"/>
              </a:rPr>
              <a:t> </a:t>
            </a:r>
            <a:r>
              <a:rPr lang="en-US" altLang="ja-JP" sz="1400" err="1">
                <a:effectLst/>
                <a:latin typeface="Arial" panose="020B0604020202020204" pitchFamily="34" charset="0"/>
                <a:ea typeface="ＭＳ ゴシック" panose="020B0609070205080204" pitchFamily="49" charset="-128"/>
              </a:rPr>
              <a:t>harap</a:t>
            </a:r>
            <a:r>
              <a:rPr lang="en-US" altLang="ja-JP" sz="1400">
                <a:effectLst/>
                <a:latin typeface="Arial" panose="020B0604020202020204" pitchFamily="34" charset="0"/>
                <a:ea typeface="ＭＳ ゴシック" panose="020B0609070205080204" pitchFamily="49" charset="-128"/>
              </a:rPr>
              <a:t> ng jack set.</a:t>
            </a:r>
            <a:endParaRPr lang="en-US" altLang="ja-JP" sz="140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pic>
        <p:nvPicPr>
          <p:cNvPr id="2" name="図 1">
            <a:extLst>
              <a:ext uri="{FF2B5EF4-FFF2-40B4-BE49-F238E27FC236}">
                <a16:creationId xmlns:a16="http://schemas.microsoft.com/office/drawing/2014/main" id="{DB473189-E65F-4EEF-ACAC-F908CD289E3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8802" t="9396" r="2875" b="10071"/>
          <a:stretch/>
        </p:blipFill>
        <p:spPr>
          <a:xfrm>
            <a:off x="5246839" y="1372522"/>
            <a:ext cx="3058326" cy="2627533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3" name="図 2">
            <a:extLst>
              <a:ext uri="{FF2B5EF4-FFF2-40B4-BE49-F238E27FC236}">
                <a16:creationId xmlns:a16="http://schemas.microsoft.com/office/drawing/2014/main" id="{9E23A756-3EA7-4310-B3A8-AC3E3641DC43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58288" t="15031" r="2581"/>
          <a:stretch/>
        </p:blipFill>
        <p:spPr>
          <a:xfrm>
            <a:off x="5246839" y="4078105"/>
            <a:ext cx="2869096" cy="2288321"/>
          </a:xfrm>
          <a:prstGeom prst="rect">
            <a:avLst/>
          </a:prstGeom>
          <a:ln w="9525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412925889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3"/>
          <p:cNvSpPr>
            <a:spLocks noGrp="1"/>
          </p:cNvSpPr>
          <p:nvPr>
            <p:ph type="title"/>
          </p:nvPr>
        </p:nvSpPr>
        <p:spPr>
          <a:xfrm>
            <a:off x="628650" y="64828"/>
            <a:ext cx="7886700" cy="685568"/>
          </a:xfrm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r>
              <a:rPr lang="en-US" altLang="ja-JP" sz="2400" b="1"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Mga </a:t>
            </a:r>
            <a:r>
              <a:rPr lang="en-US" altLang="ja-JP" sz="2400" b="1" err="1"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Pamamaraan</a:t>
            </a:r>
            <a:r>
              <a:rPr lang="en-US" altLang="ja-JP" sz="2400" b="1"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 at Pag-</a:t>
            </a:r>
            <a:r>
              <a:rPr lang="en-US" altLang="ja-JP" sz="2400" b="1" err="1"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iingat</a:t>
            </a:r>
            <a:r>
              <a:rPr lang="en-US" altLang="ja-JP" sz="2400" b="1"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 </a:t>
            </a:r>
            <a:r>
              <a:rPr lang="en-US" altLang="ja-JP" sz="2400" b="1" err="1"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sa</a:t>
            </a:r>
            <a:r>
              <a:rPr lang="en-US" altLang="ja-JP" sz="2400" b="1"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 Pag-install ng Outrigger</a:t>
            </a:r>
            <a:r>
              <a:rPr lang="ja-JP" altLang="en-US" sz="2400" b="1"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 </a:t>
            </a:r>
            <a:r>
              <a:rPr lang="en-US" altLang="ja-JP" sz="2400" b="1"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(</a:t>
            </a:r>
            <a:r>
              <a:rPr lang="ja-JP" altLang="en-US" sz="2400" b="1"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２</a:t>
            </a:r>
            <a:r>
              <a:rPr lang="en-US" altLang="ja-JP" sz="2400" b="1"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) Slope</a:t>
            </a:r>
            <a:r>
              <a:rPr lang="ja-JP" altLang="en-US" sz="2400" b="1"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２　</a:t>
            </a:r>
            <a:endParaRPr kumimoji="1" lang="ja-JP" altLang="en-US" sz="2400" b="1">
              <a:latin typeface="Arial" panose="020B0604020202020204" pitchFamily="34" charset="0"/>
              <a:ea typeface="Meiryo UI" panose="020B0604030504040204" pitchFamily="50" charset="-128"/>
              <a:cs typeface="Arial" panose="020B0604020202020204" pitchFamily="34" charset="0"/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3887569" y="6400413"/>
            <a:ext cx="4283093" cy="27699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r"/>
            <a:r>
              <a:rPr lang="en-US" altLang="ja-JP" sz="1200" dirty="0" err="1">
                <a:solidFill>
                  <a:prstClr val="black"/>
                </a:solidFill>
              </a:rPr>
              <a:t>teksto</a:t>
            </a:r>
            <a:r>
              <a:rPr lang="en-US" altLang="ja-JP" sz="1200" dirty="0">
                <a:solidFill>
                  <a:prstClr val="black"/>
                </a:solidFill>
              </a:rPr>
              <a:t> p.</a:t>
            </a:r>
            <a:r>
              <a:rPr lang="ja-JP" altLang="en-US" sz="1200" dirty="0">
                <a:solidFill>
                  <a:prstClr val="black"/>
                </a:solidFill>
              </a:rPr>
              <a:t>５０～５１</a:t>
            </a:r>
            <a:r>
              <a:rPr lang="en-US" altLang="ja-JP" sz="1200" dirty="0">
                <a:solidFill>
                  <a:prstClr val="black"/>
                </a:solidFill>
              </a:rPr>
              <a:t>/</a:t>
            </a:r>
            <a:r>
              <a:rPr lang="en-US" altLang="ja-JP" sz="1200" dirty="0" err="1">
                <a:solidFill>
                  <a:prstClr val="black"/>
                </a:solidFill>
              </a:rPr>
              <a:t>Suportang</a:t>
            </a:r>
            <a:r>
              <a:rPr lang="en-US" altLang="ja-JP" sz="1200" dirty="0">
                <a:solidFill>
                  <a:prstClr val="black"/>
                </a:solidFill>
              </a:rPr>
              <a:t> </a:t>
            </a:r>
            <a:r>
              <a:rPr lang="en-US" altLang="ja-JP" sz="1200" dirty="0" err="1">
                <a:solidFill>
                  <a:prstClr val="black"/>
                </a:solidFill>
              </a:rPr>
              <a:t>Aklat-Aralin</a:t>
            </a:r>
            <a:r>
              <a:rPr lang="en-US" altLang="ja-JP" sz="1200" dirty="0">
                <a:solidFill>
                  <a:prstClr val="black"/>
                </a:solidFill>
              </a:rPr>
              <a:t> p.</a:t>
            </a:r>
            <a:r>
              <a:rPr lang="ja-JP" altLang="en-US" sz="1200" dirty="0" smtClean="0">
                <a:solidFill>
                  <a:prstClr val="black"/>
                </a:solidFill>
              </a:rPr>
              <a:t>３２～３３</a:t>
            </a:r>
            <a:endParaRPr lang="ja-JP" altLang="en-US" sz="1200" dirty="0">
              <a:solidFill>
                <a:prstClr val="black"/>
              </a:solidFill>
            </a:endParaRP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712B29-8DFD-45C1-BE8F-2E7F44751CDC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33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コンテンツ プレースホルダー 4"/>
          <p:cNvSpPr txBox="1">
            <a:spLocks/>
          </p:cNvSpPr>
          <p:nvPr/>
        </p:nvSpPr>
        <p:spPr>
          <a:xfrm>
            <a:off x="628650" y="794460"/>
            <a:ext cx="5242063" cy="2788436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l">
              <a:buNone/>
            </a:pPr>
            <a:r>
              <a:rPr lang="ja-JP" altLang="en-US" sz="1400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⑥　</a:t>
            </a:r>
            <a:r>
              <a:rPr lang="en-US" altLang="ja-JP" sz="1400" kern="100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Arial" panose="020B0604020202020204" pitchFamily="34" charset="0"/>
              </a:rPr>
              <a:t> I-overhang ang </a:t>
            </a:r>
            <a:r>
              <a:rPr lang="en-US" altLang="ja-JP" sz="1400" kern="100" err="1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Arial" panose="020B0604020202020204" pitchFamily="34" charset="0"/>
              </a:rPr>
              <a:t>mga</a:t>
            </a:r>
            <a:r>
              <a:rPr lang="en-US" altLang="ja-JP" sz="1400" kern="100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Arial" panose="020B0604020202020204" pitchFamily="34" charset="0"/>
              </a:rPr>
              <a:t> outrigger </a:t>
            </a:r>
            <a:r>
              <a:rPr lang="en-US" altLang="ja-JP" sz="1400" kern="100" err="1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Arial" panose="020B0604020202020204" pitchFamily="34" charset="0"/>
              </a:rPr>
              <a:t>ayon</a:t>
            </a:r>
            <a:r>
              <a:rPr lang="en-US" altLang="ja-JP" sz="1400" kern="100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Arial" panose="020B0604020202020204" pitchFamily="34" charset="0"/>
              </a:rPr>
              <a:t> </a:t>
            </a:r>
            <a:r>
              <a:rPr lang="en-US" altLang="ja-JP" sz="1400" kern="100" err="1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Arial" panose="020B0604020202020204" pitchFamily="34" charset="0"/>
              </a:rPr>
              <a:t>sa</a:t>
            </a:r>
            <a:r>
              <a:rPr lang="en-US" altLang="ja-JP" sz="1400" kern="100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Arial" panose="020B0604020202020204" pitchFamily="34" charset="0"/>
              </a:rPr>
              <a:t> </a:t>
            </a:r>
            <a:r>
              <a:rPr lang="en-US" altLang="ja-JP" sz="1400" kern="100" err="1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Arial" panose="020B0604020202020204" pitchFamily="34" charset="0"/>
              </a:rPr>
              <a:t>sumusunod</a:t>
            </a:r>
            <a:r>
              <a:rPr lang="en-US" altLang="ja-JP" sz="1400" kern="100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Arial" panose="020B0604020202020204" pitchFamily="34" charset="0"/>
              </a:rPr>
              <a:t> </a:t>
            </a:r>
            <a:r>
              <a:rPr lang="en-US" altLang="ja-JP" sz="1400" kern="100" err="1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Arial" panose="020B0604020202020204" pitchFamily="34" charset="0"/>
              </a:rPr>
              <a:t>na</a:t>
            </a:r>
            <a:r>
              <a:rPr lang="en-US" altLang="ja-JP" sz="1400" kern="100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Arial" panose="020B0604020202020204" pitchFamily="34" charset="0"/>
              </a:rPr>
              <a:t> </a:t>
            </a:r>
            <a:r>
              <a:rPr lang="en-US" altLang="ja-JP" sz="1400" kern="100" err="1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Arial" panose="020B0604020202020204" pitchFamily="34" charset="0"/>
              </a:rPr>
              <a:t>pamamaraan</a:t>
            </a:r>
            <a:r>
              <a:rPr lang="en-US" altLang="ja-JP" sz="1400" kern="100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Arial" panose="020B0604020202020204" pitchFamily="34" charset="0"/>
              </a:rPr>
              <a:t>:</a:t>
            </a:r>
            <a:endParaRPr lang="ja-JP" altLang="ja-JP" sz="1400" kern="100">
              <a:effectLst/>
              <a:latin typeface="Arial" panose="020B0604020202020204" pitchFamily="34" charset="0"/>
              <a:ea typeface="ＭＳ ゴシック" panose="020B0609070205080204" pitchFamily="49" charset="-128"/>
              <a:cs typeface="Arial" panose="020B0604020202020204" pitchFamily="34" charset="0"/>
            </a:endParaRPr>
          </a:p>
          <a:p>
            <a:pPr marL="448310" indent="0" algn="l">
              <a:buNone/>
            </a:pPr>
            <a:r>
              <a:rPr lang="en-US" altLang="ja-JP" sz="1400" kern="100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Arial" panose="020B0604020202020204" pitchFamily="34" charset="0"/>
              </a:rPr>
              <a:t>(a)</a:t>
            </a:r>
            <a:r>
              <a:rPr lang="ja-JP" altLang="ja-JP" sz="1400" kern="100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Arial" panose="020B0604020202020204" pitchFamily="34" charset="0"/>
              </a:rPr>
              <a:t>　</a:t>
            </a:r>
            <a:r>
              <a:rPr lang="en-US" altLang="ja-JP" sz="1400" kern="100" err="1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Arial" panose="020B0604020202020204" pitchFamily="34" charset="0"/>
              </a:rPr>
              <a:t>Siguraduhing</a:t>
            </a:r>
            <a:r>
              <a:rPr lang="en-US" altLang="ja-JP" sz="1400" kern="100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Arial" panose="020B0604020202020204" pitchFamily="34" charset="0"/>
              </a:rPr>
              <a:t> </a:t>
            </a:r>
            <a:r>
              <a:rPr lang="en-US" altLang="ja-JP" sz="1400" kern="100" err="1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Arial" panose="020B0604020202020204" pitchFamily="34" charset="0"/>
              </a:rPr>
              <a:t>gawin</a:t>
            </a:r>
            <a:r>
              <a:rPr lang="en-US" altLang="ja-JP" sz="1400" kern="100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Arial" panose="020B0604020202020204" pitchFamily="34" charset="0"/>
              </a:rPr>
              <a:t> </a:t>
            </a:r>
            <a:r>
              <a:rPr lang="en-US" altLang="ja-JP" sz="1400" kern="100" err="1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Arial" panose="020B0604020202020204" pitchFamily="34" charset="0"/>
              </a:rPr>
              <a:t>ito</a:t>
            </a:r>
            <a:r>
              <a:rPr lang="en-US" altLang="ja-JP" sz="1400" kern="100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Arial" panose="020B0604020202020204" pitchFamily="34" charset="0"/>
              </a:rPr>
              <a:t> </a:t>
            </a:r>
            <a:r>
              <a:rPr lang="en-US" altLang="ja-JP" sz="1400" kern="100" err="1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Arial" panose="020B0604020202020204" pitchFamily="34" charset="0"/>
              </a:rPr>
              <a:t>sa</a:t>
            </a:r>
            <a:r>
              <a:rPr lang="en-US" altLang="ja-JP" sz="1400" kern="100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Arial" panose="020B0604020202020204" pitchFamily="34" charset="0"/>
              </a:rPr>
              <a:t> </a:t>
            </a:r>
            <a:r>
              <a:rPr lang="en-US" altLang="ja-JP" sz="1400" kern="100" err="1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Arial" panose="020B0604020202020204" pitchFamily="34" charset="0"/>
              </a:rPr>
              <a:t>pagkakasunud-sunod</a:t>
            </a:r>
            <a:r>
              <a:rPr lang="en-US" altLang="ja-JP" sz="1400" kern="100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Arial" panose="020B0604020202020204" pitchFamily="34" charset="0"/>
              </a:rPr>
              <a:t> ng front jack at back jack.</a:t>
            </a:r>
            <a:endParaRPr lang="ja-JP" altLang="ja-JP" sz="1400" kern="100">
              <a:effectLst/>
              <a:latin typeface="Arial" panose="020B0604020202020204" pitchFamily="34" charset="0"/>
              <a:ea typeface="ＭＳ ゴシック" panose="020B0609070205080204" pitchFamily="49" charset="-128"/>
              <a:cs typeface="Arial" panose="020B0604020202020204" pitchFamily="34" charset="0"/>
            </a:endParaRPr>
          </a:p>
          <a:p>
            <a:pPr marL="448310" indent="0" algn="l">
              <a:buNone/>
            </a:pPr>
            <a:r>
              <a:rPr lang="en-US" altLang="ja-JP" sz="1400" kern="100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Arial" panose="020B0604020202020204" pitchFamily="34" charset="0"/>
              </a:rPr>
              <a:t>(b)</a:t>
            </a:r>
            <a:r>
              <a:rPr lang="ja-JP" altLang="ja-JP" sz="1400" kern="100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Arial" panose="020B0604020202020204" pitchFamily="34" charset="0"/>
              </a:rPr>
              <a:t>　</a:t>
            </a:r>
            <a:r>
              <a:rPr lang="en-US" altLang="ja-JP" sz="1400" kern="100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Arial" panose="020B0604020202020204" pitchFamily="34" charset="0"/>
              </a:rPr>
              <a:t>Ang jack ay </a:t>
            </a:r>
            <a:r>
              <a:rPr lang="en-US" altLang="ja-JP" sz="1400" kern="100" err="1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Arial" panose="020B0604020202020204" pitchFamily="34" charset="0"/>
              </a:rPr>
              <a:t>dapat</a:t>
            </a:r>
            <a:r>
              <a:rPr lang="en-US" altLang="ja-JP" sz="1400" kern="100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Arial" panose="020B0604020202020204" pitchFamily="34" charset="0"/>
              </a:rPr>
              <a:t> </a:t>
            </a:r>
            <a:r>
              <a:rPr lang="en-US" altLang="ja-JP" sz="1400" kern="100" err="1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Arial" panose="020B0604020202020204" pitchFamily="34" charset="0"/>
              </a:rPr>
              <a:t>na</a:t>
            </a:r>
            <a:r>
              <a:rPr lang="en-US" altLang="ja-JP" sz="1400" kern="100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Arial" panose="020B0604020202020204" pitchFamily="34" charset="0"/>
              </a:rPr>
              <a:t> </a:t>
            </a:r>
            <a:r>
              <a:rPr lang="en-US" altLang="ja-JP" sz="1400" kern="100" err="1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Arial" panose="020B0604020202020204" pitchFamily="34" charset="0"/>
              </a:rPr>
              <a:t>i</a:t>
            </a:r>
            <a:r>
              <a:rPr lang="en-US" altLang="ja-JP" sz="1400" kern="100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Arial" panose="020B0604020202020204" pitchFamily="34" charset="0"/>
              </a:rPr>
              <a:t>-extend </a:t>
            </a:r>
            <a:r>
              <a:rPr lang="en-US" altLang="ja-JP" sz="1400" kern="100" err="1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Arial" panose="020B0604020202020204" pitchFamily="34" charset="0"/>
              </a:rPr>
              <a:t>sa</a:t>
            </a:r>
            <a:r>
              <a:rPr lang="en-US" altLang="ja-JP" sz="1400" kern="100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Arial" panose="020B0604020202020204" pitchFamily="34" charset="0"/>
              </a:rPr>
              <a:t> </a:t>
            </a:r>
            <a:r>
              <a:rPr lang="en-US" altLang="ja-JP" sz="1400" kern="100" err="1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Arial" panose="020B0604020202020204" pitchFamily="34" charset="0"/>
              </a:rPr>
              <a:t>kaliwa</a:t>
            </a:r>
            <a:r>
              <a:rPr lang="en-US" altLang="ja-JP" sz="1400" kern="100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Arial" panose="020B0604020202020204" pitchFamily="34" charset="0"/>
              </a:rPr>
              <a:t> at </a:t>
            </a:r>
            <a:r>
              <a:rPr lang="en-US" altLang="ja-JP" sz="1400" kern="100" err="1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Arial" panose="020B0604020202020204" pitchFamily="34" charset="0"/>
              </a:rPr>
              <a:t>kanan</a:t>
            </a:r>
            <a:r>
              <a:rPr lang="en-US" altLang="ja-JP" sz="1400" kern="100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Arial" panose="020B0604020202020204" pitchFamily="34" charset="0"/>
              </a:rPr>
              <a:t> </a:t>
            </a:r>
            <a:r>
              <a:rPr lang="en-US" altLang="ja-JP" sz="1400" kern="100" err="1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Arial" panose="020B0604020202020204" pitchFamily="34" charset="0"/>
              </a:rPr>
              <a:t>nang</a:t>
            </a:r>
            <a:r>
              <a:rPr lang="en-US" altLang="ja-JP" sz="1400" kern="100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Arial" panose="020B0604020202020204" pitchFamily="34" charset="0"/>
              </a:rPr>
              <a:t> </a:t>
            </a:r>
            <a:r>
              <a:rPr lang="en-US" altLang="ja-JP" sz="1400" kern="100" err="1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Arial" panose="020B0604020202020204" pitchFamily="34" charset="0"/>
              </a:rPr>
              <a:t>sabay</a:t>
            </a:r>
            <a:r>
              <a:rPr lang="en-US" altLang="ja-JP" sz="1400" kern="100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Arial" panose="020B0604020202020204" pitchFamily="34" charset="0"/>
              </a:rPr>
              <a:t>.</a:t>
            </a:r>
            <a:endParaRPr lang="ja-JP" altLang="ja-JP" sz="1400" kern="100">
              <a:effectLst/>
              <a:latin typeface="Arial" panose="020B0604020202020204" pitchFamily="34" charset="0"/>
              <a:ea typeface="ＭＳ ゴシック" panose="020B0609070205080204" pitchFamily="49" charset="-128"/>
              <a:cs typeface="Arial" panose="020B0604020202020204" pitchFamily="34" charset="0"/>
            </a:endParaRPr>
          </a:p>
          <a:p>
            <a:pPr marL="448310" indent="0" algn="l">
              <a:buNone/>
            </a:pPr>
            <a:r>
              <a:rPr lang="en-US" altLang="ja-JP" sz="1400" kern="100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Arial" panose="020B0604020202020204" pitchFamily="34" charset="0"/>
              </a:rPr>
              <a:t>(c)</a:t>
            </a:r>
            <a:r>
              <a:rPr lang="ja-JP" altLang="ja-JP" sz="1400" kern="100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Arial" panose="020B0604020202020204" pitchFamily="34" charset="0"/>
              </a:rPr>
              <a:t>　</a:t>
            </a:r>
            <a:r>
              <a:rPr lang="en-US" altLang="ja-JP" sz="1400" kern="100" err="1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Arial" panose="020B0604020202020204" pitchFamily="34" charset="0"/>
              </a:rPr>
              <a:t>Ayusin</a:t>
            </a:r>
            <a:r>
              <a:rPr lang="en-US" altLang="ja-JP" sz="1400" kern="100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Arial" panose="020B0604020202020204" pitchFamily="34" charset="0"/>
              </a:rPr>
              <a:t> ang </a:t>
            </a:r>
            <a:r>
              <a:rPr lang="en-US" altLang="ja-JP" sz="1400" kern="100" err="1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Arial" panose="020B0604020202020204" pitchFamily="34" charset="0"/>
              </a:rPr>
              <a:t>mga</a:t>
            </a:r>
            <a:r>
              <a:rPr lang="en-US" altLang="ja-JP" sz="1400" kern="100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Arial" panose="020B0604020202020204" pitchFamily="34" charset="0"/>
              </a:rPr>
              <a:t> </a:t>
            </a:r>
            <a:r>
              <a:rPr lang="en-US" altLang="ja-JP" sz="1400" kern="100" err="1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Arial" panose="020B0604020202020204" pitchFamily="34" charset="0"/>
              </a:rPr>
              <a:t>ito</a:t>
            </a:r>
            <a:r>
              <a:rPr lang="en-US" altLang="ja-JP" sz="1400" kern="100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Arial" panose="020B0604020202020204" pitchFamily="34" charset="0"/>
              </a:rPr>
              <a:t> </a:t>
            </a:r>
            <a:r>
              <a:rPr lang="en-US" altLang="ja-JP" sz="1400" kern="100" err="1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Arial" panose="020B0604020202020204" pitchFamily="34" charset="0"/>
              </a:rPr>
              <a:t>sa</a:t>
            </a:r>
            <a:r>
              <a:rPr lang="en-US" altLang="ja-JP" sz="1400" kern="100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Arial" panose="020B0604020202020204" pitchFamily="34" charset="0"/>
              </a:rPr>
              <a:t> </a:t>
            </a:r>
            <a:r>
              <a:rPr lang="en-US" altLang="ja-JP" sz="1400" kern="100" err="1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Arial" panose="020B0604020202020204" pitchFamily="34" charset="0"/>
              </a:rPr>
              <a:t>pamamagitan</a:t>
            </a:r>
            <a:r>
              <a:rPr lang="en-US" altLang="ja-JP" sz="1400" kern="100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Arial" panose="020B0604020202020204" pitchFamily="34" charset="0"/>
              </a:rPr>
              <a:t> ng </a:t>
            </a:r>
            <a:r>
              <a:rPr lang="en-US" altLang="ja-JP" sz="1400" kern="100" err="1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Arial" panose="020B0604020202020204" pitchFamily="34" charset="0"/>
              </a:rPr>
              <a:t>pagpapatakbo</a:t>
            </a:r>
            <a:r>
              <a:rPr lang="en-US" altLang="ja-JP" sz="1400" kern="100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Arial" panose="020B0604020202020204" pitchFamily="34" charset="0"/>
              </a:rPr>
              <a:t> ng </a:t>
            </a:r>
            <a:r>
              <a:rPr lang="en-US" altLang="ja-JP" sz="1400" kern="100" err="1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Arial" panose="020B0604020202020204" pitchFamily="34" charset="0"/>
              </a:rPr>
              <a:t>bawat</a:t>
            </a:r>
            <a:r>
              <a:rPr lang="en-US" altLang="ja-JP" sz="1400" kern="100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Arial" panose="020B0604020202020204" pitchFamily="34" charset="0"/>
              </a:rPr>
              <a:t> jack.</a:t>
            </a:r>
            <a:endParaRPr lang="ja-JP" altLang="ja-JP" sz="1400" kern="100">
              <a:effectLst/>
              <a:latin typeface="Arial" panose="020B0604020202020204" pitchFamily="34" charset="0"/>
              <a:ea typeface="ＭＳ ゴシック" panose="020B0609070205080204" pitchFamily="49" charset="-128"/>
              <a:cs typeface="Arial" panose="020B060402020202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ja-JP" altLang="en-US" sz="1400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⑦　</a:t>
            </a:r>
            <a:r>
              <a:rPr lang="en-US" altLang="ja-JP" sz="1400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Arial" panose="020B0604020202020204" pitchFamily="34" charset="0"/>
              </a:rPr>
              <a:t> </a:t>
            </a:r>
            <a:r>
              <a:rPr lang="en-US" altLang="ja-JP" sz="1400" err="1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Arial" panose="020B0604020202020204" pitchFamily="34" charset="0"/>
              </a:rPr>
              <a:t>Iangat</a:t>
            </a:r>
            <a:r>
              <a:rPr lang="en-US" altLang="ja-JP" sz="1400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Arial" panose="020B0604020202020204" pitchFamily="34" charset="0"/>
              </a:rPr>
              <a:t> ang lahat ng </a:t>
            </a:r>
            <a:r>
              <a:rPr lang="en-US" altLang="ja-JP" sz="1400" err="1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Arial" panose="020B0604020202020204" pitchFamily="34" charset="0"/>
              </a:rPr>
              <a:t>gulong</a:t>
            </a:r>
            <a:r>
              <a:rPr lang="en-US" altLang="ja-JP" sz="1400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Arial" panose="020B0604020202020204" pitchFamily="34" charset="0"/>
              </a:rPr>
              <a:t> at </a:t>
            </a:r>
            <a:r>
              <a:rPr lang="en-US" altLang="ja-JP" sz="1400" err="1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Arial" panose="020B0604020202020204" pitchFamily="34" charset="0"/>
              </a:rPr>
              <a:t>i</a:t>
            </a:r>
            <a:r>
              <a:rPr lang="en-US" altLang="ja-JP" sz="1400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Arial" panose="020B0604020202020204" pitchFamily="34" charset="0"/>
              </a:rPr>
              <a:t>-level ang </a:t>
            </a:r>
            <a:r>
              <a:rPr lang="en-US" altLang="ja-JP" sz="1400" err="1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Arial" panose="020B0604020202020204" pitchFamily="34" charset="0"/>
              </a:rPr>
              <a:t>sasakyang</a:t>
            </a:r>
            <a:r>
              <a:rPr lang="en-US" altLang="ja-JP" sz="1400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Arial" panose="020B0604020202020204" pitchFamily="34" charset="0"/>
              </a:rPr>
              <a:t> </a:t>
            </a:r>
            <a:r>
              <a:rPr lang="en-US" altLang="ja-JP" sz="1400" err="1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Arial" panose="020B0604020202020204" pitchFamily="34" charset="0"/>
              </a:rPr>
              <a:t>nakalutang</a:t>
            </a:r>
            <a:r>
              <a:rPr lang="en-US" altLang="ja-JP" sz="1400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Arial" panose="020B0604020202020204" pitchFamily="34" charset="0"/>
              </a:rPr>
              <a:t> </a:t>
            </a:r>
            <a:r>
              <a:rPr lang="ja-JP" altLang="en-US" sz="1400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。</a:t>
            </a:r>
            <a:endParaRPr lang="en-US" altLang="ja-JP" sz="1400">
              <a:solidFill>
                <a:prstClr val="black"/>
              </a:solidFill>
              <a:latin typeface="Arial" panose="020B0604020202020204" pitchFamily="34" charset="0"/>
              <a:ea typeface="Meiryo UI" panose="020B0604030504040204" pitchFamily="50" charset="-128"/>
              <a:cs typeface="Arial" panose="020B060402020202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ja-JP" altLang="en-US" sz="1400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⑧　</a:t>
            </a:r>
            <a:r>
              <a:rPr lang="en-US" altLang="ja-JP" sz="1400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Arial" panose="020B0604020202020204" pitchFamily="34" charset="0"/>
              </a:rPr>
              <a:t> Kung </a:t>
            </a:r>
            <a:r>
              <a:rPr lang="en-US" altLang="ja-JP" sz="1400" err="1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Arial" panose="020B0604020202020204" pitchFamily="34" charset="0"/>
              </a:rPr>
              <a:t>hindi</a:t>
            </a:r>
            <a:r>
              <a:rPr lang="en-US" altLang="ja-JP" sz="1400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Arial" panose="020B0604020202020204" pitchFamily="34" charset="0"/>
              </a:rPr>
              <a:t> </a:t>
            </a:r>
            <a:r>
              <a:rPr lang="en-US" altLang="ja-JP" sz="1400" err="1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Arial" panose="020B0604020202020204" pitchFamily="34" charset="0"/>
              </a:rPr>
              <a:t>maipantay</a:t>
            </a:r>
            <a:r>
              <a:rPr lang="en-US" altLang="ja-JP" sz="1400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Arial" panose="020B0604020202020204" pitchFamily="34" charset="0"/>
              </a:rPr>
              <a:t> ang </a:t>
            </a:r>
            <a:r>
              <a:rPr lang="en-US" altLang="ja-JP" sz="1400" err="1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Arial" panose="020B0604020202020204" pitchFamily="34" charset="0"/>
              </a:rPr>
              <a:t>sasakyang</a:t>
            </a:r>
            <a:r>
              <a:rPr lang="en-US" altLang="ja-JP" sz="1400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Arial" panose="020B0604020202020204" pitchFamily="34" charset="0"/>
              </a:rPr>
              <a:t> </a:t>
            </a:r>
            <a:r>
              <a:rPr lang="en-US" altLang="ja-JP" sz="1400" err="1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Arial" panose="020B0604020202020204" pitchFamily="34" charset="0"/>
              </a:rPr>
              <a:t>nakalutang</a:t>
            </a:r>
            <a:r>
              <a:rPr lang="en-US" altLang="ja-JP" sz="1400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Arial" panose="020B0604020202020204" pitchFamily="34" charset="0"/>
              </a:rPr>
              <a:t>, </a:t>
            </a:r>
            <a:r>
              <a:rPr lang="en-US" altLang="ja-JP" sz="1400" err="1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Arial" panose="020B0604020202020204" pitchFamily="34" charset="0"/>
              </a:rPr>
              <a:t>sundin</a:t>
            </a:r>
            <a:r>
              <a:rPr lang="en-US" altLang="ja-JP" sz="1400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Arial" panose="020B0604020202020204" pitchFamily="34" charset="0"/>
              </a:rPr>
              <a:t> ang </a:t>
            </a:r>
            <a:r>
              <a:rPr lang="en-US" altLang="ja-JP" sz="1400" err="1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Arial" panose="020B0604020202020204" pitchFamily="34" charset="0"/>
              </a:rPr>
              <a:t>mga</a:t>
            </a:r>
            <a:r>
              <a:rPr lang="en-US" altLang="ja-JP" sz="1400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Arial" panose="020B0604020202020204" pitchFamily="34" charset="0"/>
              </a:rPr>
              <a:t> </a:t>
            </a:r>
            <a:r>
              <a:rPr lang="en-US" altLang="ja-JP" sz="1400" err="1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Arial" panose="020B0604020202020204" pitchFamily="34" charset="0"/>
              </a:rPr>
              <a:t>sumusunod</a:t>
            </a:r>
            <a:r>
              <a:rPr lang="en-US" altLang="ja-JP" sz="1400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Arial" panose="020B0604020202020204" pitchFamily="34" charset="0"/>
              </a:rPr>
              <a:t> </a:t>
            </a:r>
            <a:r>
              <a:rPr lang="ja-JP" altLang="en-US" sz="1400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。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ja-JP" sz="1400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(a)</a:t>
            </a:r>
            <a:r>
              <a:rPr lang="ja-JP" altLang="en-US" sz="1400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　</a:t>
            </a:r>
            <a:r>
              <a:rPr lang="en-US" altLang="ja-JP" sz="1400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Arial" panose="020B0604020202020204" pitchFamily="34" charset="0"/>
              </a:rPr>
              <a:t> </a:t>
            </a:r>
            <a:r>
              <a:rPr lang="en-US" altLang="ja-JP" sz="1400" err="1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Arial" panose="020B0604020202020204" pitchFamily="34" charset="0"/>
              </a:rPr>
              <a:t>Siguraduhing</a:t>
            </a:r>
            <a:r>
              <a:rPr lang="en-US" altLang="ja-JP" sz="1400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Arial" panose="020B0604020202020204" pitchFamily="34" charset="0"/>
              </a:rPr>
              <a:t> </a:t>
            </a:r>
            <a:r>
              <a:rPr lang="en-US" altLang="ja-JP" sz="1400" err="1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Arial" panose="020B0604020202020204" pitchFamily="34" charset="0"/>
              </a:rPr>
              <a:t>magtrabaho</a:t>
            </a:r>
            <a:r>
              <a:rPr lang="en-US" altLang="ja-JP" sz="1400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Arial" panose="020B0604020202020204" pitchFamily="34" charset="0"/>
              </a:rPr>
              <a:t> </a:t>
            </a:r>
            <a:r>
              <a:rPr lang="en-US" altLang="ja-JP" sz="1400" err="1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Arial" panose="020B0604020202020204" pitchFamily="34" charset="0"/>
              </a:rPr>
              <a:t>kasabay</a:t>
            </a:r>
            <a:r>
              <a:rPr lang="en-US" altLang="ja-JP" sz="1400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Arial" panose="020B0604020202020204" pitchFamily="34" charset="0"/>
              </a:rPr>
              <a:t> ang boom </a:t>
            </a:r>
            <a:r>
              <a:rPr lang="en-US" altLang="ja-JP" sz="1400" err="1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Arial" panose="020B0604020202020204" pitchFamily="34" charset="0"/>
              </a:rPr>
              <a:t>na</a:t>
            </a:r>
            <a:r>
              <a:rPr lang="en-US" altLang="ja-JP" sz="1400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Arial" panose="020B0604020202020204" pitchFamily="34" charset="0"/>
              </a:rPr>
              <a:t> </a:t>
            </a:r>
            <a:r>
              <a:rPr lang="en-US" altLang="ja-JP" sz="1400" err="1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Arial" panose="020B0604020202020204" pitchFamily="34" charset="0"/>
              </a:rPr>
              <a:t>nakaharap</a:t>
            </a:r>
            <a:r>
              <a:rPr lang="en-US" altLang="ja-JP" sz="1400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Arial" panose="020B0604020202020204" pitchFamily="34" charset="0"/>
              </a:rPr>
              <a:t> </a:t>
            </a:r>
            <a:r>
              <a:rPr lang="en-US" altLang="ja-JP" sz="1400" err="1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Arial" panose="020B0604020202020204" pitchFamily="34" charset="0"/>
              </a:rPr>
              <a:t>sa</a:t>
            </a:r>
            <a:r>
              <a:rPr lang="en-US" altLang="ja-JP" sz="1400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Arial" panose="020B0604020202020204" pitchFamily="34" charset="0"/>
              </a:rPr>
              <a:t> </a:t>
            </a:r>
            <a:r>
              <a:rPr lang="en-US" altLang="ja-JP" sz="1400" err="1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Arial" panose="020B0604020202020204" pitchFamily="34" charset="0"/>
              </a:rPr>
              <a:t>pataas</a:t>
            </a:r>
            <a:r>
              <a:rPr lang="en-US" altLang="ja-JP" sz="1400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Arial" panose="020B0604020202020204" pitchFamily="34" charset="0"/>
              </a:rPr>
              <a:t> </a:t>
            </a:r>
            <a:r>
              <a:rPr lang="ja-JP" altLang="en-US" sz="1400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。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ja-JP" sz="1400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(b)</a:t>
            </a:r>
            <a:r>
              <a:rPr lang="ja-JP" altLang="en-US" sz="1400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　</a:t>
            </a:r>
            <a:r>
              <a:rPr lang="en-US" altLang="ja-JP" sz="1400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Arial" panose="020B0604020202020204" pitchFamily="34" charset="0"/>
              </a:rPr>
              <a:t> </a:t>
            </a:r>
            <a:r>
              <a:rPr lang="en-US" altLang="ja-JP" sz="1400" err="1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Arial" panose="020B0604020202020204" pitchFamily="34" charset="0"/>
              </a:rPr>
              <a:t>Siguraduhin</a:t>
            </a:r>
            <a:r>
              <a:rPr lang="en-US" altLang="ja-JP" sz="1400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Arial" panose="020B0604020202020204" pitchFamily="34" charset="0"/>
              </a:rPr>
              <a:t> </a:t>
            </a:r>
            <a:r>
              <a:rPr lang="en-US" altLang="ja-JP" sz="1400" err="1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Arial" panose="020B0604020202020204" pitchFamily="34" charset="0"/>
              </a:rPr>
              <a:t>na</a:t>
            </a:r>
            <a:r>
              <a:rPr lang="en-US" altLang="ja-JP" sz="1400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Arial" panose="020B0604020202020204" pitchFamily="34" charset="0"/>
              </a:rPr>
              <a:t> ang </a:t>
            </a:r>
            <a:r>
              <a:rPr lang="en-US" altLang="ja-JP" sz="1400" err="1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Arial" panose="020B0604020202020204" pitchFamily="34" charset="0"/>
              </a:rPr>
              <a:t>kaliwa</a:t>
            </a:r>
            <a:r>
              <a:rPr lang="en-US" altLang="ja-JP" sz="1400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Arial" panose="020B0604020202020204" pitchFamily="34" charset="0"/>
              </a:rPr>
              <a:t> at </a:t>
            </a:r>
            <a:r>
              <a:rPr lang="en-US" altLang="ja-JP" sz="1400" err="1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Arial" panose="020B0604020202020204" pitchFamily="34" charset="0"/>
              </a:rPr>
              <a:t>kanang</a:t>
            </a:r>
            <a:r>
              <a:rPr lang="en-US" altLang="ja-JP" sz="1400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Arial" panose="020B0604020202020204" pitchFamily="34" charset="0"/>
              </a:rPr>
              <a:t> </a:t>
            </a:r>
            <a:r>
              <a:rPr lang="en-US" altLang="ja-JP" sz="1400" err="1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Arial" panose="020B0604020202020204" pitchFamily="34" charset="0"/>
              </a:rPr>
              <a:t>direksyon</a:t>
            </a:r>
            <a:r>
              <a:rPr lang="en-US" altLang="ja-JP" sz="1400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Arial" panose="020B0604020202020204" pitchFamily="34" charset="0"/>
              </a:rPr>
              <a:t> ng </a:t>
            </a:r>
            <a:r>
              <a:rPr lang="en-US" altLang="ja-JP" sz="1400" err="1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Arial" panose="020B0604020202020204" pitchFamily="34" charset="0"/>
              </a:rPr>
              <a:t>sasakyang</a:t>
            </a:r>
            <a:r>
              <a:rPr lang="en-US" altLang="ja-JP" sz="1400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Arial" panose="020B0604020202020204" pitchFamily="34" charset="0"/>
              </a:rPr>
              <a:t> </a:t>
            </a:r>
            <a:r>
              <a:rPr lang="en-US" altLang="ja-JP" sz="1400" err="1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Arial" panose="020B0604020202020204" pitchFamily="34" charset="0"/>
              </a:rPr>
              <a:t>nakalutang</a:t>
            </a:r>
            <a:r>
              <a:rPr lang="en-US" altLang="ja-JP" sz="1400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Arial" panose="020B0604020202020204" pitchFamily="34" charset="0"/>
              </a:rPr>
              <a:t> ay </a:t>
            </a:r>
            <a:r>
              <a:rPr lang="en-US" altLang="ja-JP" sz="1400" err="1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Arial" panose="020B0604020202020204" pitchFamily="34" charset="0"/>
              </a:rPr>
              <a:t>nakapahalang</a:t>
            </a:r>
            <a:r>
              <a:rPr lang="en-US" altLang="ja-JP" sz="1400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Arial" panose="020B0604020202020204" pitchFamily="34" charset="0"/>
              </a:rPr>
              <a:t> </a:t>
            </a:r>
            <a:r>
              <a:rPr lang="ja-JP" altLang="en-US" sz="1400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。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ja-JP" sz="1400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(c)</a:t>
            </a:r>
            <a:r>
              <a:rPr lang="ja-JP" altLang="en-US" sz="1400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　</a:t>
            </a:r>
            <a:r>
              <a:rPr lang="en-US" altLang="ja-JP" sz="1400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Arial" panose="020B0604020202020204" pitchFamily="34" charset="0"/>
              </a:rPr>
              <a:t> Kung </a:t>
            </a:r>
            <a:r>
              <a:rPr lang="en-US" altLang="ja-JP" sz="1400" err="1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Arial" panose="020B0604020202020204" pitchFamily="34" charset="0"/>
              </a:rPr>
              <a:t>pababa</a:t>
            </a:r>
            <a:r>
              <a:rPr lang="en-US" altLang="ja-JP" sz="1400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Arial" panose="020B0604020202020204" pitchFamily="34" charset="0"/>
              </a:rPr>
              <a:t> ang </a:t>
            </a:r>
            <a:r>
              <a:rPr lang="en-US" altLang="ja-JP" sz="1400" err="1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Arial" panose="020B0604020202020204" pitchFamily="34" charset="0"/>
              </a:rPr>
              <a:t>trabaho</a:t>
            </a:r>
            <a:r>
              <a:rPr lang="en-US" altLang="ja-JP" sz="1400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Arial" panose="020B0604020202020204" pitchFamily="34" charset="0"/>
              </a:rPr>
              <a:t> </a:t>
            </a:r>
            <a:r>
              <a:rPr lang="en-US" altLang="ja-JP" sz="1400" err="1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Arial" panose="020B0604020202020204" pitchFamily="34" charset="0"/>
              </a:rPr>
              <a:t>sa</a:t>
            </a:r>
            <a:r>
              <a:rPr lang="en-US" altLang="ja-JP" sz="1400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Arial" panose="020B0604020202020204" pitchFamily="34" charset="0"/>
              </a:rPr>
              <a:t> </a:t>
            </a:r>
            <a:r>
              <a:rPr lang="en-US" altLang="ja-JP" sz="1400" err="1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Arial" panose="020B0604020202020204" pitchFamily="34" charset="0"/>
              </a:rPr>
              <a:t>pag-ikot</a:t>
            </a:r>
            <a:r>
              <a:rPr lang="en-US" altLang="ja-JP" sz="1400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Arial" panose="020B0604020202020204" pitchFamily="34" charset="0"/>
              </a:rPr>
              <a:t>, </a:t>
            </a:r>
            <a:r>
              <a:rPr lang="en-US" altLang="ja-JP" sz="1400" err="1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Arial" panose="020B0604020202020204" pitchFamily="34" charset="0"/>
              </a:rPr>
              <a:t>ilipat</a:t>
            </a:r>
            <a:r>
              <a:rPr lang="en-US" altLang="ja-JP" sz="1400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Arial" panose="020B0604020202020204" pitchFamily="34" charset="0"/>
              </a:rPr>
              <a:t> ang </a:t>
            </a:r>
            <a:r>
              <a:rPr lang="en-US" altLang="ja-JP" sz="1400" err="1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Arial" panose="020B0604020202020204" pitchFamily="34" charset="0"/>
              </a:rPr>
              <a:t>sasakyan</a:t>
            </a:r>
            <a:r>
              <a:rPr lang="en-US" altLang="ja-JP" sz="1400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Arial" panose="020B0604020202020204" pitchFamily="34" charset="0"/>
              </a:rPr>
              <a:t> </a:t>
            </a:r>
            <a:r>
              <a:rPr lang="ja-JP" altLang="en-US" sz="1400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。</a:t>
            </a:r>
          </a:p>
          <a:p>
            <a:pPr marL="342900" indent="-342900">
              <a:lnSpc>
                <a:spcPct val="100000"/>
              </a:lnSpc>
              <a:spcBef>
                <a:spcPts val="0"/>
              </a:spcBef>
              <a:buAutoNum type="alphaLcParenBoth" startAt="4"/>
            </a:pPr>
            <a:r>
              <a:rPr lang="en-US" altLang="ja-JP" sz="1400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Arial" panose="020B0604020202020204" pitchFamily="34" charset="0"/>
              </a:rPr>
              <a:t>Sa </a:t>
            </a:r>
            <a:r>
              <a:rPr lang="en-US" altLang="ja-JP" sz="1400" err="1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Arial" panose="020B0604020202020204" pitchFamily="34" charset="0"/>
              </a:rPr>
              <a:t>kaso</a:t>
            </a:r>
            <a:r>
              <a:rPr lang="en-US" altLang="ja-JP" sz="1400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Arial" panose="020B0604020202020204" pitchFamily="34" charset="0"/>
              </a:rPr>
              <a:t> ng telescopic boom type, </a:t>
            </a:r>
            <a:r>
              <a:rPr lang="en-US" altLang="ja-JP" sz="1400" err="1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Arial" panose="020B0604020202020204" pitchFamily="34" charset="0"/>
              </a:rPr>
              <a:t>gamitin</a:t>
            </a:r>
            <a:r>
              <a:rPr lang="en-US" altLang="ja-JP" sz="1400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Arial" panose="020B0604020202020204" pitchFamily="34" charset="0"/>
              </a:rPr>
              <a:t> </a:t>
            </a:r>
            <a:r>
              <a:rPr lang="en-US" altLang="ja-JP" sz="1400" err="1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Arial" panose="020B0604020202020204" pitchFamily="34" charset="0"/>
              </a:rPr>
              <a:t>ito</a:t>
            </a:r>
            <a:r>
              <a:rPr lang="en-US" altLang="ja-JP" sz="1400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Arial" panose="020B0604020202020204" pitchFamily="34" charset="0"/>
              </a:rPr>
              <a:t> </a:t>
            </a:r>
            <a:r>
              <a:rPr lang="en-US" altLang="ja-JP" sz="1400" err="1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Arial" panose="020B0604020202020204" pitchFamily="34" charset="0"/>
              </a:rPr>
              <a:t>na</a:t>
            </a:r>
            <a:r>
              <a:rPr lang="en-US" altLang="ja-JP" sz="1400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Arial" panose="020B0604020202020204" pitchFamily="34" charset="0"/>
              </a:rPr>
              <a:t> </a:t>
            </a:r>
            <a:r>
              <a:rPr lang="en-US" altLang="ja-JP" sz="1400" err="1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Arial" panose="020B0604020202020204" pitchFamily="34" charset="0"/>
              </a:rPr>
              <a:t>nakaharap</a:t>
            </a:r>
            <a:r>
              <a:rPr lang="en-US" altLang="ja-JP" sz="1400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Arial" panose="020B0604020202020204" pitchFamily="34" charset="0"/>
              </a:rPr>
              <a:t> </a:t>
            </a:r>
            <a:r>
              <a:rPr lang="en-US" altLang="ja-JP" sz="1400" err="1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Arial" panose="020B0604020202020204" pitchFamily="34" charset="0"/>
              </a:rPr>
              <a:t>sa</a:t>
            </a:r>
            <a:r>
              <a:rPr lang="en-US" altLang="ja-JP" sz="1400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Arial" panose="020B0604020202020204" pitchFamily="34" charset="0"/>
              </a:rPr>
              <a:t> </a:t>
            </a:r>
            <a:r>
              <a:rPr lang="en-US" altLang="ja-JP" sz="1400" err="1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Arial" panose="020B0604020202020204" pitchFamily="34" charset="0"/>
              </a:rPr>
              <a:t>pataas</a:t>
            </a:r>
            <a:r>
              <a:rPr lang="en-US" altLang="ja-JP" sz="1400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Arial" panose="020B0604020202020204" pitchFamily="34" charset="0"/>
              </a:rPr>
              <a:t> at </a:t>
            </a:r>
            <a:r>
              <a:rPr lang="en-US" altLang="ja-JP" sz="1400" err="1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Arial" panose="020B0604020202020204" pitchFamily="34" charset="0"/>
              </a:rPr>
              <a:t>nasa</a:t>
            </a:r>
            <a:r>
              <a:rPr lang="en-US" altLang="ja-JP" sz="1400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Arial" panose="020B0604020202020204" pitchFamily="34" charset="0"/>
              </a:rPr>
              <a:t> 45 ° </a:t>
            </a:r>
            <a:r>
              <a:rPr lang="en-US" altLang="ja-JP" sz="1400" err="1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Arial" panose="020B0604020202020204" pitchFamily="34" charset="0"/>
              </a:rPr>
              <a:t>sa</a:t>
            </a:r>
            <a:r>
              <a:rPr lang="en-US" altLang="ja-JP" sz="1400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Arial" panose="020B0604020202020204" pitchFamily="34" charset="0"/>
              </a:rPr>
              <a:t> </a:t>
            </a:r>
            <a:r>
              <a:rPr lang="en-US" altLang="ja-JP" sz="1400" err="1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Arial" panose="020B0604020202020204" pitchFamily="34" charset="0"/>
              </a:rPr>
              <a:t>kaliwa</a:t>
            </a:r>
            <a:r>
              <a:rPr lang="en-US" altLang="ja-JP" sz="1400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Arial" panose="020B0604020202020204" pitchFamily="34" charset="0"/>
              </a:rPr>
              <a:t> at </a:t>
            </a:r>
            <a:r>
              <a:rPr lang="en-US" altLang="ja-JP" sz="1400" err="1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Arial" panose="020B0604020202020204" pitchFamily="34" charset="0"/>
              </a:rPr>
              <a:t>kanan</a:t>
            </a:r>
            <a:r>
              <a:rPr lang="en-US" altLang="ja-JP" sz="1400">
                <a:latin typeface="Arial" panose="020B0604020202020204" pitchFamily="34" charset="0"/>
                <a:ea typeface="ＭＳ ゴシック" panose="020B0609070205080204" pitchFamily="49" charset="-128"/>
                <a:cs typeface="Arial" panose="020B0604020202020204" pitchFamily="34" charset="0"/>
              </a:rPr>
              <a:t>.</a:t>
            </a:r>
            <a:endParaRPr lang="en-US" altLang="ja-JP" sz="1400">
              <a:solidFill>
                <a:prstClr val="black"/>
              </a:solidFill>
              <a:latin typeface="Arial" panose="020B0604020202020204" pitchFamily="34" charset="0"/>
              <a:ea typeface="Meiryo UI" panose="020B0604030504040204" pitchFamily="50" charset="-128"/>
              <a:cs typeface="Arial" panose="020B0604020202020204" pitchFamily="34" charset="0"/>
            </a:endParaRPr>
          </a:p>
          <a:p>
            <a:pPr marL="342900" indent="-342900">
              <a:lnSpc>
                <a:spcPct val="100000"/>
              </a:lnSpc>
              <a:spcBef>
                <a:spcPts val="0"/>
              </a:spcBef>
              <a:buAutoNum type="alphaLcParenBoth" startAt="4"/>
            </a:pPr>
            <a:r>
              <a:rPr lang="en-US" altLang="ja-JP" sz="1400" kern="100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Arial" panose="020B0604020202020204" pitchFamily="34" charset="0"/>
              </a:rPr>
              <a:t>Kahit pa </a:t>
            </a:r>
            <a:r>
              <a:rPr lang="en-US" altLang="ja-JP" sz="1400" kern="100" err="1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Arial" panose="020B0604020202020204" pitchFamily="34" charset="0"/>
              </a:rPr>
              <a:t>na</a:t>
            </a:r>
            <a:r>
              <a:rPr lang="en-US" altLang="ja-JP" sz="1400" kern="100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Arial" panose="020B0604020202020204" pitchFamily="34" charset="0"/>
              </a:rPr>
              <a:t> </a:t>
            </a:r>
            <a:r>
              <a:rPr lang="en-US" altLang="ja-JP" sz="1400" kern="100" err="1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Arial" panose="020B0604020202020204" pitchFamily="34" charset="0"/>
              </a:rPr>
              <a:t>ito</a:t>
            </a:r>
            <a:r>
              <a:rPr lang="en-US" altLang="ja-JP" sz="1400" kern="100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Arial" panose="020B0604020202020204" pitchFamily="34" charset="0"/>
              </a:rPr>
              <a:t> ay ang articulated type boom, </a:t>
            </a:r>
            <a:r>
              <a:rPr lang="en-US" altLang="ja-JP" sz="1400" kern="100" err="1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Arial" panose="020B0604020202020204" pitchFamily="34" charset="0"/>
              </a:rPr>
              <a:t>gamitin</a:t>
            </a:r>
            <a:r>
              <a:rPr lang="en-US" altLang="ja-JP" sz="1400" kern="100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Arial" panose="020B0604020202020204" pitchFamily="34" charset="0"/>
              </a:rPr>
              <a:t> </a:t>
            </a:r>
            <a:r>
              <a:rPr lang="en-US" altLang="ja-JP" sz="1400" kern="100" err="1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Arial" panose="020B0604020202020204" pitchFamily="34" charset="0"/>
              </a:rPr>
              <a:t>ito</a:t>
            </a:r>
            <a:r>
              <a:rPr lang="en-US" altLang="ja-JP" sz="1400" kern="100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Arial" panose="020B0604020202020204" pitchFamily="34" charset="0"/>
              </a:rPr>
              <a:t> </a:t>
            </a:r>
            <a:r>
              <a:rPr lang="en-US" altLang="ja-JP" sz="1400" kern="100" err="1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Arial" panose="020B0604020202020204" pitchFamily="34" charset="0"/>
              </a:rPr>
              <a:t>kapag</a:t>
            </a:r>
            <a:r>
              <a:rPr lang="en-US" altLang="ja-JP" sz="1400" kern="100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Arial" panose="020B0604020202020204" pitchFamily="34" charset="0"/>
              </a:rPr>
              <a:t> ang </a:t>
            </a:r>
            <a:r>
              <a:rPr lang="en-US" altLang="ja-JP" sz="1400" kern="100" err="1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Arial" panose="020B0604020202020204" pitchFamily="34" charset="0"/>
              </a:rPr>
              <a:t>nagtatrabaho</a:t>
            </a:r>
            <a:r>
              <a:rPr lang="en-US" altLang="ja-JP" sz="1400" kern="100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Arial" panose="020B0604020202020204" pitchFamily="34" charset="0"/>
              </a:rPr>
              <a:t> </a:t>
            </a:r>
            <a:r>
              <a:rPr lang="en-US" altLang="ja-JP" sz="1400" kern="100" err="1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Arial" panose="020B0604020202020204" pitchFamily="34" charset="0"/>
              </a:rPr>
              <a:t>na</a:t>
            </a:r>
            <a:r>
              <a:rPr lang="en-US" altLang="ja-JP" sz="1400" kern="100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Arial" panose="020B0604020202020204" pitchFamily="34" charset="0"/>
              </a:rPr>
              <a:t> </a:t>
            </a:r>
            <a:r>
              <a:rPr lang="en-US" altLang="ja-JP" sz="1400" kern="100" err="1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Arial" panose="020B0604020202020204" pitchFamily="34" charset="0"/>
              </a:rPr>
              <a:t>posisyong</a:t>
            </a:r>
            <a:r>
              <a:rPr lang="en-US" altLang="ja-JP" sz="1400" kern="100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Arial" panose="020B0604020202020204" pitchFamily="34" charset="0"/>
              </a:rPr>
              <a:t> </a:t>
            </a:r>
            <a:r>
              <a:rPr lang="en-US" altLang="ja-JP" sz="1400" kern="100" err="1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Arial" panose="020B0604020202020204" pitchFamily="34" charset="0"/>
              </a:rPr>
              <a:t>nasa</a:t>
            </a:r>
            <a:r>
              <a:rPr lang="en-US" altLang="ja-JP" sz="1400" kern="100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Arial" panose="020B0604020202020204" pitchFamily="34" charset="0"/>
              </a:rPr>
              <a:t> slope </a:t>
            </a:r>
            <a:r>
              <a:rPr lang="en-US" altLang="ja-JP" sz="1400" kern="100" err="1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Arial" panose="020B0604020202020204" pitchFamily="34" charset="0"/>
              </a:rPr>
              <a:t>sa</a:t>
            </a:r>
            <a:r>
              <a:rPr lang="en-US" altLang="ja-JP" sz="1400" kern="100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Arial" panose="020B0604020202020204" pitchFamily="34" charset="0"/>
              </a:rPr>
              <a:t> </a:t>
            </a:r>
            <a:r>
              <a:rPr lang="en-US" altLang="ja-JP" sz="1400" kern="100" err="1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Arial" panose="020B0604020202020204" pitchFamily="34" charset="0"/>
              </a:rPr>
              <a:t>itaas</a:t>
            </a:r>
            <a:r>
              <a:rPr lang="en-US" altLang="ja-JP" sz="1400" kern="100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Arial" panose="020B0604020202020204" pitchFamily="34" charset="0"/>
              </a:rPr>
              <a:t> ng </a:t>
            </a:r>
            <a:r>
              <a:rPr lang="en-US" altLang="ja-JP" sz="1400" kern="100" err="1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Arial" panose="020B0604020202020204" pitchFamily="34" charset="0"/>
              </a:rPr>
              <a:t>sentro</a:t>
            </a:r>
            <a:r>
              <a:rPr lang="en-US" altLang="ja-JP" sz="1400" kern="100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Arial" panose="020B0604020202020204" pitchFamily="34" charset="0"/>
              </a:rPr>
              <a:t> ng </a:t>
            </a:r>
            <a:r>
              <a:rPr lang="en-US" altLang="ja-JP" sz="1400" kern="100" err="1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Arial" panose="020B0604020202020204" pitchFamily="34" charset="0"/>
              </a:rPr>
              <a:t>pag-ikot</a:t>
            </a:r>
            <a:r>
              <a:rPr lang="en-US" altLang="ja-JP" sz="1400" kern="100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Arial" panose="020B0604020202020204" pitchFamily="34" charset="0"/>
              </a:rPr>
              <a:t>, at ang turning range ay </a:t>
            </a:r>
            <a:r>
              <a:rPr lang="en-US" altLang="ja-JP" sz="1400" kern="100" err="1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Arial" panose="020B0604020202020204" pitchFamily="34" charset="0"/>
              </a:rPr>
              <a:t>dapat</a:t>
            </a:r>
            <a:r>
              <a:rPr lang="en-US" altLang="ja-JP" sz="1400" kern="100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Arial" panose="020B0604020202020204" pitchFamily="34" charset="0"/>
              </a:rPr>
              <a:t> </a:t>
            </a:r>
            <a:r>
              <a:rPr lang="en-US" altLang="ja-JP" sz="1400" kern="100" err="1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Arial" panose="020B0604020202020204" pitchFamily="34" charset="0"/>
              </a:rPr>
              <a:t>nasa</a:t>
            </a:r>
            <a:r>
              <a:rPr lang="en-US" altLang="ja-JP" sz="1400" kern="100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Arial" panose="020B0604020202020204" pitchFamily="34" charset="0"/>
              </a:rPr>
              <a:t> 45 ° </a:t>
            </a:r>
            <a:r>
              <a:rPr lang="en-US" altLang="ja-JP" sz="1400" kern="100" err="1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Arial" panose="020B0604020202020204" pitchFamily="34" charset="0"/>
              </a:rPr>
              <a:t>sa</a:t>
            </a:r>
            <a:r>
              <a:rPr lang="en-US" altLang="ja-JP" sz="1400" kern="100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Arial" panose="020B0604020202020204" pitchFamily="34" charset="0"/>
              </a:rPr>
              <a:t> </a:t>
            </a:r>
            <a:r>
              <a:rPr lang="en-US" altLang="ja-JP" sz="1400" kern="100" err="1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Arial" panose="020B0604020202020204" pitchFamily="34" charset="0"/>
              </a:rPr>
              <a:t>kaliwa</a:t>
            </a:r>
            <a:r>
              <a:rPr lang="en-US" altLang="ja-JP" sz="1400" kern="100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Arial" panose="020B0604020202020204" pitchFamily="34" charset="0"/>
              </a:rPr>
              <a:t> at </a:t>
            </a:r>
            <a:r>
              <a:rPr lang="en-US" altLang="ja-JP" sz="1400" kern="100" err="1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Arial" panose="020B0604020202020204" pitchFamily="34" charset="0"/>
              </a:rPr>
              <a:t>kanan</a:t>
            </a:r>
            <a:r>
              <a:rPr lang="en-US" altLang="ja-JP" sz="1400" kern="100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Arial" panose="020B0604020202020204" pitchFamily="34" charset="0"/>
              </a:rPr>
              <a:t>.</a:t>
            </a:r>
            <a:endParaRPr lang="ja-JP" altLang="ja-JP" sz="1400" kern="100">
              <a:effectLst/>
              <a:latin typeface="Arial" panose="020B0604020202020204" pitchFamily="34" charset="0"/>
              <a:ea typeface="ＭＳ ゴシック" panose="020B0609070205080204" pitchFamily="49" charset="-128"/>
              <a:cs typeface="Arial" panose="020B0604020202020204" pitchFamily="34" charset="0"/>
            </a:endParaRPr>
          </a:p>
        </p:txBody>
      </p:sp>
      <p:pic>
        <p:nvPicPr>
          <p:cNvPr id="2" name="図 1">
            <a:extLst>
              <a:ext uri="{FF2B5EF4-FFF2-40B4-BE49-F238E27FC236}">
                <a16:creationId xmlns:a16="http://schemas.microsoft.com/office/drawing/2014/main" id="{44B5E95D-3350-42BA-85B3-F3097CF3032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4048" t="13945" r="25172" b="1735"/>
          <a:stretch/>
        </p:blipFill>
        <p:spPr>
          <a:xfrm>
            <a:off x="5870713" y="980661"/>
            <a:ext cx="3105608" cy="2142158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3" name="図 2">
            <a:extLst>
              <a:ext uri="{FF2B5EF4-FFF2-40B4-BE49-F238E27FC236}">
                <a16:creationId xmlns:a16="http://schemas.microsoft.com/office/drawing/2014/main" id="{DD4D69A1-A852-42FB-9728-580C87926B62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2535" t="20996" r="24810"/>
          <a:stretch/>
        </p:blipFill>
        <p:spPr>
          <a:xfrm>
            <a:off x="5831652" y="3454440"/>
            <a:ext cx="3220279" cy="1949295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22660865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3"/>
          <p:cNvSpPr>
            <a:spLocks noGrp="1"/>
          </p:cNvSpPr>
          <p:nvPr>
            <p:ph type="title"/>
          </p:nvPr>
        </p:nvSpPr>
        <p:spPr>
          <a:xfrm>
            <a:off x="628650" y="136524"/>
            <a:ext cx="7886700" cy="851056"/>
          </a:xfrm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r>
              <a:rPr lang="en-US" altLang="ja-JP" sz="2400" b="1">
                <a:latin typeface="Meiryo UI" panose="020B0604030504040204" pitchFamily="50" charset="-128"/>
                <a:ea typeface="Meiryo UI" panose="020B0604030504040204" pitchFamily="50" charset="-128"/>
              </a:rPr>
              <a:t>Mga </a:t>
            </a:r>
            <a:r>
              <a:rPr lang="en-US" altLang="ja-JP" sz="2400" b="1" err="1">
                <a:latin typeface="Meiryo UI" panose="020B0604030504040204" pitchFamily="50" charset="-128"/>
                <a:ea typeface="Meiryo UI" panose="020B0604030504040204" pitchFamily="50" charset="-128"/>
              </a:rPr>
              <a:t>Pamamaraan</a:t>
            </a:r>
            <a:r>
              <a:rPr lang="en-US" altLang="ja-JP" sz="2400" b="1">
                <a:latin typeface="Meiryo UI" panose="020B0604030504040204" pitchFamily="50" charset="-128"/>
                <a:ea typeface="Meiryo UI" panose="020B0604030504040204" pitchFamily="50" charset="-128"/>
              </a:rPr>
              <a:t> at Pag-</a:t>
            </a:r>
            <a:r>
              <a:rPr lang="en-US" altLang="ja-JP" sz="2400" b="1" err="1">
                <a:latin typeface="Meiryo UI" panose="020B0604030504040204" pitchFamily="50" charset="-128"/>
                <a:ea typeface="Meiryo UI" panose="020B0604030504040204" pitchFamily="50" charset="-128"/>
              </a:rPr>
              <a:t>iingat</a:t>
            </a:r>
            <a:r>
              <a:rPr lang="en-US" altLang="ja-JP" sz="2400" b="1">
                <a:latin typeface="Meiryo UI" panose="020B0604030504040204" pitchFamily="50" charset="-128"/>
                <a:ea typeface="Meiryo UI" panose="020B0604030504040204" pitchFamily="50" charset="-128"/>
              </a:rPr>
              <a:t> </a:t>
            </a:r>
            <a:r>
              <a:rPr lang="en-US" altLang="ja-JP" sz="2400" b="1" err="1">
                <a:latin typeface="Meiryo UI" panose="020B0604030504040204" pitchFamily="50" charset="-128"/>
                <a:ea typeface="Meiryo UI" panose="020B0604030504040204" pitchFamily="50" charset="-128"/>
              </a:rPr>
              <a:t>sa</a:t>
            </a:r>
            <a:r>
              <a:rPr lang="en-US" altLang="ja-JP" sz="2400" b="1">
                <a:latin typeface="Meiryo UI" panose="020B0604030504040204" pitchFamily="50" charset="-128"/>
                <a:ea typeface="Meiryo UI" panose="020B0604030504040204" pitchFamily="50" charset="-128"/>
              </a:rPr>
              <a:t> Pag-install ng Outrigger</a:t>
            </a:r>
            <a:r>
              <a:rPr lang="ja-JP" altLang="en-US" sz="2400" b="1">
                <a:latin typeface="Meiryo UI" panose="020B0604030504040204" pitchFamily="50" charset="-128"/>
                <a:ea typeface="Meiryo UI" panose="020B0604030504040204" pitchFamily="50" charset="-128"/>
              </a:rPr>
              <a:t>（２）　</a:t>
            </a:r>
            <a:r>
              <a:rPr lang="en-US" altLang="ja-JP" sz="2400" b="1">
                <a:latin typeface="Meiryo UI" panose="020B0604030504040204" pitchFamily="50" charset="-128"/>
                <a:ea typeface="Meiryo UI" panose="020B0604030504040204" pitchFamily="50" charset="-128"/>
              </a:rPr>
              <a:t>Slope </a:t>
            </a:r>
            <a:r>
              <a:rPr lang="ja-JP" altLang="en-US" sz="2400" b="1">
                <a:latin typeface="Meiryo UI" panose="020B0604030504040204" pitchFamily="50" charset="-128"/>
                <a:ea typeface="Meiryo UI" panose="020B0604030504040204" pitchFamily="50" charset="-128"/>
              </a:rPr>
              <a:t>３　</a:t>
            </a:r>
            <a:endParaRPr kumimoji="1" lang="ja-JP" altLang="en-US" sz="2400" b="1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4572000" y="6400413"/>
            <a:ext cx="3598662" cy="27699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r"/>
            <a:r>
              <a:rPr lang="en-US" altLang="ja-JP" sz="1200" dirty="0" err="1">
                <a:solidFill>
                  <a:prstClr val="black"/>
                </a:solidFill>
              </a:rPr>
              <a:t>teksto</a:t>
            </a:r>
            <a:r>
              <a:rPr lang="en-US" altLang="ja-JP" sz="1200" dirty="0">
                <a:solidFill>
                  <a:prstClr val="black"/>
                </a:solidFill>
              </a:rPr>
              <a:t> p.</a:t>
            </a:r>
            <a:r>
              <a:rPr lang="ja-JP" altLang="en-US" sz="1200" dirty="0">
                <a:solidFill>
                  <a:prstClr val="black"/>
                </a:solidFill>
              </a:rPr>
              <a:t>５１</a:t>
            </a:r>
            <a:r>
              <a:rPr lang="en-US" altLang="ja-JP" sz="1200" dirty="0">
                <a:solidFill>
                  <a:prstClr val="black"/>
                </a:solidFill>
              </a:rPr>
              <a:t>/</a:t>
            </a:r>
            <a:r>
              <a:rPr lang="en-US" altLang="ja-JP" sz="1200" dirty="0" err="1">
                <a:solidFill>
                  <a:prstClr val="black"/>
                </a:solidFill>
              </a:rPr>
              <a:t>Suportang</a:t>
            </a:r>
            <a:r>
              <a:rPr lang="en-US" altLang="ja-JP" sz="1200" dirty="0">
                <a:solidFill>
                  <a:prstClr val="black"/>
                </a:solidFill>
              </a:rPr>
              <a:t> </a:t>
            </a:r>
            <a:r>
              <a:rPr lang="en-US" altLang="ja-JP" sz="1200" dirty="0" err="1">
                <a:solidFill>
                  <a:prstClr val="black"/>
                </a:solidFill>
              </a:rPr>
              <a:t>Aklat-Aralin</a:t>
            </a:r>
            <a:r>
              <a:rPr lang="en-US" altLang="ja-JP" sz="1200" dirty="0">
                <a:solidFill>
                  <a:prstClr val="black"/>
                </a:solidFill>
              </a:rPr>
              <a:t> p.</a:t>
            </a:r>
            <a:r>
              <a:rPr lang="ja-JP" altLang="en-US" sz="1200" dirty="0" smtClean="0">
                <a:solidFill>
                  <a:prstClr val="black"/>
                </a:solidFill>
              </a:rPr>
              <a:t>３３</a:t>
            </a:r>
            <a:endParaRPr lang="ja-JP" altLang="en-US" sz="1200" dirty="0">
              <a:solidFill>
                <a:prstClr val="black"/>
              </a:solidFill>
            </a:endParaRP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712B29-8DFD-45C1-BE8F-2E7F44751CDC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34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コンテンツ プレースホルダー 4"/>
          <p:cNvSpPr txBox="1">
            <a:spLocks/>
          </p:cNvSpPr>
          <p:nvPr/>
        </p:nvSpPr>
        <p:spPr>
          <a:xfrm>
            <a:off x="628650" y="1031644"/>
            <a:ext cx="7886700" cy="1611214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ja-JP" altLang="en-US" sz="140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⑨　</a:t>
            </a:r>
            <a:r>
              <a:rPr lang="en-US" altLang="ja-JP" sz="1400" kern="100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 </a:t>
            </a:r>
            <a:r>
              <a:rPr lang="en-US" altLang="ja-JP" sz="1400" kern="100" err="1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Pagkatapos</a:t>
            </a:r>
            <a:r>
              <a:rPr lang="en-US" altLang="ja-JP" sz="1400" kern="100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 ng </a:t>
            </a:r>
            <a:r>
              <a:rPr lang="en-US" altLang="ja-JP" sz="1400" kern="100" err="1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trabaho</a:t>
            </a:r>
            <a:r>
              <a:rPr lang="en-US" altLang="ja-JP" sz="1400" kern="100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, </a:t>
            </a:r>
            <a:r>
              <a:rPr lang="en-US" altLang="ja-JP" sz="1400" kern="100" err="1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itabi</a:t>
            </a:r>
            <a:r>
              <a:rPr lang="en-US" altLang="ja-JP" sz="1400" kern="100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 ang </a:t>
            </a:r>
            <a:r>
              <a:rPr lang="en-US" altLang="ja-JP" sz="1400" kern="100" err="1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mga</a:t>
            </a:r>
            <a:r>
              <a:rPr lang="en-US" altLang="ja-JP" sz="1400" kern="100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 outrigger </a:t>
            </a:r>
            <a:r>
              <a:rPr lang="en-US" altLang="ja-JP" sz="1400" kern="100" err="1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ayon</a:t>
            </a:r>
            <a:r>
              <a:rPr lang="en-US" altLang="ja-JP" sz="1400" kern="100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 </a:t>
            </a:r>
            <a:r>
              <a:rPr lang="en-US" altLang="ja-JP" sz="1400" kern="100" err="1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sa</a:t>
            </a:r>
            <a:r>
              <a:rPr lang="en-US" altLang="ja-JP" sz="1400" kern="100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 </a:t>
            </a:r>
            <a:r>
              <a:rPr lang="en-US" altLang="ja-JP" sz="1400" kern="100" err="1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sumusunod</a:t>
            </a:r>
            <a:r>
              <a:rPr lang="en-US" altLang="ja-JP" sz="1400" kern="100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 </a:t>
            </a:r>
            <a:r>
              <a:rPr lang="en-US" altLang="ja-JP" sz="1400" kern="100" err="1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na</a:t>
            </a:r>
            <a:r>
              <a:rPr lang="en-US" altLang="ja-JP" sz="1400" kern="100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 </a:t>
            </a:r>
            <a:r>
              <a:rPr lang="en-US" altLang="ja-JP" sz="1400" kern="100" err="1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pamamaraan</a:t>
            </a:r>
            <a:r>
              <a:rPr lang="en-US" altLang="ja-JP" sz="1400" kern="100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.</a:t>
            </a:r>
            <a:endParaRPr lang="ja-JP" altLang="en-US" sz="140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ja-JP" altLang="en-US" sz="140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　</a:t>
            </a:r>
            <a:r>
              <a:rPr lang="en-US" altLang="ja-JP" sz="140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(a)</a:t>
            </a:r>
            <a:r>
              <a:rPr lang="ja-JP" altLang="en-US" sz="140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　</a:t>
            </a:r>
            <a:r>
              <a:rPr lang="en-US" altLang="ja-JP" sz="1400">
                <a:effectLst/>
                <a:latin typeface="Arial" panose="020B0604020202020204" pitchFamily="34" charset="0"/>
                <a:ea typeface="ＭＳ ゴシック" panose="020B0609070205080204" pitchFamily="49" charset="-128"/>
              </a:rPr>
              <a:t> </a:t>
            </a:r>
            <a:r>
              <a:rPr lang="en-US" altLang="ja-JP" sz="1400" err="1">
                <a:effectLst/>
                <a:latin typeface="Arial" panose="020B0604020202020204" pitchFamily="34" charset="0"/>
                <a:ea typeface="ＭＳ ゴシック" panose="020B0609070205080204" pitchFamily="49" charset="-128"/>
              </a:rPr>
              <a:t>Ibalik</a:t>
            </a:r>
            <a:r>
              <a:rPr lang="en-US" altLang="ja-JP" sz="1400">
                <a:effectLst/>
                <a:latin typeface="Arial" panose="020B0604020202020204" pitchFamily="34" charset="0"/>
                <a:ea typeface="ＭＳ ゴシック" panose="020B0609070205080204" pitchFamily="49" charset="-128"/>
              </a:rPr>
              <a:t> ang boom </a:t>
            </a:r>
            <a:r>
              <a:rPr lang="en-US" altLang="ja-JP" sz="1400" err="1">
                <a:effectLst/>
                <a:latin typeface="Arial" panose="020B0604020202020204" pitchFamily="34" charset="0"/>
                <a:ea typeface="ＭＳ ゴシック" panose="020B0609070205080204" pitchFamily="49" charset="-128"/>
              </a:rPr>
              <a:t>sa</a:t>
            </a:r>
            <a:r>
              <a:rPr lang="en-US" altLang="ja-JP" sz="1400">
                <a:effectLst/>
                <a:latin typeface="Arial" panose="020B0604020202020204" pitchFamily="34" charset="0"/>
                <a:ea typeface="ＭＳ ゴシック" panose="020B0609070205080204" pitchFamily="49" charset="-128"/>
              </a:rPr>
              <a:t> </a:t>
            </a:r>
            <a:r>
              <a:rPr lang="en-US" altLang="ja-JP" sz="1400" err="1">
                <a:effectLst/>
                <a:latin typeface="Arial" panose="020B0604020202020204" pitchFamily="34" charset="0"/>
                <a:ea typeface="ＭＳ ゴシック" panose="020B0609070205080204" pitchFamily="49" charset="-128"/>
              </a:rPr>
              <a:t>posisyong</a:t>
            </a:r>
            <a:r>
              <a:rPr lang="en-US" altLang="ja-JP" sz="1400">
                <a:effectLst/>
                <a:latin typeface="Arial" panose="020B0604020202020204" pitchFamily="34" charset="0"/>
                <a:ea typeface="ＭＳ ゴシック" panose="020B0609070205080204" pitchFamily="49" charset="-128"/>
              </a:rPr>
              <a:t> </a:t>
            </a:r>
            <a:r>
              <a:rPr lang="en-US" altLang="ja-JP" sz="1400" err="1">
                <a:effectLst/>
                <a:latin typeface="Arial" panose="020B0604020202020204" pitchFamily="34" charset="0"/>
                <a:ea typeface="ＭＳ ゴシック" panose="020B0609070205080204" pitchFamily="49" charset="-128"/>
              </a:rPr>
              <a:t>umaandar</a:t>
            </a:r>
            <a:r>
              <a:rPr lang="en-US" altLang="ja-JP" sz="1400">
                <a:latin typeface="Arial" panose="020B0604020202020204" pitchFamily="34" charset="0"/>
                <a:ea typeface="ＭＳ ゴシック" panose="020B0609070205080204" pitchFamily="49" charset="-128"/>
              </a:rPr>
              <a:t>.</a:t>
            </a:r>
            <a:endParaRPr lang="ja-JP" altLang="en-US" sz="140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ja-JP" altLang="en-US" sz="140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　</a:t>
            </a:r>
            <a:r>
              <a:rPr lang="en-US" altLang="ja-JP" sz="140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(b)</a:t>
            </a:r>
            <a:r>
              <a:rPr lang="ja-JP" altLang="en-US" sz="140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　</a:t>
            </a:r>
            <a:r>
              <a:rPr lang="en-US" altLang="ja-JP" sz="1400">
                <a:effectLst/>
                <a:latin typeface="Arial" panose="020B0604020202020204" pitchFamily="34" charset="0"/>
                <a:ea typeface="ＭＳ ゴシック" panose="020B0609070205080204" pitchFamily="49" charset="-128"/>
              </a:rPr>
              <a:t> </a:t>
            </a:r>
            <a:r>
              <a:rPr lang="en-US" altLang="ja-JP" sz="1400" err="1">
                <a:effectLst/>
                <a:latin typeface="Arial" panose="020B0604020202020204" pitchFamily="34" charset="0"/>
                <a:ea typeface="ＭＳ ゴシック" panose="020B0609070205080204" pitchFamily="49" charset="-128"/>
              </a:rPr>
              <a:t>Suriin</a:t>
            </a:r>
            <a:r>
              <a:rPr lang="en-US" altLang="ja-JP" sz="1400">
                <a:effectLst/>
                <a:latin typeface="Arial" panose="020B0604020202020204" pitchFamily="34" charset="0"/>
                <a:ea typeface="ＭＳ ゴシック" panose="020B0609070205080204" pitchFamily="49" charset="-128"/>
              </a:rPr>
              <a:t> ang </a:t>
            </a:r>
            <a:r>
              <a:rPr lang="en-US" altLang="ja-JP" sz="1400" err="1">
                <a:effectLst/>
                <a:latin typeface="Arial" panose="020B0604020202020204" pitchFamily="34" charset="0"/>
                <a:ea typeface="ＭＳ ゴシック" panose="020B0609070205080204" pitchFamily="49" charset="-128"/>
              </a:rPr>
              <a:t>posisyon</a:t>
            </a:r>
            <a:r>
              <a:rPr lang="en-US" altLang="ja-JP" sz="1400">
                <a:effectLst/>
                <a:latin typeface="Arial" panose="020B0604020202020204" pitchFamily="34" charset="0"/>
                <a:ea typeface="ＭＳ ゴシック" panose="020B0609070205080204" pitchFamily="49" charset="-128"/>
              </a:rPr>
              <a:t> ng </a:t>
            </a:r>
            <a:r>
              <a:rPr lang="en-US" altLang="ja-JP" sz="1400" err="1">
                <a:effectLst/>
                <a:latin typeface="Arial" panose="020B0604020202020204" pitchFamily="34" charset="0"/>
                <a:ea typeface="ＭＳ ゴシック" panose="020B0609070205080204" pitchFamily="49" charset="-128"/>
              </a:rPr>
              <a:t>kalso</a:t>
            </a:r>
            <a:r>
              <a:rPr lang="en-US" altLang="ja-JP" sz="1400">
                <a:latin typeface="Arial" panose="020B0604020202020204" pitchFamily="34" charset="0"/>
                <a:ea typeface="ＭＳ ゴシック" panose="020B0609070205080204" pitchFamily="49" charset="-128"/>
              </a:rPr>
              <a:t>.</a:t>
            </a:r>
            <a:endParaRPr lang="ja-JP" altLang="en-US" sz="140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ja-JP" altLang="en-US" sz="140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　</a:t>
            </a:r>
            <a:r>
              <a:rPr lang="en-US" altLang="ja-JP" sz="140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(c)</a:t>
            </a:r>
            <a:r>
              <a:rPr lang="ja-JP" altLang="en-US" sz="140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　</a:t>
            </a:r>
            <a:r>
              <a:rPr lang="en-US" altLang="ja-JP" sz="1400">
                <a:effectLst/>
                <a:latin typeface="Arial" panose="020B0604020202020204" pitchFamily="34" charset="0"/>
                <a:ea typeface="ＭＳ ゴシック" panose="020B0609070205080204" pitchFamily="49" charset="-128"/>
              </a:rPr>
              <a:t> </a:t>
            </a:r>
            <a:r>
              <a:rPr lang="en-US" altLang="ja-JP" sz="1400" err="1">
                <a:effectLst/>
                <a:latin typeface="Arial" panose="020B0604020202020204" pitchFamily="34" charset="0"/>
                <a:ea typeface="ＭＳ ゴシック" panose="020B0609070205080204" pitchFamily="49" charset="-128"/>
              </a:rPr>
              <a:t>Siguraduhing</a:t>
            </a:r>
            <a:r>
              <a:rPr lang="en-US" altLang="ja-JP" sz="1400">
                <a:effectLst/>
                <a:latin typeface="Arial" panose="020B0604020202020204" pitchFamily="34" charset="0"/>
                <a:ea typeface="ＭＳ ゴシック" panose="020B0609070205080204" pitchFamily="49" charset="-128"/>
              </a:rPr>
              <a:t> </a:t>
            </a:r>
            <a:r>
              <a:rPr lang="en-US" altLang="ja-JP" sz="1400" err="1">
                <a:effectLst/>
                <a:latin typeface="Arial" panose="020B0604020202020204" pitchFamily="34" charset="0"/>
                <a:ea typeface="ＭＳ ゴシック" panose="020B0609070205080204" pitchFamily="49" charset="-128"/>
              </a:rPr>
              <a:t>bumalik</a:t>
            </a:r>
            <a:r>
              <a:rPr lang="en-US" altLang="ja-JP" sz="1400">
                <a:effectLst/>
                <a:latin typeface="Arial" panose="020B0604020202020204" pitchFamily="34" charset="0"/>
                <a:ea typeface="ＭＳ ゴシック" panose="020B0609070205080204" pitchFamily="49" charset="-128"/>
              </a:rPr>
              <a:t> </a:t>
            </a:r>
            <a:r>
              <a:rPr lang="en-US" altLang="ja-JP" sz="1400" err="1">
                <a:effectLst/>
                <a:latin typeface="Arial" panose="020B0604020202020204" pitchFamily="34" charset="0"/>
                <a:ea typeface="ＭＳ ゴシック" panose="020B0609070205080204" pitchFamily="49" charset="-128"/>
              </a:rPr>
              <a:t>mula</a:t>
            </a:r>
            <a:r>
              <a:rPr lang="en-US" altLang="ja-JP" sz="1400">
                <a:effectLst/>
                <a:latin typeface="Arial" panose="020B0604020202020204" pitchFamily="34" charset="0"/>
                <a:ea typeface="ＭＳ ゴシック" panose="020B0609070205080204" pitchFamily="49" charset="-128"/>
              </a:rPr>
              <a:t> </a:t>
            </a:r>
            <a:r>
              <a:rPr lang="en-US" altLang="ja-JP" sz="1400" err="1">
                <a:effectLst/>
                <a:latin typeface="Arial" panose="020B0604020202020204" pitchFamily="34" charset="0"/>
                <a:ea typeface="ＭＳ ゴシック" panose="020B0609070205080204" pitchFamily="49" charset="-128"/>
              </a:rPr>
              <a:t>sa</a:t>
            </a:r>
            <a:r>
              <a:rPr lang="en-US" altLang="ja-JP" sz="1400">
                <a:effectLst/>
                <a:latin typeface="Arial" panose="020B0604020202020204" pitchFamily="34" charset="0"/>
                <a:ea typeface="ＭＳ ゴシック" panose="020B0609070205080204" pitchFamily="49" charset="-128"/>
              </a:rPr>
              <a:t> jack </a:t>
            </a:r>
            <a:r>
              <a:rPr lang="en-US" altLang="ja-JP" sz="1400" err="1">
                <a:effectLst/>
                <a:latin typeface="Arial" panose="020B0604020202020204" pitchFamily="34" charset="0"/>
                <a:ea typeface="ＭＳ ゴシック" panose="020B0609070205080204" pitchFamily="49" charset="-128"/>
              </a:rPr>
              <a:t>sa</a:t>
            </a:r>
            <a:r>
              <a:rPr lang="en-US" altLang="ja-JP" sz="1400">
                <a:effectLst/>
                <a:latin typeface="Arial" panose="020B0604020202020204" pitchFamily="34" charset="0"/>
                <a:ea typeface="ＭＳ ゴシック" panose="020B0609070205080204" pitchFamily="49" charset="-128"/>
              </a:rPr>
              <a:t> </a:t>
            </a:r>
            <a:r>
              <a:rPr lang="en-US" altLang="ja-JP" sz="1400" err="1">
                <a:effectLst/>
                <a:latin typeface="Arial" panose="020B0604020202020204" pitchFamily="34" charset="0"/>
                <a:ea typeface="ＭＳ ゴシック" panose="020B0609070205080204" pitchFamily="49" charset="-128"/>
              </a:rPr>
              <a:t>likod</a:t>
            </a:r>
            <a:r>
              <a:rPr lang="en-US" altLang="ja-JP" sz="1400">
                <a:effectLst/>
                <a:latin typeface="Arial" panose="020B0604020202020204" pitchFamily="34" charset="0"/>
                <a:ea typeface="ＭＳ ゴシック" panose="020B0609070205080204" pitchFamily="49" charset="-128"/>
              </a:rPr>
              <a:t> </a:t>
            </a:r>
            <a:r>
              <a:rPr lang="en-US" altLang="ja-JP" sz="1400" err="1">
                <a:effectLst/>
                <a:latin typeface="Arial" panose="020B0604020202020204" pitchFamily="34" charset="0"/>
                <a:ea typeface="ＭＳ ゴシック" panose="020B0609070205080204" pitchFamily="49" charset="-128"/>
              </a:rPr>
              <a:t>na</a:t>
            </a:r>
            <a:r>
              <a:rPr lang="en-US" altLang="ja-JP" sz="1400">
                <a:effectLst/>
                <a:latin typeface="Arial" panose="020B0604020202020204" pitchFamily="34" charset="0"/>
                <a:ea typeface="ＭＳ ゴシック" panose="020B0609070205080204" pitchFamily="49" charset="-128"/>
              </a:rPr>
              <a:t> </a:t>
            </a:r>
            <a:r>
              <a:rPr lang="en-US" altLang="ja-JP" sz="1400" err="1">
                <a:effectLst/>
                <a:latin typeface="Arial" panose="020B0604020202020204" pitchFamily="34" charset="0"/>
                <a:ea typeface="ＭＳ ゴシック" panose="020B0609070205080204" pitchFamily="49" charset="-128"/>
              </a:rPr>
              <a:t>bahagi</a:t>
            </a:r>
            <a:r>
              <a:rPr lang="en-US" altLang="ja-JP" sz="1400">
                <a:latin typeface="Arial" panose="020B0604020202020204" pitchFamily="34" charset="0"/>
                <a:ea typeface="ＭＳ ゴシック" panose="020B0609070205080204" pitchFamily="49" charset="-128"/>
              </a:rPr>
              <a:t>.</a:t>
            </a:r>
            <a:endParaRPr lang="ja-JP" altLang="en-US" sz="140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ja-JP" altLang="en-US" sz="140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　</a:t>
            </a:r>
            <a:r>
              <a:rPr lang="en-US" altLang="ja-JP" sz="140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(d)</a:t>
            </a:r>
            <a:r>
              <a:rPr lang="ja-JP" altLang="en-US" sz="140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　</a:t>
            </a:r>
            <a:r>
              <a:rPr lang="en-US" altLang="ja-JP" sz="1400">
                <a:effectLst/>
                <a:latin typeface="Arial" panose="020B0604020202020204" pitchFamily="34" charset="0"/>
                <a:ea typeface="ＭＳ ゴシック" panose="020B0609070205080204" pitchFamily="49" charset="-128"/>
              </a:rPr>
              <a:t> I-operate ang jack </a:t>
            </a:r>
            <a:r>
              <a:rPr lang="en-US" altLang="ja-JP" sz="1400" err="1">
                <a:effectLst/>
                <a:latin typeface="Arial" panose="020B0604020202020204" pitchFamily="34" charset="0"/>
                <a:ea typeface="ＭＳ ゴシック" panose="020B0609070205080204" pitchFamily="49" charset="-128"/>
              </a:rPr>
              <a:t>nang</a:t>
            </a:r>
            <a:r>
              <a:rPr lang="en-US" altLang="ja-JP" sz="1400">
                <a:effectLst/>
                <a:latin typeface="Arial" panose="020B0604020202020204" pitchFamily="34" charset="0"/>
                <a:ea typeface="ＭＳ ゴシック" panose="020B0609070205080204" pitchFamily="49" charset="-128"/>
              </a:rPr>
              <a:t> </a:t>
            </a:r>
            <a:r>
              <a:rPr lang="en-US" altLang="ja-JP" sz="1400" err="1">
                <a:effectLst/>
                <a:latin typeface="Arial" panose="020B0604020202020204" pitchFamily="34" charset="0"/>
                <a:ea typeface="ＭＳ ゴシック" panose="020B0609070205080204" pitchFamily="49" charset="-128"/>
              </a:rPr>
              <a:t>sabay</a:t>
            </a:r>
            <a:r>
              <a:rPr lang="en-US" altLang="ja-JP" sz="1400">
                <a:effectLst/>
                <a:latin typeface="Arial" panose="020B0604020202020204" pitchFamily="34" charset="0"/>
                <a:ea typeface="ＭＳ ゴシック" panose="020B0609070205080204" pitchFamily="49" charset="-128"/>
              </a:rPr>
              <a:t> </a:t>
            </a:r>
            <a:r>
              <a:rPr lang="en-US" altLang="ja-JP" sz="1400" err="1">
                <a:effectLst/>
                <a:latin typeface="Arial" panose="020B0604020202020204" pitchFamily="34" charset="0"/>
                <a:ea typeface="ＭＳ ゴシック" panose="020B0609070205080204" pitchFamily="49" charset="-128"/>
              </a:rPr>
              <a:t>sa</a:t>
            </a:r>
            <a:r>
              <a:rPr lang="en-US" altLang="ja-JP" sz="1400">
                <a:effectLst/>
                <a:latin typeface="Arial" panose="020B0604020202020204" pitchFamily="34" charset="0"/>
                <a:ea typeface="ＭＳ ゴシック" panose="020B0609070205080204" pitchFamily="49" charset="-128"/>
              </a:rPr>
              <a:t> </a:t>
            </a:r>
            <a:r>
              <a:rPr lang="en-US" altLang="ja-JP" sz="1400" err="1">
                <a:effectLst/>
                <a:latin typeface="Arial" panose="020B0604020202020204" pitchFamily="34" charset="0"/>
                <a:ea typeface="ＭＳ ゴシック" panose="020B0609070205080204" pitchFamily="49" charset="-128"/>
              </a:rPr>
              <a:t>kaliwa</a:t>
            </a:r>
            <a:r>
              <a:rPr lang="en-US" altLang="ja-JP" sz="1400">
                <a:effectLst/>
                <a:latin typeface="Arial" panose="020B0604020202020204" pitchFamily="34" charset="0"/>
                <a:ea typeface="ＭＳ ゴシック" panose="020B0609070205080204" pitchFamily="49" charset="-128"/>
              </a:rPr>
              <a:t> at </a:t>
            </a:r>
            <a:r>
              <a:rPr lang="en-US" altLang="ja-JP" sz="1400" err="1">
                <a:effectLst/>
                <a:latin typeface="Arial" panose="020B0604020202020204" pitchFamily="34" charset="0"/>
                <a:ea typeface="ＭＳ ゴシック" panose="020B0609070205080204" pitchFamily="49" charset="-128"/>
              </a:rPr>
              <a:t>kanan</a:t>
            </a:r>
            <a:r>
              <a:rPr lang="en-US" altLang="ja-JP" sz="1400">
                <a:latin typeface="Arial" panose="020B0604020202020204" pitchFamily="34" charset="0"/>
                <a:ea typeface="ＭＳ ゴシック" panose="020B0609070205080204" pitchFamily="49" charset="-128"/>
              </a:rPr>
              <a:t>.</a:t>
            </a:r>
            <a:endParaRPr lang="ja-JP" altLang="en-US" sz="140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ja-JP" altLang="en-US" sz="140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　</a:t>
            </a:r>
            <a:r>
              <a:rPr lang="en-US" altLang="ja-JP" sz="140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(e)</a:t>
            </a:r>
            <a:r>
              <a:rPr lang="ja-JP" altLang="en-US" sz="140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　</a:t>
            </a:r>
            <a:r>
              <a:rPr lang="en-US" altLang="ja-JP" sz="1400">
                <a:effectLst/>
                <a:latin typeface="Arial" panose="020B0604020202020204" pitchFamily="34" charset="0"/>
                <a:ea typeface="ＭＳ ゴシック" panose="020B0609070205080204" pitchFamily="49" charset="-128"/>
              </a:rPr>
              <a:t> </a:t>
            </a:r>
            <a:r>
              <a:rPr lang="en-US" altLang="ja-JP" sz="1400" err="1">
                <a:effectLst/>
                <a:latin typeface="Arial" panose="020B0604020202020204" pitchFamily="34" charset="0"/>
                <a:ea typeface="ＭＳ ゴシック" panose="020B0609070205080204" pitchFamily="49" charset="-128"/>
              </a:rPr>
              <a:t>Alisin</a:t>
            </a:r>
            <a:r>
              <a:rPr lang="en-US" altLang="ja-JP" sz="1400">
                <a:effectLst/>
                <a:latin typeface="Arial" panose="020B0604020202020204" pitchFamily="34" charset="0"/>
                <a:ea typeface="ＭＳ ゴシック" panose="020B0609070205080204" pitchFamily="49" charset="-128"/>
              </a:rPr>
              <a:t> ang </a:t>
            </a:r>
            <a:r>
              <a:rPr lang="en-US" altLang="ja-JP" sz="1400" err="1">
                <a:effectLst/>
                <a:latin typeface="Arial" panose="020B0604020202020204" pitchFamily="34" charset="0"/>
                <a:ea typeface="ＭＳ ゴシック" panose="020B0609070205080204" pitchFamily="49" charset="-128"/>
              </a:rPr>
              <a:t>kalso</a:t>
            </a:r>
            <a:r>
              <a:rPr lang="en-US" altLang="ja-JP" sz="1400">
                <a:effectLst/>
                <a:latin typeface="Arial" panose="020B0604020202020204" pitchFamily="34" charset="0"/>
                <a:ea typeface="ＭＳ ゴシック" panose="020B0609070205080204" pitchFamily="49" charset="-128"/>
              </a:rPr>
              <a:t>.</a:t>
            </a:r>
            <a:endParaRPr lang="ja-JP" altLang="en-US" sz="140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pic>
        <p:nvPicPr>
          <p:cNvPr id="2" name="図 1">
            <a:extLst>
              <a:ext uri="{FF2B5EF4-FFF2-40B4-BE49-F238E27FC236}">
                <a16:creationId xmlns:a16="http://schemas.microsoft.com/office/drawing/2014/main" id="{B2C44399-7875-4F0F-B42B-7912CBD5820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5298" r="27085"/>
          <a:stretch/>
        </p:blipFill>
        <p:spPr>
          <a:xfrm>
            <a:off x="5603185" y="2119811"/>
            <a:ext cx="2912165" cy="2401824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37375160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3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385269"/>
          </a:xfrm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r>
              <a:rPr lang="en-US" altLang="ja-JP" sz="2400" b="1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Arial" panose="020B0604020202020204" pitchFamily="34" charset="0"/>
              </a:rPr>
              <a:t>Ang </a:t>
            </a:r>
            <a:r>
              <a:rPr lang="en-US" altLang="ja-JP" sz="2400" b="1" err="1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Arial" panose="020B0604020202020204" pitchFamily="34" charset="0"/>
              </a:rPr>
              <a:t>Pangunahing</a:t>
            </a:r>
            <a:r>
              <a:rPr lang="en-US" altLang="ja-JP" sz="2400" b="1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Arial" panose="020B0604020202020204" pitchFamily="34" charset="0"/>
              </a:rPr>
              <a:t> </a:t>
            </a:r>
            <a:r>
              <a:rPr lang="en-US" altLang="ja-JP" sz="2400" b="1" err="1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Arial" panose="020B0604020202020204" pitchFamily="34" charset="0"/>
              </a:rPr>
              <a:t>Pamamaraan</a:t>
            </a:r>
            <a:r>
              <a:rPr lang="en-US" altLang="ja-JP" sz="2400" b="1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Arial" panose="020B0604020202020204" pitchFamily="34" charset="0"/>
              </a:rPr>
              <a:t> ng </a:t>
            </a:r>
            <a:r>
              <a:rPr lang="en-US" altLang="ja-JP" sz="2400" b="1" err="1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Arial" panose="020B0604020202020204" pitchFamily="34" charset="0"/>
              </a:rPr>
              <a:t>Operasyon</a:t>
            </a:r>
            <a:r>
              <a:rPr lang="en-US" altLang="ja-JP" sz="2400" b="1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Arial" panose="020B0604020202020204" pitchFamily="34" charset="0"/>
              </a:rPr>
              <a:t> at Pag-</a:t>
            </a:r>
            <a:r>
              <a:rPr lang="en-US" altLang="ja-JP" sz="2400" b="1" err="1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Arial" panose="020B0604020202020204" pitchFamily="34" charset="0"/>
              </a:rPr>
              <a:t>iingat</a:t>
            </a:r>
            <a:r>
              <a:rPr lang="en-US" altLang="ja-JP" sz="2400" b="1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Arial" panose="020B0604020202020204" pitchFamily="34" charset="0"/>
              </a:rPr>
              <a:t> ng </a:t>
            </a:r>
            <a:r>
              <a:rPr lang="en-US" altLang="ja-JP" sz="2400" b="1"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Telescopic Boom Type</a:t>
            </a:r>
            <a:endParaRPr kumimoji="1" lang="ja-JP" altLang="en-US" sz="2400" b="1">
              <a:latin typeface="Arial" panose="020B0604020202020204" pitchFamily="34" charset="0"/>
              <a:ea typeface="Meiryo UI" panose="020B0604030504040204" pitchFamily="50" charset="-128"/>
              <a:cs typeface="Arial" panose="020B0604020202020204" pitchFamily="34" charset="0"/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4572000" y="6400413"/>
            <a:ext cx="3598662" cy="27699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r"/>
            <a:r>
              <a:rPr lang="en-US" altLang="ja-JP" sz="1200" dirty="0" err="1">
                <a:solidFill>
                  <a:prstClr val="black"/>
                </a:solidFill>
              </a:rPr>
              <a:t>teksto</a:t>
            </a:r>
            <a:r>
              <a:rPr lang="en-US" altLang="ja-JP" sz="1200" dirty="0">
                <a:solidFill>
                  <a:prstClr val="black"/>
                </a:solidFill>
              </a:rPr>
              <a:t> p.</a:t>
            </a:r>
            <a:r>
              <a:rPr lang="ja-JP" altLang="en-US" sz="1200" dirty="0">
                <a:solidFill>
                  <a:prstClr val="black"/>
                </a:solidFill>
              </a:rPr>
              <a:t>５３</a:t>
            </a:r>
            <a:r>
              <a:rPr lang="en-US" altLang="ja-JP" sz="1200" dirty="0">
                <a:solidFill>
                  <a:prstClr val="black"/>
                </a:solidFill>
              </a:rPr>
              <a:t>/</a:t>
            </a:r>
            <a:r>
              <a:rPr lang="en-US" altLang="ja-JP" sz="1200" dirty="0" err="1">
                <a:solidFill>
                  <a:prstClr val="black"/>
                </a:solidFill>
              </a:rPr>
              <a:t>Suportang</a:t>
            </a:r>
            <a:r>
              <a:rPr lang="en-US" altLang="ja-JP" sz="1200" dirty="0">
                <a:solidFill>
                  <a:prstClr val="black"/>
                </a:solidFill>
              </a:rPr>
              <a:t> </a:t>
            </a:r>
            <a:r>
              <a:rPr lang="en-US" altLang="ja-JP" sz="1200" dirty="0" err="1">
                <a:solidFill>
                  <a:prstClr val="black"/>
                </a:solidFill>
              </a:rPr>
              <a:t>Aklat-Aralin</a:t>
            </a:r>
            <a:r>
              <a:rPr lang="en-US" altLang="ja-JP" sz="1200" dirty="0">
                <a:solidFill>
                  <a:prstClr val="black"/>
                </a:solidFill>
              </a:rPr>
              <a:t> p.</a:t>
            </a:r>
            <a:r>
              <a:rPr lang="ja-JP" altLang="en-US" sz="1200" dirty="0" smtClean="0">
                <a:solidFill>
                  <a:prstClr val="black"/>
                </a:solidFill>
              </a:rPr>
              <a:t>３４</a:t>
            </a:r>
            <a:endParaRPr lang="ja-JP" altLang="en-US" sz="1200" dirty="0">
              <a:solidFill>
                <a:prstClr val="black"/>
              </a:solidFill>
            </a:endParaRP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712B29-8DFD-45C1-BE8F-2E7F44751CDC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35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コンテンツ プレースホルダー 4"/>
          <p:cNvSpPr txBox="1">
            <a:spLocks/>
          </p:cNvSpPr>
          <p:nvPr/>
        </p:nvSpPr>
        <p:spPr>
          <a:xfrm>
            <a:off x="471323" y="1169378"/>
            <a:ext cx="5829301" cy="2785946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ja-JP" altLang="ja-JP" sz="1400" kern="100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Arial" panose="020B0604020202020204" pitchFamily="34" charset="0"/>
              </a:rPr>
              <a:t>【</a:t>
            </a:r>
            <a:r>
              <a:rPr lang="en-US" altLang="ja-JP" sz="1400" kern="100" err="1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Pangunahing</a:t>
            </a:r>
            <a:r>
              <a:rPr lang="en-US" altLang="ja-JP" sz="1400" kern="100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 </a:t>
            </a:r>
            <a:r>
              <a:rPr lang="en-US" altLang="ja-JP" sz="1400" kern="100" err="1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pamamaraan</a:t>
            </a:r>
            <a:r>
              <a:rPr lang="en-US" altLang="ja-JP" sz="1400" kern="100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 ng </a:t>
            </a:r>
            <a:r>
              <a:rPr lang="en-US" altLang="ja-JP" sz="1400" kern="100" err="1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pagpapaandar</a:t>
            </a:r>
            <a:r>
              <a:rPr lang="ja-JP" altLang="ja-JP" sz="1400" kern="100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Arial" panose="020B0604020202020204" pitchFamily="34" charset="0"/>
              </a:rPr>
              <a:t>】</a:t>
            </a:r>
            <a:endParaRPr lang="ja-JP" altLang="ja-JP" sz="1400" kern="100">
              <a:effectLst/>
              <a:latin typeface="ＭＳ ゴシック" panose="020B0609070205080204" pitchFamily="49" charset="-128"/>
              <a:ea typeface="ＭＳ ゴシック" panose="020B0609070205080204" pitchFamily="49" charset="-128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00000"/>
              </a:lnSpc>
              <a:spcBef>
                <a:spcPts val="0"/>
              </a:spcBef>
              <a:buFont typeface="+mj-ea"/>
              <a:buAutoNum type="circleNumDbPlain"/>
            </a:pPr>
            <a:r>
              <a:rPr lang="en-US" altLang="ja-JP" sz="1400" kern="100" err="1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Kapag</a:t>
            </a:r>
            <a:r>
              <a:rPr lang="en-US" altLang="ja-JP" sz="1400" kern="100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 </a:t>
            </a:r>
            <a:r>
              <a:rPr lang="en-US" altLang="ja-JP" sz="1400" kern="100" err="1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binawi</a:t>
            </a:r>
            <a:r>
              <a:rPr lang="en-US" altLang="ja-JP" sz="1400" kern="100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 ang boom, </a:t>
            </a:r>
            <a:r>
              <a:rPr lang="en-US" altLang="ja-JP" sz="1400" kern="100" err="1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ilayo</a:t>
            </a:r>
            <a:r>
              <a:rPr lang="en-US" altLang="ja-JP" sz="1400" kern="100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 </a:t>
            </a:r>
            <a:r>
              <a:rPr lang="en-US" altLang="ja-JP" sz="1400" kern="100" err="1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ito</a:t>
            </a:r>
            <a:r>
              <a:rPr lang="en-US" altLang="ja-JP" sz="1400" kern="100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 </a:t>
            </a:r>
            <a:r>
              <a:rPr lang="en-US" altLang="ja-JP" sz="1400" kern="100" err="1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sa</a:t>
            </a:r>
            <a:r>
              <a:rPr lang="en-US" altLang="ja-JP" sz="1400" kern="100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 pedestal </a:t>
            </a:r>
            <a:r>
              <a:rPr lang="en-US" altLang="ja-JP" sz="1400" kern="100" err="1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sa</a:t>
            </a:r>
            <a:r>
              <a:rPr lang="en-US" altLang="ja-JP" sz="1400" kern="100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 </a:t>
            </a:r>
            <a:r>
              <a:rPr lang="en-US" altLang="ja-JP" sz="1400" kern="100" err="1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pamamagitan</a:t>
            </a:r>
            <a:r>
              <a:rPr lang="en-US" altLang="ja-JP" sz="1400" kern="100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 ng </a:t>
            </a:r>
            <a:r>
              <a:rPr lang="en-US" altLang="ja-JP" sz="1400" kern="100" err="1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umaalon</a:t>
            </a:r>
            <a:r>
              <a:rPr lang="en-US" altLang="ja-JP" sz="1400" kern="100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 </a:t>
            </a:r>
            <a:r>
              <a:rPr lang="en-US" altLang="ja-JP" sz="1400" kern="100" err="1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na</a:t>
            </a:r>
            <a:r>
              <a:rPr lang="en-US" altLang="ja-JP" sz="1400" kern="100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 </a:t>
            </a:r>
            <a:r>
              <a:rPr lang="en-US" altLang="ja-JP" sz="1400" kern="100" err="1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aparato</a:t>
            </a:r>
            <a:r>
              <a:rPr lang="en-US" altLang="ja-JP" sz="1400" kern="100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.</a:t>
            </a:r>
            <a:endParaRPr lang="ja-JP" altLang="en-US" sz="140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marL="342900" indent="-342900">
              <a:lnSpc>
                <a:spcPct val="100000"/>
              </a:lnSpc>
              <a:spcBef>
                <a:spcPts val="0"/>
              </a:spcBef>
              <a:buFont typeface="+mj-ea"/>
              <a:buAutoNum type="circleNumDbPlain"/>
            </a:pPr>
            <a:r>
              <a:rPr lang="en-US" altLang="ja-JP" sz="1400">
                <a:effectLst/>
                <a:latin typeface="Arial" panose="020B0604020202020204" pitchFamily="34" charset="0"/>
                <a:ea typeface="ＭＳ ゴシック" panose="020B0609070205080204" pitchFamily="49" charset="-128"/>
              </a:rPr>
              <a:t>I-set ang target </a:t>
            </a:r>
            <a:r>
              <a:rPr lang="en-US" altLang="ja-JP" sz="1400" err="1">
                <a:effectLst/>
                <a:latin typeface="Arial" panose="020B0604020202020204" pitchFamily="34" charset="0"/>
                <a:ea typeface="ＭＳ ゴシック" panose="020B0609070205080204" pitchFamily="49" charset="-128"/>
              </a:rPr>
              <a:t>na</a:t>
            </a:r>
            <a:r>
              <a:rPr lang="en-US" altLang="ja-JP" sz="1400">
                <a:effectLst/>
                <a:latin typeface="Arial" panose="020B0604020202020204" pitchFamily="34" charset="0"/>
                <a:ea typeface="ＭＳ ゴシック" panose="020B0609070205080204" pitchFamily="49" charset="-128"/>
              </a:rPr>
              <a:t> </a:t>
            </a:r>
            <a:r>
              <a:rPr lang="en-US" altLang="ja-JP" sz="1400" err="1">
                <a:effectLst/>
                <a:latin typeface="Arial" panose="020B0604020202020204" pitchFamily="34" charset="0"/>
                <a:ea typeface="ＭＳ ゴシック" panose="020B0609070205080204" pitchFamily="49" charset="-128"/>
              </a:rPr>
              <a:t>posisyon</a:t>
            </a:r>
            <a:r>
              <a:rPr lang="en-US" altLang="ja-JP" sz="1400">
                <a:effectLst/>
                <a:latin typeface="Arial" panose="020B0604020202020204" pitchFamily="34" charset="0"/>
                <a:ea typeface="ＭＳ ゴシック" panose="020B0609070205080204" pitchFamily="49" charset="-128"/>
              </a:rPr>
              <a:t> </a:t>
            </a:r>
            <a:r>
              <a:rPr lang="en-US" altLang="ja-JP" sz="1400" err="1">
                <a:effectLst/>
                <a:latin typeface="Arial" panose="020B0604020202020204" pitchFamily="34" charset="0"/>
                <a:ea typeface="ＭＳ ゴシック" panose="020B0609070205080204" pitchFamily="49" charset="-128"/>
              </a:rPr>
              <a:t>sa</a:t>
            </a:r>
            <a:r>
              <a:rPr lang="en-US" altLang="ja-JP" sz="1400">
                <a:effectLst/>
                <a:latin typeface="Arial" panose="020B0604020202020204" pitchFamily="34" charset="0"/>
                <a:ea typeface="ＭＳ ゴシック" panose="020B0609070205080204" pitchFamily="49" charset="-128"/>
              </a:rPr>
              <a:t> </a:t>
            </a:r>
            <a:r>
              <a:rPr lang="en-US" altLang="ja-JP" sz="1400" err="1">
                <a:effectLst/>
                <a:latin typeface="Arial" panose="020B0604020202020204" pitchFamily="34" charset="0"/>
                <a:ea typeface="ＭＳ ゴシック" panose="020B0609070205080204" pitchFamily="49" charset="-128"/>
              </a:rPr>
              <a:t>pamamagitan</a:t>
            </a:r>
            <a:r>
              <a:rPr lang="en-US" altLang="ja-JP" sz="1400">
                <a:effectLst/>
                <a:latin typeface="Arial" panose="020B0604020202020204" pitchFamily="34" charset="0"/>
                <a:ea typeface="ＭＳ ゴシック" panose="020B0609070205080204" pitchFamily="49" charset="-128"/>
              </a:rPr>
              <a:t> ng </a:t>
            </a:r>
            <a:r>
              <a:rPr lang="en-US" altLang="ja-JP" sz="1400" err="1">
                <a:effectLst/>
                <a:latin typeface="Arial" panose="020B0604020202020204" pitchFamily="34" charset="0"/>
                <a:ea typeface="ＭＳ ゴシック" panose="020B0609070205080204" pitchFamily="49" charset="-128"/>
              </a:rPr>
              <a:t>pag-ikot</a:t>
            </a:r>
            <a:endParaRPr lang="en-US" altLang="ja-JP" sz="1400">
              <a:effectLst/>
              <a:latin typeface="Arial" panose="020B0604020202020204" pitchFamily="34" charset="0"/>
              <a:ea typeface="ＭＳ ゴシック" panose="020B0609070205080204" pitchFamily="49" charset="-128"/>
            </a:endParaRPr>
          </a:p>
          <a:p>
            <a:pPr marL="342900" indent="-342900">
              <a:lnSpc>
                <a:spcPct val="100000"/>
              </a:lnSpc>
              <a:spcBef>
                <a:spcPts val="0"/>
              </a:spcBef>
              <a:buFont typeface="+mj-ea"/>
              <a:buAutoNum type="circleNumDbPlain"/>
            </a:pPr>
            <a:r>
              <a:rPr lang="en-US" altLang="ja-JP" sz="1400" err="1">
                <a:effectLst/>
                <a:latin typeface="Arial" panose="020B0604020202020204" pitchFamily="34" charset="0"/>
                <a:ea typeface="ＭＳ ゴシック" panose="020B0609070205080204" pitchFamily="49" charset="-128"/>
              </a:rPr>
              <a:t>Ilapit</a:t>
            </a:r>
            <a:r>
              <a:rPr lang="en-US" altLang="ja-JP" sz="1400">
                <a:effectLst/>
                <a:latin typeface="Arial" panose="020B0604020202020204" pitchFamily="34" charset="0"/>
                <a:ea typeface="ＭＳ ゴシック" panose="020B0609070205080204" pitchFamily="49" charset="-128"/>
              </a:rPr>
              <a:t> </a:t>
            </a:r>
            <a:r>
              <a:rPr lang="en-US" altLang="ja-JP" sz="1400" err="1">
                <a:effectLst/>
                <a:latin typeface="Arial" panose="020B0604020202020204" pitchFamily="34" charset="0"/>
                <a:ea typeface="ＭＳ ゴシック" panose="020B0609070205080204" pitchFamily="49" charset="-128"/>
              </a:rPr>
              <a:t>sa</a:t>
            </a:r>
            <a:r>
              <a:rPr lang="en-US" altLang="ja-JP" sz="1400">
                <a:effectLst/>
                <a:latin typeface="Arial" panose="020B0604020202020204" pitchFamily="34" charset="0"/>
                <a:ea typeface="ＭＳ ゴシック" panose="020B0609070205080204" pitchFamily="49" charset="-128"/>
              </a:rPr>
              <a:t> target </a:t>
            </a:r>
            <a:r>
              <a:rPr lang="en-US" altLang="ja-JP" sz="1400" err="1">
                <a:effectLst/>
                <a:latin typeface="Arial" panose="020B0604020202020204" pitchFamily="34" charset="0"/>
                <a:ea typeface="ＭＳ ゴシック" panose="020B0609070205080204" pitchFamily="49" charset="-128"/>
              </a:rPr>
              <a:t>na</a:t>
            </a:r>
            <a:r>
              <a:rPr lang="en-US" altLang="ja-JP" sz="1400">
                <a:effectLst/>
                <a:latin typeface="Arial" panose="020B0604020202020204" pitchFamily="34" charset="0"/>
                <a:ea typeface="ＭＳ ゴシック" panose="020B0609070205080204" pitchFamily="49" charset="-128"/>
              </a:rPr>
              <a:t> </a:t>
            </a:r>
            <a:r>
              <a:rPr lang="en-US" altLang="ja-JP" sz="1400" err="1">
                <a:effectLst/>
                <a:latin typeface="Arial" panose="020B0604020202020204" pitchFamily="34" charset="0"/>
                <a:ea typeface="ＭＳ ゴシック" panose="020B0609070205080204" pitchFamily="49" charset="-128"/>
              </a:rPr>
              <a:t>posisyon</a:t>
            </a:r>
            <a:r>
              <a:rPr lang="en-US" altLang="ja-JP" sz="1400">
                <a:effectLst/>
                <a:latin typeface="Arial" panose="020B0604020202020204" pitchFamily="34" charset="0"/>
                <a:ea typeface="ＭＳ ゴシック" panose="020B0609070205080204" pitchFamily="49" charset="-128"/>
              </a:rPr>
              <a:t> </a:t>
            </a:r>
            <a:r>
              <a:rPr lang="en-US" altLang="ja-JP" sz="1400" err="1">
                <a:effectLst/>
                <a:latin typeface="Arial" panose="020B0604020202020204" pitchFamily="34" charset="0"/>
                <a:ea typeface="ＭＳ ゴシック" panose="020B0609070205080204" pitchFamily="49" charset="-128"/>
              </a:rPr>
              <a:t>sa</a:t>
            </a:r>
            <a:r>
              <a:rPr lang="en-US" altLang="ja-JP" sz="1400">
                <a:effectLst/>
                <a:latin typeface="Arial" panose="020B0604020202020204" pitchFamily="34" charset="0"/>
                <a:ea typeface="ＭＳ ゴシック" panose="020B0609070205080204" pitchFamily="49" charset="-128"/>
              </a:rPr>
              <a:t> </a:t>
            </a:r>
            <a:r>
              <a:rPr lang="en-US" altLang="ja-JP" sz="1400" err="1">
                <a:effectLst/>
                <a:latin typeface="Arial" panose="020B0604020202020204" pitchFamily="34" charset="0"/>
                <a:ea typeface="ＭＳ ゴシック" panose="020B0609070205080204" pitchFamily="49" charset="-128"/>
              </a:rPr>
              <a:t>pamamagitan</a:t>
            </a:r>
            <a:r>
              <a:rPr lang="en-US" altLang="ja-JP" sz="1400">
                <a:effectLst/>
                <a:latin typeface="Arial" panose="020B0604020202020204" pitchFamily="34" charset="0"/>
                <a:ea typeface="ＭＳ ゴシック" panose="020B0609070205080204" pitchFamily="49" charset="-128"/>
              </a:rPr>
              <a:t> ng undulation</a:t>
            </a:r>
            <a:endParaRPr lang="en-US" altLang="ja-JP" sz="1400">
              <a:latin typeface="Arial" panose="020B0604020202020204" pitchFamily="34" charset="0"/>
              <a:ea typeface="ＭＳ ゴシック" panose="020B0609070205080204" pitchFamily="49" charset="-128"/>
            </a:endParaRPr>
          </a:p>
          <a:p>
            <a:pPr marL="342900" indent="-342900">
              <a:lnSpc>
                <a:spcPct val="100000"/>
              </a:lnSpc>
              <a:spcBef>
                <a:spcPts val="0"/>
              </a:spcBef>
              <a:buFont typeface="+mj-ea"/>
              <a:buAutoNum type="circleNumDbPlain"/>
            </a:pPr>
            <a:r>
              <a:rPr lang="en-US" altLang="ja-JP" sz="1400" kern="100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Sa </a:t>
            </a:r>
            <a:r>
              <a:rPr lang="en-US" altLang="ja-JP" sz="1400" kern="100" err="1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pamamagitan</a:t>
            </a:r>
            <a:r>
              <a:rPr lang="en-US" altLang="ja-JP" sz="1400" kern="100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 ng </a:t>
            </a:r>
            <a:r>
              <a:rPr lang="en-US" altLang="ja-JP" sz="1400" kern="100" err="1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pag</a:t>
            </a:r>
            <a:r>
              <a:rPr lang="en-US" altLang="ja-JP" sz="1400" kern="100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-expand at </a:t>
            </a:r>
            <a:r>
              <a:rPr lang="en-US" altLang="ja-JP" sz="1400" kern="100" err="1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pagpapahaba</a:t>
            </a:r>
            <a:r>
              <a:rPr lang="en-US" altLang="ja-JP" sz="1400" kern="100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, </a:t>
            </a:r>
            <a:r>
              <a:rPr lang="en-US" altLang="ja-JP" sz="1400" kern="100" err="1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lumalapit</a:t>
            </a:r>
            <a:r>
              <a:rPr lang="en-US" altLang="ja-JP" sz="1400" kern="100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 </a:t>
            </a:r>
            <a:r>
              <a:rPr lang="en-US" altLang="ja-JP" sz="1400" kern="100" err="1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ito</a:t>
            </a:r>
            <a:r>
              <a:rPr lang="en-US" altLang="ja-JP" sz="1400" kern="100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 </a:t>
            </a:r>
            <a:r>
              <a:rPr lang="en-US" altLang="ja-JP" sz="1400" kern="100" err="1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sa</a:t>
            </a:r>
            <a:r>
              <a:rPr lang="en-US" altLang="ja-JP" sz="1400" kern="100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 halos 1 metro </a:t>
            </a:r>
            <a:r>
              <a:rPr lang="en-US" altLang="ja-JP" sz="1400" kern="100" err="1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bago</a:t>
            </a:r>
            <a:r>
              <a:rPr lang="en-US" altLang="ja-JP" sz="1400" kern="100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 </a:t>
            </a:r>
            <a:r>
              <a:rPr lang="en-US" altLang="ja-JP" sz="1400" kern="100" err="1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sa</a:t>
            </a:r>
            <a:r>
              <a:rPr lang="en-US" altLang="ja-JP" sz="1400" kern="100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 </a:t>
            </a:r>
            <a:r>
              <a:rPr lang="en-US" altLang="ja-JP" sz="1400" kern="100" err="1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posisyon</a:t>
            </a:r>
            <a:r>
              <a:rPr lang="en-US" altLang="ja-JP" sz="1400" kern="100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 ng </a:t>
            </a:r>
            <a:r>
              <a:rPr lang="en-US" altLang="ja-JP" sz="1400" kern="100" err="1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trabaho</a:t>
            </a:r>
            <a:r>
              <a:rPr lang="en-US" altLang="ja-JP" sz="1400" kern="100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.</a:t>
            </a:r>
            <a:endParaRPr lang="en-US" altLang="ja-JP" sz="1400" kern="100">
              <a:latin typeface="ＭＳ ゴシック" panose="020B0609070205080204" pitchFamily="49" charset="-128"/>
              <a:ea typeface="ＭＳ ゴシック" panose="020B0609070205080204" pitchFamily="49" charset="-128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00000"/>
              </a:lnSpc>
              <a:spcBef>
                <a:spcPts val="0"/>
              </a:spcBef>
              <a:buFont typeface="+mj-ea"/>
              <a:buAutoNum type="circleNumDbPlain"/>
            </a:pPr>
            <a:r>
              <a:rPr lang="en-US" altLang="ja-JP" sz="1400" kern="100" err="1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Ayusin</a:t>
            </a:r>
            <a:r>
              <a:rPr lang="en-US" altLang="ja-JP" sz="1400" kern="100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 </a:t>
            </a:r>
            <a:r>
              <a:rPr lang="en-US" altLang="ja-JP" sz="1400" kern="100" err="1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sa</a:t>
            </a:r>
            <a:r>
              <a:rPr lang="en-US" altLang="ja-JP" sz="1400" kern="100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 </a:t>
            </a:r>
            <a:r>
              <a:rPr lang="en-US" altLang="ja-JP" sz="1400" kern="100" err="1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kaliwa</a:t>
            </a:r>
            <a:r>
              <a:rPr lang="en-US" altLang="ja-JP" sz="1400" kern="100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, </a:t>
            </a:r>
            <a:r>
              <a:rPr lang="en-US" altLang="ja-JP" sz="1400" kern="100" err="1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kanan</a:t>
            </a:r>
            <a:r>
              <a:rPr lang="en-US" altLang="ja-JP" sz="1400" kern="100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, </a:t>
            </a:r>
            <a:r>
              <a:rPr lang="en-US" altLang="ja-JP" sz="1400" kern="100" err="1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pataas</a:t>
            </a:r>
            <a:r>
              <a:rPr lang="en-US" altLang="ja-JP" sz="1400" kern="100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 at </a:t>
            </a:r>
            <a:r>
              <a:rPr lang="en-US" altLang="ja-JP" sz="1400" kern="100" err="1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pababa</a:t>
            </a:r>
            <a:r>
              <a:rPr lang="en-US" altLang="ja-JP" sz="1400" kern="100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 </a:t>
            </a:r>
            <a:r>
              <a:rPr lang="en-US" altLang="ja-JP" sz="1400" kern="100" err="1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sa</a:t>
            </a:r>
            <a:r>
              <a:rPr lang="en-US" altLang="ja-JP" sz="1400" kern="100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 </a:t>
            </a:r>
            <a:r>
              <a:rPr lang="en-US" altLang="ja-JP" sz="1400" kern="100" err="1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pamamagitan</a:t>
            </a:r>
            <a:r>
              <a:rPr lang="en-US" altLang="ja-JP" sz="1400" kern="100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 ng </a:t>
            </a:r>
            <a:r>
              <a:rPr lang="en-US" altLang="ja-JP" sz="1400" kern="100" err="1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pag-alog</a:t>
            </a:r>
            <a:r>
              <a:rPr lang="en-US" altLang="ja-JP" sz="1400" kern="100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 at </a:t>
            </a:r>
            <a:r>
              <a:rPr lang="en-US" altLang="ja-JP" sz="1400" kern="100" err="1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pag-ikot</a:t>
            </a:r>
            <a:r>
              <a:rPr lang="en-US" altLang="ja-JP" sz="1400" kern="100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.</a:t>
            </a:r>
            <a:endParaRPr lang="en-US" altLang="ja-JP" sz="1400" kern="100">
              <a:latin typeface="ＭＳ ゴシック" panose="020B0609070205080204" pitchFamily="49" charset="-128"/>
              <a:ea typeface="ＭＳ ゴシック" panose="020B0609070205080204" pitchFamily="49" charset="-128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00000"/>
              </a:lnSpc>
              <a:spcBef>
                <a:spcPts val="0"/>
              </a:spcBef>
              <a:buFont typeface="+mj-ea"/>
              <a:buAutoNum type="circleNumDbPlain"/>
            </a:pPr>
            <a:r>
              <a:rPr lang="en-US" altLang="ja-JP" sz="1400" kern="100" err="1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Lumapit</a:t>
            </a:r>
            <a:r>
              <a:rPr lang="en-US" altLang="ja-JP" sz="1400" kern="100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 </a:t>
            </a:r>
            <a:r>
              <a:rPr lang="en-US" altLang="ja-JP" sz="1400" kern="100" err="1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sa</a:t>
            </a:r>
            <a:r>
              <a:rPr lang="en-US" altLang="ja-JP" sz="1400" kern="100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 target </a:t>
            </a:r>
            <a:r>
              <a:rPr lang="en-US" altLang="ja-JP" sz="1400" kern="100" err="1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na</a:t>
            </a:r>
            <a:r>
              <a:rPr lang="en-US" altLang="ja-JP" sz="1400" kern="100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 </a:t>
            </a:r>
            <a:r>
              <a:rPr lang="en-US" altLang="ja-JP" sz="1400" kern="100" err="1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posisyon</a:t>
            </a:r>
            <a:r>
              <a:rPr lang="en-US" altLang="ja-JP" sz="1400" kern="100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 </a:t>
            </a:r>
            <a:r>
              <a:rPr lang="en-US" altLang="ja-JP" sz="1400" kern="100" err="1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sa</a:t>
            </a:r>
            <a:r>
              <a:rPr lang="en-US" altLang="ja-JP" sz="1400" kern="100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 </a:t>
            </a:r>
            <a:r>
              <a:rPr lang="en-US" altLang="ja-JP" sz="1400" kern="100" err="1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trabaho</a:t>
            </a:r>
            <a:r>
              <a:rPr lang="en-US" altLang="ja-JP" sz="1400" kern="100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 </a:t>
            </a:r>
            <a:r>
              <a:rPr lang="en-US" altLang="ja-JP" sz="1400" kern="100" err="1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sa</a:t>
            </a:r>
            <a:r>
              <a:rPr lang="en-US" altLang="ja-JP" sz="1400" kern="100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 </a:t>
            </a:r>
            <a:r>
              <a:rPr lang="en-US" altLang="ja-JP" sz="1400" kern="100" err="1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pamamagitan</a:t>
            </a:r>
            <a:r>
              <a:rPr lang="en-US" altLang="ja-JP" sz="1400" kern="100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 ng </a:t>
            </a:r>
            <a:r>
              <a:rPr lang="en-US" altLang="ja-JP" sz="1400" kern="100" err="1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pag</a:t>
            </a:r>
            <a:r>
              <a:rPr lang="en-US" altLang="ja-JP" sz="1400" kern="100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-stretch ng </a:t>
            </a:r>
            <a:r>
              <a:rPr lang="en-US" altLang="ja-JP" sz="1400" kern="100" err="1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operasyon</a:t>
            </a:r>
            <a:r>
              <a:rPr lang="en-US" altLang="ja-JP" sz="1400" kern="100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.</a:t>
            </a:r>
            <a:endParaRPr lang="en-US" altLang="ja-JP" sz="1400" kern="100">
              <a:latin typeface="ＭＳ ゴシック" panose="020B0609070205080204" pitchFamily="49" charset="-128"/>
              <a:ea typeface="ＭＳ ゴシック" panose="020B0609070205080204" pitchFamily="49" charset="-128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00000"/>
              </a:lnSpc>
              <a:spcBef>
                <a:spcPts val="0"/>
              </a:spcBef>
              <a:buFont typeface="+mj-ea"/>
              <a:buAutoNum type="circleNumDbPlain"/>
            </a:pPr>
            <a:r>
              <a:rPr lang="en-US" altLang="ja-JP" sz="1400" err="1">
                <a:effectLst/>
                <a:latin typeface="Arial" panose="020B0604020202020204" pitchFamily="34" charset="0"/>
                <a:ea typeface="ＭＳ ゴシック" panose="020B0609070205080204" pitchFamily="49" charset="-128"/>
              </a:rPr>
              <a:t>Ayusin</a:t>
            </a:r>
            <a:r>
              <a:rPr lang="en-US" altLang="ja-JP" sz="1400">
                <a:effectLst/>
                <a:latin typeface="Arial" panose="020B0604020202020204" pitchFamily="34" charset="0"/>
                <a:ea typeface="ＭＳ ゴシック" panose="020B0609070205080204" pitchFamily="49" charset="-128"/>
              </a:rPr>
              <a:t> </a:t>
            </a:r>
            <a:r>
              <a:rPr lang="en-US" altLang="ja-JP" sz="1400" err="1">
                <a:effectLst/>
                <a:latin typeface="Arial" panose="020B0604020202020204" pitchFamily="34" charset="0"/>
                <a:ea typeface="ＭＳ ゴシック" panose="020B0609070205080204" pitchFamily="49" charset="-128"/>
              </a:rPr>
              <a:t>sa</a:t>
            </a:r>
            <a:r>
              <a:rPr lang="en-US" altLang="ja-JP" sz="1400">
                <a:effectLst/>
                <a:latin typeface="Arial" panose="020B0604020202020204" pitchFamily="34" charset="0"/>
                <a:ea typeface="ＭＳ ゴシック" panose="020B0609070205080204" pitchFamily="49" charset="-128"/>
              </a:rPr>
              <a:t> </a:t>
            </a:r>
            <a:r>
              <a:rPr lang="en-US" altLang="ja-JP" sz="1400" err="1">
                <a:effectLst/>
                <a:latin typeface="Arial" panose="020B0604020202020204" pitchFamily="34" charset="0"/>
                <a:ea typeface="ＭＳ ゴシック" panose="020B0609070205080204" pitchFamily="49" charset="-128"/>
              </a:rPr>
              <a:t>pamamagitan</a:t>
            </a:r>
            <a:r>
              <a:rPr lang="en-US" altLang="ja-JP" sz="1400">
                <a:effectLst/>
                <a:latin typeface="Arial" panose="020B0604020202020204" pitchFamily="34" charset="0"/>
                <a:ea typeface="ＭＳ ゴシック" panose="020B0609070205080204" pitchFamily="49" charset="-128"/>
              </a:rPr>
              <a:t> ng </a:t>
            </a:r>
            <a:r>
              <a:rPr lang="en-US" altLang="ja-JP" sz="1400" err="1">
                <a:effectLst/>
                <a:latin typeface="Arial" panose="020B0604020202020204" pitchFamily="34" charset="0"/>
                <a:ea typeface="ＭＳ ゴシック" panose="020B0609070205080204" pitchFamily="49" charset="-128"/>
              </a:rPr>
              <a:t>pag</a:t>
            </a:r>
            <a:r>
              <a:rPr lang="en-US" altLang="ja-JP" sz="1400">
                <a:effectLst/>
                <a:latin typeface="Arial" panose="020B0604020202020204" pitchFamily="34" charset="0"/>
                <a:ea typeface="ＭＳ ゴシック" panose="020B0609070205080204" pitchFamily="49" charset="-128"/>
              </a:rPr>
              <a:t>-swing </a:t>
            </a:r>
            <a:r>
              <a:rPr lang="en-US" altLang="ja-JP" sz="1400" err="1">
                <a:effectLst/>
                <a:latin typeface="Arial" panose="020B0604020202020204" pitchFamily="34" charset="0"/>
                <a:ea typeface="ＭＳ ゴシック" panose="020B0609070205080204" pitchFamily="49" charset="-128"/>
              </a:rPr>
              <a:t>depende</a:t>
            </a:r>
            <a:r>
              <a:rPr lang="en-US" altLang="ja-JP" sz="1400">
                <a:effectLst/>
                <a:latin typeface="Arial" panose="020B0604020202020204" pitchFamily="34" charset="0"/>
                <a:ea typeface="ＭＳ ゴシック" panose="020B0609070205080204" pitchFamily="49" charset="-128"/>
              </a:rPr>
              <a:t> </a:t>
            </a:r>
            <a:r>
              <a:rPr lang="en-US" altLang="ja-JP" sz="1400" err="1">
                <a:effectLst/>
                <a:latin typeface="Arial" panose="020B0604020202020204" pitchFamily="34" charset="0"/>
                <a:ea typeface="ＭＳ ゴシック" panose="020B0609070205080204" pitchFamily="49" charset="-128"/>
              </a:rPr>
              <a:t>sa</a:t>
            </a:r>
            <a:r>
              <a:rPr lang="en-US" altLang="ja-JP" sz="1400">
                <a:effectLst/>
                <a:latin typeface="Arial" panose="020B0604020202020204" pitchFamily="34" charset="0"/>
                <a:ea typeface="ＭＳ ゴシック" panose="020B0609070205080204" pitchFamily="49" charset="-128"/>
              </a:rPr>
              <a:t> </a:t>
            </a:r>
            <a:r>
              <a:rPr lang="en-US" altLang="ja-JP" sz="1400" err="1">
                <a:effectLst/>
                <a:latin typeface="Arial" panose="020B0604020202020204" pitchFamily="34" charset="0"/>
                <a:ea typeface="ＭＳ ゴシック" panose="020B0609070205080204" pitchFamily="49" charset="-128"/>
              </a:rPr>
              <a:t>sitwasyon</a:t>
            </a:r>
            <a:r>
              <a:rPr lang="en-US" altLang="ja-JP" sz="1400">
                <a:effectLst/>
                <a:latin typeface="Arial" panose="020B0604020202020204" pitchFamily="34" charset="0"/>
                <a:ea typeface="ＭＳ ゴシック" panose="020B0609070205080204" pitchFamily="49" charset="-128"/>
              </a:rPr>
              <a:t> ng </a:t>
            </a:r>
            <a:r>
              <a:rPr lang="en-US" altLang="ja-JP" sz="1400" err="1">
                <a:effectLst/>
                <a:latin typeface="Arial" panose="020B0604020202020204" pitchFamily="34" charset="0"/>
                <a:ea typeface="ＭＳ ゴシック" panose="020B0609070205080204" pitchFamily="49" charset="-128"/>
              </a:rPr>
              <a:t>lugar</a:t>
            </a:r>
            <a:r>
              <a:rPr lang="en-US" altLang="ja-JP" sz="1400">
                <a:effectLst/>
                <a:latin typeface="Arial" panose="020B0604020202020204" pitchFamily="34" charset="0"/>
                <a:ea typeface="ＭＳ ゴシック" panose="020B0609070205080204" pitchFamily="49" charset="-128"/>
              </a:rPr>
              <a:t> ng </a:t>
            </a:r>
            <a:r>
              <a:rPr lang="en-US" altLang="ja-JP" sz="1400" err="1">
                <a:effectLst/>
                <a:latin typeface="Arial" panose="020B0604020202020204" pitchFamily="34" charset="0"/>
                <a:ea typeface="ＭＳ ゴシック" panose="020B0609070205080204" pitchFamily="49" charset="-128"/>
              </a:rPr>
              <a:t>trabaho</a:t>
            </a:r>
            <a:r>
              <a:rPr lang="en-US" altLang="ja-JP" sz="1400">
                <a:latin typeface="Arial" panose="020B0604020202020204" pitchFamily="34" charset="0"/>
                <a:ea typeface="ＭＳ ゴシック" panose="020B0609070205080204" pitchFamily="49" charset="-128"/>
              </a:rPr>
              <a:t>.</a:t>
            </a:r>
          </a:p>
          <a:p>
            <a:pPr marL="342900" indent="-342900">
              <a:lnSpc>
                <a:spcPct val="100000"/>
              </a:lnSpc>
              <a:spcBef>
                <a:spcPts val="0"/>
              </a:spcBef>
              <a:buFont typeface="+mj-ea"/>
              <a:buAutoNum type="circleNumDbPlain"/>
            </a:pPr>
            <a:r>
              <a:rPr lang="en-US" altLang="ja-JP" sz="1400">
                <a:effectLst/>
                <a:latin typeface="Arial" panose="020B0604020202020204" pitchFamily="34" charset="0"/>
                <a:ea typeface="ＭＳ ゴシック" panose="020B0609070205080204" pitchFamily="49" charset="-128"/>
              </a:rPr>
              <a:t>Kung gusto </a:t>
            </a:r>
            <a:r>
              <a:rPr lang="en-US" altLang="ja-JP" sz="1400" err="1">
                <a:effectLst/>
                <a:latin typeface="Arial" panose="020B0604020202020204" pitchFamily="34" charset="0"/>
                <a:ea typeface="ＭＳ ゴシック" panose="020B0609070205080204" pitchFamily="49" charset="-128"/>
              </a:rPr>
              <a:t>mong</a:t>
            </a:r>
            <a:r>
              <a:rPr lang="en-US" altLang="ja-JP" sz="1400">
                <a:effectLst/>
                <a:latin typeface="Arial" panose="020B0604020202020204" pitchFamily="34" charset="0"/>
                <a:ea typeface="ＭＳ ゴシック" panose="020B0609070205080204" pitchFamily="49" charset="-128"/>
              </a:rPr>
              <a:t> </a:t>
            </a:r>
            <a:r>
              <a:rPr lang="en-US" altLang="ja-JP" sz="1400" err="1">
                <a:effectLst/>
                <a:latin typeface="Arial" panose="020B0604020202020204" pitchFamily="34" charset="0"/>
                <a:ea typeface="ＭＳ ゴシック" panose="020B0609070205080204" pitchFamily="49" charset="-128"/>
              </a:rPr>
              <a:t>lumayo</a:t>
            </a:r>
            <a:r>
              <a:rPr lang="en-US" altLang="ja-JP" sz="1400">
                <a:effectLst/>
                <a:latin typeface="Arial" panose="020B0604020202020204" pitchFamily="34" charset="0"/>
                <a:ea typeface="ＭＳ ゴシック" panose="020B0609070205080204" pitchFamily="49" charset="-128"/>
              </a:rPr>
              <a:t> </a:t>
            </a:r>
            <a:r>
              <a:rPr lang="en-US" altLang="ja-JP" sz="1400" err="1">
                <a:effectLst/>
                <a:latin typeface="Arial" panose="020B0604020202020204" pitchFamily="34" charset="0"/>
                <a:ea typeface="ＭＳ ゴシック" panose="020B0609070205080204" pitchFamily="49" charset="-128"/>
              </a:rPr>
              <a:t>sa</a:t>
            </a:r>
            <a:r>
              <a:rPr lang="en-US" altLang="ja-JP" sz="1400">
                <a:effectLst/>
                <a:latin typeface="Arial" panose="020B0604020202020204" pitchFamily="34" charset="0"/>
                <a:ea typeface="ＭＳ ゴシック" panose="020B0609070205080204" pitchFamily="49" charset="-128"/>
              </a:rPr>
              <a:t> </a:t>
            </a:r>
            <a:r>
              <a:rPr lang="en-US" altLang="ja-JP" sz="1400" err="1">
                <a:effectLst/>
                <a:latin typeface="Arial" panose="020B0604020202020204" pitchFamily="34" charset="0"/>
                <a:ea typeface="ＭＳ ゴシック" panose="020B0609070205080204" pitchFamily="49" charset="-128"/>
              </a:rPr>
              <a:t>posisyon</a:t>
            </a:r>
            <a:r>
              <a:rPr lang="en-US" altLang="ja-JP" sz="1400">
                <a:effectLst/>
                <a:latin typeface="Arial" panose="020B0604020202020204" pitchFamily="34" charset="0"/>
                <a:ea typeface="ＭＳ ゴシック" panose="020B0609070205080204" pitchFamily="49" charset="-128"/>
              </a:rPr>
              <a:t> ng </a:t>
            </a:r>
            <a:r>
              <a:rPr lang="en-US" altLang="ja-JP" sz="1400" err="1">
                <a:effectLst/>
                <a:latin typeface="Arial" panose="020B0604020202020204" pitchFamily="34" charset="0"/>
                <a:ea typeface="ＭＳ ゴシック" panose="020B0609070205080204" pitchFamily="49" charset="-128"/>
              </a:rPr>
              <a:t>trabaho</a:t>
            </a:r>
            <a:r>
              <a:rPr lang="en-US" altLang="ja-JP" sz="1400">
                <a:effectLst/>
                <a:latin typeface="Arial" panose="020B0604020202020204" pitchFamily="34" charset="0"/>
                <a:ea typeface="ＭＳ ゴシック" panose="020B0609070205080204" pitchFamily="49" charset="-128"/>
              </a:rPr>
              <a:t>, </a:t>
            </a:r>
            <a:r>
              <a:rPr lang="en-US" altLang="ja-JP" sz="1400" err="1">
                <a:effectLst/>
                <a:latin typeface="Arial" panose="020B0604020202020204" pitchFamily="34" charset="0"/>
                <a:ea typeface="ＭＳ ゴシック" panose="020B0609070205080204" pitchFamily="49" charset="-128"/>
              </a:rPr>
              <a:t>gamitin</a:t>
            </a:r>
            <a:r>
              <a:rPr lang="en-US" altLang="ja-JP" sz="1400">
                <a:effectLst/>
                <a:latin typeface="Arial" panose="020B0604020202020204" pitchFamily="34" charset="0"/>
                <a:ea typeface="ＭＳ ゴシック" panose="020B0609070205080204" pitchFamily="49" charset="-128"/>
              </a:rPr>
              <a:t> </a:t>
            </a:r>
            <a:r>
              <a:rPr lang="en-US" altLang="ja-JP" sz="1400" err="1">
                <a:effectLst/>
                <a:latin typeface="Arial" panose="020B0604020202020204" pitchFamily="34" charset="0"/>
                <a:ea typeface="ＭＳ ゴシック" panose="020B0609070205080204" pitchFamily="49" charset="-128"/>
              </a:rPr>
              <a:t>muna</a:t>
            </a:r>
            <a:r>
              <a:rPr lang="en-US" altLang="ja-JP" sz="1400">
                <a:effectLst/>
                <a:latin typeface="Arial" panose="020B0604020202020204" pitchFamily="34" charset="0"/>
                <a:ea typeface="ＭＳ ゴシック" panose="020B0609070205080204" pitchFamily="49" charset="-128"/>
              </a:rPr>
              <a:t> ang contraction operation para </a:t>
            </a:r>
            <a:r>
              <a:rPr lang="en-US" altLang="ja-JP" sz="1400" err="1">
                <a:effectLst/>
                <a:latin typeface="Arial" panose="020B0604020202020204" pitchFamily="34" charset="0"/>
                <a:ea typeface="ＭＳ ゴシック" panose="020B0609070205080204" pitchFamily="49" charset="-128"/>
              </a:rPr>
              <a:t>lumayo</a:t>
            </a:r>
            <a:endParaRPr lang="en-US" altLang="ja-JP" sz="140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8" name="コンテンツ プレースホルダー 4"/>
          <p:cNvSpPr txBox="1">
            <a:spLocks/>
          </p:cNvSpPr>
          <p:nvPr/>
        </p:nvSpPr>
        <p:spPr>
          <a:xfrm>
            <a:off x="471323" y="5019548"/>
            <a:ext cx="4259703" cy="873086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ja-JP" altLang="ja-JP" sz="1400" kern="100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Arial" panose="020B0604020202020204" pitchFamily="34" charset="0"/>
              </a:rPr>
              <a:t>【</a:t>
            </a:r>
            <a:r>
              <a:rPr lang="en-US" altLang="ja-JP" sz="1400" kern="100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Mga </a:t>
            </a:r>
            <a:r>
              <a:rPr lang="en-US" altLang="ja-JP" sz="1400" kern="100" err="1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Dapat</a:t>
            </a:r>
            <a:r>
              <a:rPr lang="en-US" altLang="ja-JP" sz="1400" kern="100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 </a:t>
            </a:r>
            <a:r>
              <a:rPr lang="en-US" altLang="ja-JP" sz="1400" kern="100" err="1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Tandaan</a:t>
            </a:r>
            <a:r>
              <a:rPr lang="ja-JP" altLang="ja-JP" sz="1400" kern="100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Arial" panose="020B0604020202020204" pitchFamily="34" charset="0"/>
              </a:rPr>
              <a:t>】</a:t>
            </a:r>
            <a:endParaRPr lang="ja-JP" altLang="ja-JP" sz="1400" kern="100">
              <a:effectLst/>
              <a:latin typeface="ＭＳ ゴシック" panose="020B0609070205080204" pitchFamily="49" charset="-128"/>
              <a:ea typeface="ＭＳ ゴシック" panose="020B0609070205080204" pitchFamily="49" charset="-128"/>
              <a:cs typeface="Times New Roman" panose="02020603050405020304" pitchFamily="18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ja-JP" sz="1400">
                <a:effectLst/>
                <a:latin typeface="Arial" panose="020B0604020202020204" pitchFamily="34" charset="0"/>
                <a:ea typeface="ＭＳ ゴシック" panose="020B0609070205080204" pitchFamily="49" charset="-128"/>
              </a:rPr>
              <a:t>Mag-</a:t>
            </a:r>
            <a:r>
              <a:rPr lang="en-US" altLang="ja-JP" sz="1400" err="1">
                <a:effectLst/>
                <a:latin typeface="Arial" panose="020B0604020202020204" pitchFamily="34" charset="0"/>
                <a:ea typeface="ＭＳ ゴシック" panose="020B0609070205080204" pitchFamily="49" charset="-128"/>
              </a:rPr>
              <a:t>ingat</a:t>
            </a:r>
            <a:r>
              <a:rPr lang="en-US" altLang="ja-JP" sz="1400">
                <a:effectLst/>
                <a:latin typeface="Arial" panose="020B0604020202020204" pitchFamily="34" charset="0"/>
                <a:ea typeface="ＭＳ ゴシック" panose="020B0609070205080204" pitchFamily="49" charset="-128"/>
              </a:rPr>
              <a:t> </a:t>
            </a:r>
            <a:r>
              <a:rPr lang="en-US" altLang="ja-JP" sz="1400" err="1">
                <a:effectLst/>
                <a:latin typeface="Arial" panose="020B0604020202020204" pitchFamily="34" charset="0"/>
                <a:ea typeface="ＭＳ ゴシック" panose="020B0609070205080204" pitchFamily="49" charset="-128"/>
              </a:rPr>
              <a:t>kapag</a:t>
            </a:r>
            <a:r>
              <a:rPr lang="en-US" altLang="ja-JP" sz="1400">
                <a:effectLst/>
                <a:latin typeface="Arial" panose="020B0604020202020204" pitchFamily="34" charset="0"/>
                <a:ea typeface="ＭＳ ゴシック" panose="020B0609070205080204" pitchFamily="49" charset="-128"/>
              </a:rPr>
              <a:t> </a:t>
            </a:r>
            <a:r>
              <a:rPr lang="en-US" altLang="ja-JP" sz="1400" err="1">
                <a:effectLst/>
                <a:latin typeface="Arial" panose="020B0604020202020204" pitchFamily="34" charset="0"/>
                <a:ea typeface="ＭＳ ゴシック" panose="020B0609070205080204" pitchFamily="49" charset="-128"/>
              </a:rPr>
              <a:t>sinasagawa</a:t>
            </a:r>
            <a:r>
              <a:rPr lang="en-US" altLang="ja-JP" sz="1400">
                <a:effectLst/>
                <a:latin typeface="Arial" panose="020B0604020202020204" pitchFamily="34" charset="0"/>
                <a:ea typeface="ＭＳ ゴシック" panose="020B0609070205080204" pitchFamily="49" charset="-128"/>
              </a:rPr>
              <a:t> ang </a:t>
            </a:r>
            <a:r>
              <a:rPr lang="en-US" altLang="ja-JP" sz="1400" err="1">
                <a:effectLst/>
                <a:latin typeface="Arial" panose="020B0604020202020204" pitchFamily="34" charset="0"/>
                <a:ea typeface="ＭＳ ゴシック" panose="020B0609070205080204" pitchFamily="49" charset="-128"/>
              </a:rPr>
              <a:t>pag-ikot</a:t>
            </a:r>
            <a:r>
              <a:rPr lang="en-US" altLang="ja-JP" sz="1400">
                <a:effectLst/>
                <a:latin typeface="Arial" panose="020B0604020202020204" pitchFamily="34" charset="0"/>
                <a:ea typeface="ＭＳ ゴシック" panose="020B0609070205080204" pitchFamily="49" charset="-128"/>
              </a:rPr>
              <a:t> o </a:t>
            </a:r>
            <a:r>
              <a:rPr lang="en-US" altLang="ja-JP" sz="1400" err="1">
                <a:effectLst/>
                <a:latin typeface="Arial" panose="020B0604020202020204" pitchFamily="34" charset="0"/>
                <a:ea typeface="ＭＳ ゴシック" panose="020B0609070205080204" pitchFamily="49" charset="-128"/>
              </a:rPr>
              <a:t>pag-alog</a:t>
            </a:r>
            <a:r>
              <a:rPr lang="en-US" altLang="ja-JP" sz="1400">
                <a:effectLst/>
                <a:latin typeface="Arial" panose="020B0604020202020204" pitchFamily="34" charset="0"/>
                <a:ea typeface="ＭＳ ゴシック" panose="020B0609070205080204" pitchFamily="49" charset="-128"/>
              </a:rPr>
              <a:t>, </a:t>
            </a:r>
            <a:r>
              <a:rPr lang="en-US" altLang="ja-JP" sz="1400" err="1">
                <a:effectLst/>
                <a:latin typeface="Arial" panose="020B0604020202020204" pitchFamily="34" charset="0"/>
                <a:ea typeface="ＭＳ ゴシック" panose="020B0609070205080204" pitchFamily="49" charset="-128"/>
              </a:rPr>
              <a:t>dahil</a:t>
            </a:r>
            <a:r>
              <a:rPr lang="en-US" altLang="ja-JP" sz="1400">
                <a:effectLst/>
                <a:latin typeface="Arial" panose="020B0604020202020204" pitchFamily="34" charset="0"/>
                <a:ea typeface="ＭＳ ゴシック" panose="020B0609070205080204" pitchFamily="49" charset="-128"/>
              </a:rPr>
              <a:t> ang </a:t>
            </a:r>
            <a:r>
              <a:rPr lang="en-US" altLang="ja-JP" sz="1400" err="1">
                <a:effectLst/>
                <a:latin typeface="Arial" panose="020B0604020202020204" pitchFamily="34" charset="0"/>
                <a:ea typeface="ＭＳ ゴシック" panose="020B0609070205080204" pitchFamily="49" charset="-128"/>
              </a:rPr>
              <a:t>bilis</a:t>
            </a:r>
            <a:r>
              <a:rPr lang="en-US" altLang="ja-JP" sz="1400">
                <a:effectLst/>
                <a:latin typeface="Arial" panose="020B0604020202020204" pitchFamily="34" charset="0"/>
                <a:ea typeface="ＭＳ ゴシック" panose="020B0609070205080204" pitchFamily="49" charset="-128"/>
              </a:rPr>
              <a:t> ng </a:t>
            </a:r>
            <a:r>
              <a:rPr lang="en-US" altLang="ja-JP" sz="1400" err="1">
                <a:effectLst/>
                <a:latin typeface="Arial" panose="020B0604020202020204" pitchFamily="34" charset="0"/>
                <a:ea typeface="ＭＳ ゴシック" panose="020B0609070205080204" pitchFamily="49" charset="-128"/>
              </a:rPr>
              <a:t>paggalaw</a:t>
            </a:r>
            <a:r>
              <a:rPr lang="en-US" altLang="ja-JP" sz="1400">
                <a:effectLst/>
                <a:latin typeface="Arial" panose="020B0604020202020204" pitchFamily="34" charset="0"/>
                <a:ea typeface="ＭＳ ゴシック" panose="020B0609070205080204" pitchFamily="49" charset="-128"/>
              </a:rPr>
              <a:t> ng work platform ay nag-</a:t>
            </a:r>
            <a:r>
              <a:rPr lang="en-US" altLang="ja-JP" sz="1400" err="1">
                <a:effectLst/>
                <a:latin typeface="Arial" panose="020B0604020202020204" pitchFamily="34" charset="0"/>
                <a:ea typeface="ＭＳ ゴシック" panose="020B0609070205080204" pitchFamily="49" charset="-128"/>
              </a:rPr>
              <a:t>iiba</a:t>
            </a:r>
            <a:r>
              <a:rPr lang="en-US" altLang="ja-JP" sz="1400">
                <a:effectLst/>
                <a:latin typeface="Arial" panose="020B0604020202020204" pitchFamily="34" charset="0"/>
                <a:ea typeface="ＭＳ ゴシック" panose="020B0609070205080204" pitchFamily="49" charset="-128"/>
              </a:rPr>
              <a:t> </a:t>
            </a:r>
            <a:r>
              <a:rPr lang="en-US" altLang="ja-JP" sz="1400" err="1">
                <a:effectLst/>
                <a:latin typeface="Arial" panose="020B0604020202020204" pitchFamily="34" charset="0"/>
                <a:ea typeface="ＭＳ ゴシック" panose="020B0609070205080204" pitchFamily="49" charset="-128"/>
              </a:rPr>
              <a:t>depende</a:t>
            </a:r>
            <a:r>
              <a:rPr lang="en-US" altLang="ja-JP" sz="1400">
                <a:effectLst/>
                <a:latin typeface="Arial" panose="020B0604020202020204" pitchFamily="34" charset="0"/>
                <a:ea typeface="ＭＳ ゴシック" panose="020B0609070205080204" pitchFamily="49" charset="-128"/>
              </a:rPr>
              <a:t> </a:t>
            </a:r>
            <a:r>
              <a:rPr lang="en-US" altLang="ja-JP" sz="1400" err="1">
                <a:effectLst/>
                <a:latin typeface="Arial" panose="020B0604020202020204" pitchFamily="34" charset="0"/>
                <a:ea typeface="ＭＳ ゴシック" panose="020B0609070205080204" pitchFamily="49" charset="-128"/>
              </a:rPr>
              <a:t>sa</a:t>
            </a:r>
            <a:r>
              <a:rPr lang="en-US" altLang="ja-JP" sz="1400">
                <a:effectLst/>
                <a:latin typeface="Arial" panose="020B0604020202020204" pitchFamily="34" charset="0"/>
                <a:ea typeface="ＭＳ ゴシック" panose="020B0609070205080204" pitchFamily="49" charset="-128"/>
              </a:rPr>
              <a:t> </a:t>
            </a:r>
            <a:r>
              <a:rPr lang="en-US" altLang="ja-JP" sz="1400" err="1">
                <a:effectLst/>
                <a:latin typeface="Arial" panose="020B0604020202020204" pitchFamily="34" charset="0"/>
                <a:ea typeface="ＭＳ ゴシック" panose="020B0609070205080204" pitchFamily="49" charset="-128"/>
              </a:rPr>
              <a:t>haba</a:t>
            </a:r>
            <a:r>
              <a:rPr lang="en-US" altLang="ja-JP" sz="1400">
                <a:effectLst/>
                <a:latin typeface="Arial" panose="020B0604020202020204" pitchFamily="34" charset="0"/>
                <a:ea typeface="ＭＳ ゴシック" panose="020B0609070205080204" pitchFamily="49" charset="-128"/>
              </a:rPr>
              <a:t> ng boom</a:t>
            </a:r>
            <a:endParaRPr lang="ja-JP" altLang="en-US" sz="140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BA6F9FE2-69E6-489B-9595-E6488E1003D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1159" r="48212" b="2130"/>
          <a:stretch/>
        </p:blipFill>
        <p:spPr>
          <a:xfrm>
            <a:off x="6300624" y="1085686"/>
            <a:ext cx="2484782" cy="2540077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0" name="図 9">
            <a:extLst>
              <a:ext uri="{FF2B5EF4-FFF2-40B4-BE49-F238E27FC236}">
                <a16:creationId xmlns:a16="http://schemas.microsoft.com/office/drawing/2014/main" id="{719C0D5E-FC12-4508-AB43-7547B2603BB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3022" t="27229" r="22860" b="9071"/>
          <a:stretch/>
        </p:blipFill>
        <p:spPr>
          <a:xfrm>
            <a:off x="5434219" y="4285686"/>
            <a:ext cx="3309731" cy="1779435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1412395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3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385269"/>
          </a:xfrm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r>
              <a:rPr lang="en-US" altLang="ja-JP" sz="2400" b="1" err="1">
                <a:effectLst/>
                <a:latin typeface="Arial" panose="020B0604020202020204" pitchFamily="34" charset="0"/>
                <a:ea typeface="ＭＳ ゴシック" panose="020B0609070205080204" pitchFamily="49" charset="-128"/>
              </a:rPr>
              <a:t>Paglipat</a:t>
            </a:r>
            <a:r>
              <a:rPr lang="en-US" altLang="ja-JP" sz="2400" b="1">
                <a:effectLst/>
                <a:latin typeface="Arial" panose="020B0604020202020204" pitchFamily="34" charset="0"/>
                <a:ea typeface="ＭＳ ゴシック" panose="020B0609070205080204" pitchFamily="49" charset="-128"/>
              </a:rPr>
              <a:t> ng </a:t>
            </a:r>
            <a:r>
              <a:rPr lang="en-US" altLang="ja-JP" sz="2400" b="1" err="1">
                <a:effectLst/>
                <a:latin typeface="Arial" panose="020B0604020202020204" pitchFamily="34" charset="0"/>
                <a:ea typeface="ＭＳ ゴシック" panose="020B0609070205080204" pitchFamily="49" charset="-128"/>
              </a:rPr>
              <a:t>mga</a:t>
            </a:r>
            <a:r>
              <a:rPr lang="en-US" altLang="ja-JP" sz="2400" b="1">
                <a:effectLst/>
                <a:latin typeface="Arial" panose="020B0604020202020204" pitchFamily="34" charset="0"/>
                <a:ea typeface="ＭＳ ゴシック" panose="020B0609070205080204" pitchFamily="49" charset="-128"/>
              </a:rPr>
              <a:t> Aerial Work Platform Vehicle</a:t>
            </a:r>
            <a:endParaRPr kumimoji="1" lang="ja-JP" altLang="en-US" sz="2400" b="1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4320129" y="6400413"/>
            <a:ext cx="3850533" cy="27699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r"/>
            <a:r>
              <a:rPr lang="en-US" altLang="ja-JP" sz="1200" dirty="0" err="1">
                <a:solidFill>
                  <a:prstClr val="black"/>
                </a:solidFill>
              </a:rPr>
              <a:t>teksto</a:t>
            </a:r>
            <a:r>
              <a:rPr lang="en-US" altLang="ja-JP" sz="1200" dirty="0">
                <a:solidFill>
                  <a:prstClr val="black"/>
                </a:solidFill>
              </a:rPr>
              <a:t> p.</a:t>
            </a:r>
            <a:r>
              <a:rPr lang="ja-JP" altLang="en-US" sz="1200" dirty="0">
                <a:solidFill>
                  <a:prstClr val="black"/>
                </a:solidFill>
              </a:rPr>
              <a:t>５９～６３</a:t>
            </a:r>
            <a:r>
              <a:rPr lang="en-US" altLang="ja-JP" sz="1200" dirty="0">
                <a:solidFill>
                  <a:prstClr val="black"/>
                </a:solidFill>
              </a:rPr>
              <a:t>/</a:t>
            </a:r>
            <a:r>
              <a:rPr lang="en-US" altLang="ja-JP" sz="1200" dirty="0" err="1">
                <a:solidFill>
                  <a:prstClr val="black"/>
                </a:solidFill>
              </a:rPr>
              <a:t>Suportang</a:t>
            </a:r>
            <a:r>
              <a:rPr lang="en-US" altLang="ja-JP" sz="1200" dirty="0">
                <a:solidFill>
                  <a:prstClr val="black"/>
                </a:solidFill>
              </a:rPr>
              <a:t> </a:t>
            </a:r>
            <a:r>
              <a:rPr lang="en-US" altLang="ja-JP" sz="1200" dirty="0" err="1">
                <a:solidFill>
                  <a:prstClr val="black"/>
                </a:solidFill>
              </a:rPr>
              <a:t>Aklat-Aralin</a:t>
            </a:r>
            <a:r>
              <a:rPr lang="en-US" altLang="ja-JP" sz="1200" dirty="0">
                <a:solidFill>
                  <a:prstClr val="black"/>
                </a:solidFill>
              </a:rPr>
              <a:t> p.</a:t>
            </a:r>
            <a:r>
              <a:rPr lang="ja-JP" altLang="en-US" sz="1200" dirty="0" smtClean="0">
                <a:solidFill>
                  <a:prstClr val="black"/>
                </a:solidFill>
              </a:rPr>
              <a:t>３５</a:t>
            </a:r>
            <a:endParaRPr lang="ja-JP" altLang="en-US" sz="1200" dirty="0">
              <a:solidFill>
                <a:prstClr val="black"/>
              </a:solidFill>
            </a:endParaRP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712B29-8DFD-45C1-BE8F-2E7F44751CDC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36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コンテンツ プレースホルダー 4"/>
          <p:cNvSpPr txBox="1">
            <a:spLocks/>
          </p:cNvSpPr>
          <p:nvPr/>
        </p:nvSpPr>
        <p:spPr>
          <a:xfrm>
            <a:off x="531119" y="852738"/>
            <a:ext cx="8081762" cy="4266807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>
              <a:buNone/>
            </a:pPr>
            <a:r>
              <a:rPr lang="en-US" altLang="ja-JP" sz="1200" kern="100" dirty="0">
                <a:effectLst/>
                <a:latin typeface="Meiryo UI"/>
                <a:ea typeface="Meiryo UI"/>
                <a:cs typeface="Times New Roman"/>
              </a:rPr>
              <a:t>A</a:t>
            </a:r>
            <a:r>
              <a:rPr lang="en-US" altLang="ja-JP" sz="1200" kern="100" dirty="0">
                <a:effectLst/>
                <a:latin typeface="Arial"/>
                <a:ea typeface="ＭＳ ゴシック"/>
                <a:cs typeface="Times New Roman"/>
              </a:rPr>
              <a:t>ng </a:t>
            </a:r>
            <a:r>
              <a:rPr lang="en-US" altLang="ja-JP" sz="1200" kern="100" dirty="0" err="1">
                <a:effectLst/>
                <a:latin typeface="Arial"/>
                <a:ea typeface="ＭＳ ゴシック"/>
                <a:cs typeface="Times New Roman"/>
              </a:rPr>
              <a:t>paglipat</a:t>
            </a:r>
            <a:r>
              <a:rPr lang="en-US" altLang="ja-JP" sz="1200" kern="100" dirty="0">
                <a:effectLst/>
                <a:latin typeface="Arial"/>
                <a:ea typeface="ＭＳ ゴシック"/>
                <a:cs typeface="Times New Roman"/>
              </a:rPr>
              <a:t> ng </a:t>
            </a:r>
            <a:r>
              <a:rPr lang="en-US" altLang="ja-JP" sz="1200" kern="100" dirty="0" err="1">
                <a:effectLst/>
                <a:latin typeface="Arial"/>
                <a:ea typeface="ＭＳ ゴシック"/>
                <a:cs typeface="Times New Roman"/>
              </a:rPr>
              <a:t>mga</a:t>
            </a:r>
            <a:r>
              <a:rPr lang="en-US" altLang="ja-JP" sz="1200" kern="100" dirty="0">
                <a:effectLst/>
                <a:latin typeface="Arial"/>
                <a:ea typeface="ＭＳ ゴシック"/>
                <a:cs typeface="Times New Roman"/>
              </a:rPr>
              <a:t> aerial work platform vehicle ay </a:t>
            </a:r>
            <a:r>
              <a:rPr lang="en-US" altLang="ja-JP" sz="1200" kern="100" dirty="0" err="1">
                <a:effectLst/>
                <a:latin typeface="Arial"/>
                <a:ea typeface="ＭＳ ゴシック"/>
                <a:cs typeface="Times New Roman"/>
              </a:rPr>
              <a:t>isinasagawa</a:t>
            </a:r>
            <a:r>
              <a:rPr lang="en-US" altLang="ja-JP" sz="1200" kern="100" dirty="0">
                <a:effectLst/>
                <a:latin typeface="Arial"/>
                <a:ea typeface="ＭＳ ゴシック"/>
                <a:cs typeface="Times New Roman"/>
              </a:rPr>
              <a:t> </a:t>
            </a:r>
            <a:r>
              <a:rPr lang="en-US" altLang="ja-JP" sz="1200" kern="100" dirty="0" err="1">
                <a:effectLst/>
                <a:latin typeface="Arial"/>
                <a:ea typeface="ＭＳ ゴシック"/>
                <a:cs typeface="Times New Roman"/>
              </a:rPr>
              <a:t>sa</a:t>
            </a:r>
            <a:r>
              <a:rPr lang="en-US" altLang="ja-JP" sz="1200" kern="100" dirty="0">
                <a:effectLst/>
                <a:latin typeface="Arial"/>
                <a:ea typeface="ＭＳ ゴシック"/>
                <a:cs typeface="Times New Roman"/>
              </a:rPr>
              <a:t> </a:t>
            </a:r>
            <a:r>
              <a:rPr lang="en-US" altLang="ja-JP" sz="1200" kern="100" dirty="0" err="1">
                <a:effectLst/>
                <a:latin typeface="Arial"/>
                <a:ea typeface="ＭＳ ゴシック"/>
                <a:cs typeface="Times New Roman"/>
              </a:rPr>
              <a:t>pamamagitan</a:t>
            </a:r>
            <a:r>
              <a:rPr lang="en-US" altLang="ja-JP" sz="1200" kern="100" dirty="0">
                <a:effectLst/>
                <a:latin typeface="Arial"/>
                <a:ea typeface="ＭＳ ゴシック"/>
                <a:cs typeface="Times New Roman"/>
              </a:rPr>
              <a:t> ng </a:t>
            </a:r>
            <a:r>
              <a:rPr lang="en-US" altLang="ja-JP" sz="1200" b="1" u="sng" kern="100" dirty="0">
                <a:effectLst/>
                <a:latin typeface="Arial"/>
                <a:ea typeface="ＭＳ ゴシック"/>
                <a:cs typeface="Times New Roman"/>
              </a:rPr>
              <a:t>self-propelled o </a:t>
            </a:r>
            <a:r>
              <a:rPr lang="en-US" altLang="ja-JP" sz="1200" b="1" u="sng" kern="100" dirty="0" err="1">
                <a:effectLst/>
                <a:latin typeface="Arial"/>
                <a:ea typeface="ＭＳ ゴシック"/>
                <a:cs typeface="Times New Roman"/>
              </a:rPr>
              <a:t>sa</a:t>
            </a:r>
            <a:r>
              <a:rPr lang="en-US" altLang="ja-JP" sz="1200" b="1" u="sng" kern="100" dirty="0">
                <a:latin typeface="Arial"/>
                <a:ea typeface="ＭＳ ゴシック"/>
                <a:cs typeface="Times New Roman"/>
              </a:rPr>
              <a:t> </a:t>
            </a:r>
            <a:r>
              <a:rPr lang="en-US" altLang="ja-JP" sz="1200" b="1" u="sng" kern="100" dirty="0" err="1">
                <a:effectLst/>
                <a:latin typeface="Arial"/>
                <a:ea typeface="ＭＳ ゴシック"/>
                <a:cs typeface="Times New Roman"/>
              </a:rPr>
              <a:t>pamamagitan</a:t>
            </a:r>
            <a:r>
              <a:rPr lang="en-US" altLang="ja-JP" sz="1200" b="1" u="sng" kern="100" dirty="0">
                <a:effectLst/>
                <a:latin typeface="Arial"/>
                <a:ea typeface="ＭＳ ゴシック"/>
                <a:cs typeface="Times New Roman"/>
              </a:rPr>
              <a:t> ng </a:t>
            </a:r>
            <a:r>
              <a:rPr lang="en-US" altLang="ja-JP" sz="1200" b="1" u="sng" kern="100" dirty="0" err="1">
                <a:effectLst/>
                <a:latin typeface="Arial"/>
                <a:ea typeface="ＭＳ ゴシック"/>
                <a:cs typeface="Times New Roman"/>
              </a:rPr>
              <a:t>paggamit</a:t>
            </a:r>
            <a:r>
              <a:rPr lang="en-US" altLang="ja-JP" sz="1200" b="1" u="sng" kern="100" dirty="0">
                <a:effectLst/>
                <a:latin typeface="Arial"/>
                <a:ea typeface="ＭＳ ゴシック"/>
                <a:cs typeface="Times New Roman"/>
              </a:rPr>
              <a:t> ng </a:t>
            </a:r>
            <a:r>
              <a:rPr lang="en-US" altLang="ja-JP" sz="1200" b="1" u="sng" kern="100" dirty="0" err="1">
                <a:effectLst/>
                <a:latin typeface="Arial"/>
                <a:ea typeface="ＭＳ ゴシック"/>
                <a:cs typeface="Times New Roman"/>
              </a:rPr>
              <a:t>mga</a:t>
            </a:r>
            <a:r>
              <a:rPr lang="en-US" altLang="ja-JP" sz="1200" b="1" u="sng" kern="100" dirty="0">
                <a:effectLst/>
                <a:latin typeface="Arial"/>
                <a:ea typeface="ＭＳ ゴシック"/>
                <a:cs typeface="Times New Roman"/>
              </a:rPr>
              <a:t> truck</a:t>
            </a:r>
            <a:r>
              <a:rPr lang="en-US" altLang="ja-JP" sz="1200" kern="100" dirty="0">
                <a:effectLst/>
                <a:latin typeface="Arial"/>
                <a:ea typeface="ＭＳ ゴシック"/>
                <a:cs typeface="Times New Roman"/>
              </a:rPr>
              <a:t> o </a:t>
            </a:r>
            <a:r>
              <a:rPr lang="en-US" altLang="ja-JP" sz="1200" kern="100" dirty="0" err="1">
                <a:effectLst/>
                <a:latin typeface="Arial"/>
                <a:ea typeface="ＭＳ ゴシック"/>
                <a:cs typeface="Times New Roman"/>
              </a:rPr>
              <a:t>sasakyan</a:t>
            </a:r>
            <a:r>
              <a:rPr lang="en-US" altLang="ja-JP" sz="1200" kern="100" dirty="0">
                <a:effectLst/>
                <a:latin typeface="Arial"/>
                <a:ea typeface="ＭＳ ゴシック"/>
                <a:cs typeface="Times New Roman"/>
              </a:rPr>
              <a:t> </a:t>
            </a:r>
            <a:r>
              <a:rPr lang="en-US" altLang="ja-JP" sz="1200" kern="100" dirty="0" err="1">
                <a:effectLst/>
                <a:latin typeface="Arial"/>
                <a:ea typeface="ＭＳ ゴシック"/>
                <a:cs typeface="Times New Roman"/>
              </a:rPr>
              <a:t>na</a:t>
            </a:r>
            <a:r>
              <a:rPr lang="en-US" altLang="ja-JP" sz="1200" kern="100" dirty="0">
                <a:effectLst/>
                <a:latin typeface="Arial"/>
                <a:ea typeface="ＭＳ ゴシック"/>
                <a:cs typeface="Times New Roman"/>
              </a:rPr>
              <a:t> </a:t>
            </a:r>
            <a:r>
              <a:rPr lang="en-US" altLang="ja-JP" sz="1200" kern="100" dirty="0" err="1">
                <a:effectLst/>
                <a:latin typeface="Arial"/>
                <a:ea typeface="ＭＳ ゴシック"/>
                <a:cs typeface="Times New Roman"/>
              </a:rPr>
              <a:t>ginagamit</a:t>
            </a:r>
            <a:r>
              <a:rPr lang="en-US" altLang="ja-JP" sz="1200" kern="100" dirty="0">
                <a:effectLst/>
                <a:latin typeface="Arial"/>
                <a:ea typeface="ＭＳ ゴシック"/>
                <a:cs typeface="Times New Roman"/>
              </a:rPr>
              <a:t> </a:t>
            </a:r>
            <a:r>
              <a:rPr lang="en-US" altLang="ja-JP" sz="1200" kern="100" dirty="0" err="1">
                <a:effectLst/>
                <a:latin typeface="Arial"/>
                <a:ea typeface="ＭＳ ゴシック"/>
                <a:cs typeface="Times New Roman"/>
              </a:rPr>
              <a:t>sa</a:t>
            </a:r>
            <a:r>
              <a:rPr lang="en-US" altLang="ja-JP" sz="1200" kern="100" dirty="0">
                <a:effectLst/>
                <a:latin typeface="Arial"/>
                <a:ea typeface="ＭＳ ゴシック"/>
                <a:cs typeface="Times New Roman"/>
              </a:rPr>
              <a:t> </a:t>
            </a:r>
            <a:r>
              <a:rPr lang="en-US" altLang="ja-JP" sz="1200" kern="100" dirty="0" err="1">
                <a:effectLst/>
                <a:latin typeface="Arial"/>
                <a:ea typeface="ＭＳ ゴシック"/>
                <a:cs typeface="Times New Roman"/>
              </a:rPr>
              <a:t>paglilipat</a:t>
            </a:r>
            <a:r>
              <a:rPr lang="en-US" altLang="ja-JP" sz="1200" kern="100" dirty="0">
                <a:effectLst/>
                <a:latin typeface="Arial"/>
                <a:ea typeface="ＭＳ ゴシック"/>
                <a:cs typeface="Times New Roman"/>
              </a:rPr>
              <a:t>.</a:t>
            </a:r>
            <a:r>
              <a:rPr lang="en-US" altLang="ja-JP" sz="1200" kern="100" dirty="0">
                <a:latin typeface="Arial"/>
                <a:ea typeface="ＭＳ ゴシック"/>
                <a:cs typeface="Times New Roman"/>
              </a:rPr>
              <a:t> </a:t>
            </a:r>
            <a:endParaRPr lang="ja-JP" altLang="ja-JP" sz="1200" kern="100" dirty="0">
              <a:effectLst/>
              <a:latin typeface="ＭＳ ゴシック" panose="020B0609070205080204" pitchFamily="49" charset="-128"/>
              <a:ea typeface="ＭＳ ゴシック" panose="020B0609070205080204" pitchFamily="49" charset="-128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altLang="ja-JP" sz="1200" dirty="0" err="1">
                <a:effectLst/>
                <a:latin typeface="Arial"/>
                <a:ea typeface="ＭＳ ゴシック"/>
                <a:cs typeface="Arial"/>
              </a:rPr>
              <a:t>Karaniwan</a:t>
            </a:r>
            <a:r>
              <a:rPr lang="en-US" altLang="ja-JP" sz="1200" dirty="0">
                <a:effectLst/>
                <a:latin typeface="Arial"/>
                <a:ea typeface="ＭＳ ゴシック"/>
                <a:cs typeface="Arial"/>
              </a:rPr>
              <a:t>, ang </a:t>
            </a:r>
            <a:r>
              <a:rPr lang="en-US" altLang="ja-JP" sz="1200" dirty="0" err="1">
                <a:effectLst/>
                <a:latin typeface="Arial"/>
                <a:ea typeface="ＭＳ ゴシック"/>
                <a:cs typeface="Arial"/>
              </a:rPr>
              <a:t>mga</a:t>
            </a:r>
            <a:r>
              <a:rPr lang="en-US" altLang="ja-JP" sz="1200" dirty="0">
                <a:effectLst/>
                <a:latin typeface="Arial"/>
                <a:ea typeface="ＭＳ ゴシック"/>
                <a:cs typeface="Arial"/>
              </a:rPr>
              <a:t> truck-type </a:t>
            </a:r>
            <a:r>
              <a:rPr lang="en-US" altLang="ja-JP" sz="1200" dirty="0" err="1">
                <a:effectLst/>
                <a:latin typeface="Arial"/>
                <a:ea typeface="ＭＳ ゴシック"/>
                <a:cs typeface="Arial"/>
              </a:rPr>
              <a:t>na</a:t>
            </a:r>
            <a:r>
              <a:rPr lang="en-US" altLang="ja-JP" sz="1200" dirty="0">
                <a:effectLst/>
                <a:latin typeface="Arial"/>
                <a:ea typeface="ＭＳ ゴシック"/>
                <a:cs typeface="Arial"/>
              </a:rPr>
              <a:t> aerial work platform </a:t>
            </a:r>
            <a:r>
              <a:rPr lang="en-US" altLang="ja-JP" sz="1200" dirty="0" err="1">
                <a:effectLst/>
                <a:latin typeface="Arial"/>
                <a:ea typeface="ＭＳ ゴシック"/>
                <a:cs typeface="Arial"/>
              </a:rPr>
              <a:t>vechle</a:t>
            </a:r>
            <a:r>
              <a:rPr lang="en-US" altLang="ja-JP" sz="1200" dirty="0">
                <a:effectLst/>
                <a:latin typeface="Arial"/>
                <a:ea typeface="ＭＳ ゴシック"/>
                <a:cs typeface="Arial"/>
              </a:rPr>
              <a:t> ay </a:t>
            </a:r>
            <a:r>
              <a:rPr lang="en-US" altLang="ja-JP" sz="1200" dirty="0" err="1">
                <a:effectLst/>
                <a:latin typeface="Arial"/>
                <a:ea typeface="ＭＳ ゴシック"/>
                <a:cs typeface="Arial"/>
              </a:rPr>
              <a:t>inililipat</a:t>
            </a:r>
            <a:r>
              <a:rPr lang="en-US" altLang="ja-JP" sz="1200" dirty="0">
                <a:effectLst/>
                <a:latin typeface="Arial"/>
                <a:ea typeface="ＭＳ ゴシック"/>
                <a:cs typeface="Arial"/>
              </a:rPr>
              <a:t> </a:t>
            </a:r>
            <a:r>
              <a:rPr lang="en-US" altLang="ja-JP" sz="1200" dirty="0" err="1">
                <a:effectLst/>
                <a:latin typeface="Arial"/>
                <a:ea typeface="ＭＳ ゴシック"/>
                <a:cs typeface="Arial"/>
              </a:rPr>
              <a:t>sa</a:t>
            </a:r>
            <a:r>
              <a:rPr lang="en-US" altLang="ja-JP" sz="1200" dirty="0">
                <a:effectLst/>
                <a:latin typeface="Arial"/>
                <a:ea typeface="ＭＳ ゴシック"/>
                <a:cs typeface="Arial"/>
              </a:rPr>
              <a:t> </a:t>
            </a:r>
            <a:r>
              <a:rPr lang="en-US" altLang="ja-JP" sz="1200" dirty="0" err="1">
                <a:effectLst/>
                <a:latin typeface="Arial"/>
                <a:ea typeface="ＭＳ ゴシック"/>
                <a:cs typeface="Arial"/>
              </a:rPr>
              <a:t>lugar</a:t>
            </a:r>
            <a:r>
              <a:rPr lang="en-US" altLang="ja-JP" sz="1200" dirty="0">
                <a:effectLst/>
                <a:latin typeface="Arial"/>
                <a:ea typeface="ＭＳ ゴシック"/>
                <a:cs typeface="Arial"/>
              </a:rPr>
              <a:t> ng </a:t>
            </a:r>
            <a:r>
              <a:rPr lang="en-US" altLang="ja-JP" sz="1200" dirty="0" err="1">
                <a:effectLst/>
                <a:latin typeface="Arial"/>
                <a:ea typeface="ＭＳ ゴシック"/>
                <a:cs typeface="Arial"/>
              </a:rPr>
              <a:t>trabaho</a:t>
            </a:r>
            <a:r>
              <a:rPr lang="en-US" altLang="ja-JP" sz="1200" dirty="0">
                <a:effectLst/>
                <a:latin typeface="Arial"/>
                <a:ea typeface="ＭＳ ゴシック"/>
                <a:cs typeface="Arial"/>
              </a:rPr>
              <a:t> </a:t>
            </a:r>
            <a:r>
              <a:rPr lang="en-US" altLang="ja-JP" sz="1200" dirty="0" err="1">
                <a:effectLst/>
                <a:latin typeface="Arial"/>
                <a:ea typeface="ＭＳ ゴシック"/>
                <a:cs typeface="Arial"/>
              </a:rPr>
              <a:t>sa</a:t>
            </a:r>
            <a:r>
              <a:rPr lang="en-US" altLang="ja-JP" sz="1200" dirty="0">
                <a:effectLst/>
                <a:latin typeface="Arial"/>
                <a:ea typeface="ＭＳ ゴシック"/>
                <a:cs typeface="Arial"/>
              </a:rPr>
              <a:t> </a:t>
            </a:r>
            <a:r>
              <a:rPr lang="en-US" altLang="ja-JP" sz="1200" dirty="0" err="1">
                <a:effectLst/>
                <a:latin typeface="Arial"/>
                <a:ea typeface="ＭＳ ゴシック"/>
                <a:cs typeface="Arial"/>
              </a:rPr>
              <a:t>pamamagitan</a:t>
            </a:r>
            <a:r>
              <a:rPr lang="en-US" altLang="ja-JP" sz="1200" dirty="0">
                <a:effectLst/>
                <a:latin typeface="Arial"/>
                <a:ea typeface="ＭＳ ゴシック"/>
                <a:cs typeface="Arial"/>
              </a:rPr>
              <a:t> ng self-propelling, at</a:t>
            </a:r>
            <a:r>
              <a:rPr lang="en-US" altLang="ja-JP" sz="1200" b="1" u="sng" dirty="0">
                <a:effectLst/>
                <a:latin typeface="Arial"/>
                <a:ea typeface="ＭＳ ゴシック"/>
                <a:cs typeface="Arial"/>
              </a:rPr>
              <a:t> self-propelled aerial work platform vehicle </a:t>
            </a:r>
            <a:r>
              <a:rPr lang="en-US" altLang="ja-JP" sz="1200" b="1" u="sng" dirty="0" err="1">
                <a:effectLst/>
                <a:latin typeface="Arial"/>
                <a:ea typeface="ＭＳ ゴシック"/>
                <a:cs typeface="Arial"/>
              </a:rPr>
              <a:t>tulad</a:t>
            </a:r>
            <a:r>
              <a:rPr lang="en-US" altLang="ja-JP" sz="1200" b="1" u="sng" dirty="0">
                <a:effectLst/>
                <a:latin typeface="Arial"/>
                <a:ea typeface="ＭＳ ゴシック"/>
                <a:cs typeface="Arial"/>
              </a:rPr>
              <a:t> ng wheel-type at crawler-type</a:t>
            </a:r>
            <a:r>
              <a:rPr lang="en-US" altLang="ja-JP" sz="1200" dirty="0">
                <a:effectLst/>
                <a:latin typeface="Arial"/>
                <a:ea typeface="ＭＳ ゴシック"/>
                <a:cs typeface="Arial"/>
              </a:rPr>
              <a:t> </a:t>
            </a:r>
            <a:r>
              <a:rPr lang="en-US" altLang="ja-JP" sz="1200" dirty="0" err="1">
                <a:effectLst/>
                <a:latin typeface="Arial"/>
                <a:ea typeface="ＭＳ ゴシック"/>
                <a:cs typeface="Arial"/>
              </a:rPr>
              <a:t>na</a:t>
            </a:r>
            <a:r>
              <a:rPr lang="en-US" altLang="ja-JP" sz="1200" dirty="0">
                <a:effectLst/>
                <a:latin typeface="Arial"/>
                <a:ea typeface="ＭＳ ゴシック"/>
                <a:cs typeface="Arial"/>
              </a:rPr>
              <a:t> </a:t>
            </a:r>
            <a:r>
              <a:rPr lang="en-US" altLang="ja-JP" sz="1200" dirty="0" err="1">
                <a:effectLst/>
                <a:latin typeface="Arial"/>
                <a:ea typeface="ＭＳ ゴシック"/>
                <a:cs typeface="Arial"/>
              </a:rPr>
              <a:t>sasakyan</a:t>
            </a:r>
            <a:r>
              <a:rPr lang="en-US" altLang="ja-JP" sz="1200" dirty="0">
                <a:effectLst/>
                <a:latin typeface="Arial"/>
                <a:ea typeface="ＭＳ ゴシック"/>
                <a:cs typeface="Arial"/>
              </a:rPr>
              <a:t> ay </a:t>
            </a:r>
            <a:r>
              <a:rPr lang="en-US" altLang="ja-JP" sz="1200" b="1" u="sng" dirty="0" err="1">
                <a:effectLst/>
                <a:latin typeface="Arial"/>
                <a:ea typeface="ＭＳ ゴシック"/>
                <a:cs typeface="Arial"/>
              </a:rPr>
              <a:t>hindi</a:t>
            </a:r>
            <a:r>
              <a:rPr lang="en-US" altLang="ja-JP" sz="1200" b="1" u="sng" dirty="0">
                <a:effectLst/>
                <a:latin typeface="Arial"/>
                <a:ea typeface="ＭＳ ゴシック"/>
                <a:cs typeface="Arial"/>
              </a:rPr>
              <a:t> </a:t>
            </a:r>
            <a:r>
              <a:rPr lang="en-US" altLang="ja-JP" sz="1200" b="1" u="sng" dirty="0" err="1">
                <a:effectLst/>
                <a:latin typeface="Arial"/>
                <a:ea typeface="ＭＳ ゴシック"/>
                <a:cs typeface="Arial"/>
              </a:rPr>
              <a:t>maaaring</a:t>
            </a:r>
            <a:r>
              <a:rPr lang="en-US" altLang="ja-JP" sz="1200" b="1" u="sng" dirty="0">
                <a:effectLst/>
                <a:latin typeface="Arial"/>
                <a:ea typeface="ＭＳ ゴシック"/>
                <a:cs typeface="Arial"/>
              </a:rPr>
              <a:t> </a:t>
            </a:r>
            <a:r>
              <a:rPr lang="en-US" altLang="ja-JP" sz="1200" b="1" u="sng" dirty="0" err="1">
                <a:effectLst/>
                <a:latin typeface="Arial"/>
                <a:ea typeface="ＭＳ ゴシック"/>
                <a:cs typeface="Arial"/>
              </a:rPr>
              <a:t>bumiyahe</a:t>
            </a:r>
            <a:r>
              <a:rPr lang="en-US" altLang="ja-JP" sz="1200" b="1" u="sng" dirty="0">
                <a:effectLst/>
                <a:latin typeface="Arial"/>
                <a:ea typeface="ＭＳ ゴシック"/>
                <a:cs typeface="Arial"/>
              </a:rPr>
              <a:t> </a:t>
            </a:r>
            <a:r>
              <a:rPr lang="en-US" altLang="ja-JP" sz="1200" b="1" u="sng" dirty="0" err="1">
                <a:effectLst/>
                <a:latin typeface="Arial"/>
                <a:ea typeface="ＭＳ ゴシック"/>
                <a:cs typeface="Arial"/>
              </a:rPr>
              <a:t>sa</a:t>
            </a:r>
            <a:r>
              <a:rPr lang="en-US" altLang="ja-JP" sz="1200" b="1" u="sng" dirty="0">
                <a:effectLst/>
                <a:latin typeface="Arial"/>
                <a:ea typeface="ＭＳ ゴシック"/>
                <a:cs typeface="Arial"/>
              </a:rPr>
              <a:t> </a:t>
            </a:r>
            <a:r>
              <a:rPr lang="en-US" altLang="ja-JP" sz="1200" b="1" u="sng" dirty="0" err="1">
                <a:effectLst/>
                <a:latin typeface="Arial"/>
                <a:ea typeface="ＭＳ ゴシック"/>
                <a:cs typeface="Arial"/>
              </a:rPr>
              <a:t>mga</a:t>
            </a:r>
            <a:r>
              <a:rPr lang="en-US" altLang="ja-JP" sz="1200" b="1" u="sng" dirty="0">
                <a:effectLst/>
                <a:latin typeface="Arial"/>
                <a:ea typeface="ＭＳ ゴシック"/>
                <a:cs typeface="Arial"/>
              </a:rPr>
              <a:t> </a:t>
            </a:r>
            <a:r>
              <a:rPr lang="en-US" altLang="ja-JP" sz="1200" b="1" u="sng" dirty="0" err="1">
                <a:effectLst/>
                <a:latin typeface="Arial"/>
                <a:ea typeface="ＭＳ ゴシック"/>
                <a:cs typeface="Arial"/>
              </a:rPr>
              <a:t>pampublikong</a:t>
            </a:r>
            <a:r>
              <a:rPr lang="en-US" altLang="ja-JP" sz="1200" b="1" u="sng" dirty="0">
                <a:effectLst/>
                <a:latin typeface="Arial"/>
                <a:ea typeface="ＭＳ ゴシック"/>
                <a:cs typeface="Arial"/>
              </a:rPr>
              <a:t> </a:t>
            </a:r>
            <a:r>
              <a:rPr lang="en-US" altLang="ja-JP" sz="1200" b="1" u="sng" dirty="0" err="1">
                <a:effectLst/>
                <a:latin typeface="Arial"/>
                <a:ea typeface="ＭＳ ゴシック"/>
                <a:cs typeface="Arial"/>
              </a:rPr>
              <a:t>kalsada</a:t>
            </a:r>
            <a:r>
              <a:rPr lang="en-US" altLang="ja-JP" sz="1200" dirty="0">
                <a:effectLst/>
                <a:latin typeface="Arial"/>
                <a:ea typeface="ＭＳ ゴシック"/>
                <a:cs typeface="Arial"/>
              </a:rPr>
              <a:t>.</a:t>
            </a:r>
            <a:endParaRPr lang="en-US" altLang="ja-JP" sz="1200" dirty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  <a:cs typeface="Arial"/>
            </a:endParaRPr>
          </a:p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en-US" altLang="ja-JP" sz="120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(1)</a:t>
            </a:r>
            <a:r>
              <a:rPr lang="ja-JP" altLang="en-US" sz="120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　</a:t>
            </a:r>
            <a:r>
              <a:rPr lang="en-US" altLang="ja-JP" sz="1200" dirty="0">
                <a:effectLst/>
                <a:latin typeface="Arial" panose="020B0604020202020204" pitchFamily="34" charset="0"/>
                <a:ea typeface="ＭＳ ゴシック" panose="020B0609070205080204" pitchFamily="49" charset="-128"/>
              </a:rPr>
              <a:t> Para </a:t>
            </a:r>
            <a:r>
              <a:rPr lang="en-US" altLang="ja-JP" sz="1200" dirty="0" err="1">
                <a:effectLst/>
                <a:latin typeface="Arial" panose="020B0604020202020204" pitchFamily="34" charset="0"/>
                <a:ea typeface="ＭＳ ゴシック" panose="020B0609070205080204" pitchFamily="49" charset="-128"/>
              </a:rPr>
              <a:t>sa</a:t>
            </a:r>
            <a:r>
              <a:rPr lang="en-US" altLang="ja-JP" sz="1200" dirty="0">
                <a:effectLst/>
                <a:latin typeface="Arial" panose="020B0604020202020204" pitchFamily="34" charset="0"/>
                <a:ea typeface="ＭＳ ゴシック" panose="020B0609070205080204" pitchFamily="49" charset="-128"/>
              </a:rPr>
              <a:t> </a:t>
            </a:r>
            <a:r>
              <a:rPr lang="en-US" altLang="ja-JP" sz="1200" dirty="0" err="1">
                <a:effectLst/>
                <a:latin typeface="Arial" panose="020B0604020202020204" pitchFamily="34" charset="0"/>
                <a:ea typeface="ＭＳ ゴシック" panose="020B0609070205080204" pitchFamily="49" charset="-128"/>
              </a:rPr>
              <a:t>mga</a:t>
            </a:r>
            <a:r>
              <a:rPr lang="en-US" altLang="ja-JP" sz="1200" dirty="0">
                <a:effectLst/>
                <a:latin typeface="Arial" panose="020B0604020202020204" pitchFamily="34" charset="0"/>
                <a:ea typeface="ＭＳ ゴシック" panose="020B0609070205080204" pitchFamily="49" charset="-128"/>
              </a:rPr>
              <a:t> Truck-Type Aerial Work Platform Vehicle</a:t>
            </a:r>
            <a:endParaRPr lang="en-US" altLang="ja-JP" sz="1200" dirty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ja-JP" altLang="en-US" sz="120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　</a:t>
            </a:r>
            <a:r>
              <a:rPr lang="en-US" altLang="ja-JP" sz="1200" dirty="0">
                <a:effectLst/>
                <a:latin typeface="Arial" panose="020B0604020202020204" pitchFamily="34" charset="0"/>
                <a:ea typeface="ＭＳ ゴシック" panose="020B0609070205080204" pitchFamily="49" charset="-128"/>
              </a:rPr>
              <a:t> </a:t>
            </a:r>
            <a:r>
              <a:rPr lang="en-US" altLang="ja-JP" sz="1200" dirty="0" err="1">
                <a:effectLst/>
                <a:latin typeface="Arial" panose="020B0604020202020204" pitchFamily="34" charset="0"/>
                <a:ea typeface="ＭＳ ゴシック" panose="020B0609070205080204" pitchFamily="49" charset="-128"/>
              </a:rPr>
              <a:t>Kapag</a:t>
            </a:r>
            <a:r>
              <a:rPr lang="en-US" altLang="ja-JP" sz="1200" dirty="0">
                <a:effectLst/>
                <a:latin typeface="Arial" panose="020B0604020202020204" pitchFamily="34" charset="0"/>
                <a:ea typeface="ＭＳ ゴシック" panose="020B0609070205080204" pitchFamily="49" charset="-128"/>
              </a:rPr>
              <a:t> </a:t>
            </a:r>
            <a:r>
              <a:rPr lang="en-US" altLang="ja-JP" sz="1200" dirty="0" err="1">
                <a:effectLst/>
                <a:latin typeface="Arial" panose="020B0604020202020204" pitchFamily="34" charset="0"/>
                <a:ea typeface="ＭＳ ゴシック" panose="020B0609070205080204" pitchFamily="49" charset="-128"/>
              </a:rPr>
              <a:t>naglilipat</a:t>
            </a:r>
            <a:r>
              <a:rPr lang="en-US" altLang="ja-JP" sz="1200" dirty="0">
                <a:effectLst/>
                <a:latin typeface="Arial" panose="020B0604020202020204" pitchFamily="34" charset="0"/>
                <a:ea typeface="ＭＳ ゴシック" panose="020B0609070205080204" pitchFamily="49" charset="-128"/>
              </a:rPr>
              <a:t> ng </a:t>
            </a:r>
            <a:r>
              <a:rPr lang="en-US" altLang="ja-JP" sz="1200" dirty="0" err="1">
                <a:effectLst/>
                <a:latin typeface="Arial" panose="020B0604020202020204" pitchFamily="34" charset="0"/>
                <a:ea typeface="ＭＳ ゴシック" panose="020B0609070205080204" pitchFamily="49" charset="-128"/>
              </a:rPr>
              <a:t>mga</a:t>
            </a:r>
            <a:r>
              <a:rPr lang="en-US" altLang="ja-JP" sz="1200" dirty="0">
                <a:effectLst/>
                <a:latin typeface="Arial" panose="020B0604020202020204" pitchFamily="34" charset="0"/>
                <a:ea typeface="ＭＳ ゴシック" panose="020B0609070205080204" pitchFamily="49" charset="-128"/>
              </a:rPr>
              <a:t> aerial work platform vehicle, </a:t>
            </a:r>
            <a:r>
              <a:rPr lang="en-US" altLang="ja-JP" sz="1200" dirty="0" err="1">
                <a:effectLst/>
                <a:latin typeface="Arial" panose="020B0604020202020204" pitchFamily="34" charset="0"/>
                <a:ea typeface="ＭＳ ゴシック" panose="020B0609070205080204" pitchFamily="49" charset="-128"/>
              </a:rPr>
              <a:t>mahalagang</a:t>
            </a:r>
            <a:r>
              <a:rPr lang="en-US" altLang="ja-JP" sz="1200" dirty="0">
                <a:effectLst/>
                <a:latin typeface="Arial" panose="020B0604020202020204" pitchFamily="34" charset="0"/>
                <a:ea typeface="ＭＳ ゴシック" panose="020B0609070205080204" pitchFamily="49" charset="-128"/>
              </a:rPr>
              <a:t> </a:t>
            </a:r>
            <a:r>
              <a:rPr lang="en-US" altLang="ja-JP" sz="1200" dirty="0" err="1">
                <a:effectLst/>
                <a:latin typeface="Arial" panose="020B0604020202020204" pitchFamily="34" charset="0"/>
                <a:ea typeface="ＭＳ ゴシック" panose="020B0609070205080204" pitchFamily="49" charset="-128"/>
              </a:rPr>
              <a:t>bigyang-pansin</a:t>
            </a:r>
            <a:r>
              <a:rPr lang="en-US" altLang="ja-JP" sz="1200" dirty="0">
                <a:effectLst/>
                <a:latin typeface="Arial" panose="020B0604020202020204" pitchFamily="34" charset="0"/>
                <a:ea typeface="ＭＳ ゴシック" panose="020B0609070205080204" pitchFamily="49" charset="-128"/>
              </a:rPr>
              <a:t> ang "2.5.1 (1) Mga Pag-</a:t>
            </a:r>
            <a:r>
              <a:rPr lang="en-US" altLang="ja-JP" sz="1200" dirty="0" err="1">
                <a:effectLst/>
                <a:latin typeface="Arial" panose="020B0604020202020204" pitchFamily="34" charset="0"/>
                <a:ea typeface="ＭＳ ゴシック" panose="020B0609070205080204" pitchFamily="49" charset="-128"/>
              </a:rPr>
              <a:t>iingat</a:t>
            </a:r>
            <a:r>
              <a:rPr lang="en-US" altLang="ja-JP" sz="1200" dirty="0">
                <a:effectLst/>
                <a:latin typeface="Arial" panose="020B0604020202020204" pitchFamily="34" charset="0"/>
                <a:ea typeface="ＭＳ ゴシック" panose="020B0609070205080204" pitchFamily="49" charset="-128"/>
              </a:rPr>
              <a:t> </a:t>
            </a:r>
            <a:r>
              <a:rPr lang="en-US" altLang="ja-JP" sz="1200" dirty="0" err="1">
                <a:effectLst/>
                <a:latin typeface="Arial" panose="020B0604020202020204" pitchFamily="34" charset="0"/>
                <a:ea typeface="ＭＳ ゴシック" panose="020B0609070205080204" pitchFamily="49" charset="-128"/>
              </a:rPr>
              <a:t>sa</a:t>
            </a:r>
            <a:r>
              <a:rPr lang="en-US" altLang="ja-JP" sz="1200" dirty="0">
                <a:effectLst/>
                <a:latin typeface="Arial" panose="020B0604020202020204" pitchFamily="34" charset="0"/>
                <a:ea typeface="ＭＳ ゴシック" panose="020B0609070205080204" pitchFamily="49" charset="-128"/>
              </a:rPr>
              <a:t> </a:t>
            </a:r>
            <a:r>
              <a:rPr lang="en-US" altLang="ja-JP" sz="1200" dirty="0" err="1">
                <a:effectLst/>
                <a:latin typeface="Arial" panose="020B0604020202020204" pitchFamily="34" charset="0"/>
                <a:ea typeface="ＭＳ ゴシック" panose="020B0609070205080204" pitchFamily="49" charset="-128"/>
              </a:rPr>
              <a:t>Pagmamaneho</a:t>
            </a:r>
            <a:r>
              <a:rPr lang="en-US" altLang="ja-JP" sz="1200" dirty="0">
                <a:effectLst/>
                <a:latin typeface="Arial" panose="020B0604020202020204" pitchFamily="34" charset="0"/>
                <a:ea typeface="ＭＳ ゴシック" panose="020B0609070205080204" pitchFamily="49" charset="-128"/>
              </a:rPr>
              <a:t>" </a:t>
            </a:r>
            <a:r>
              <a:rPr lang="ja-JP" altLang="en-US" sz="120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　</a:t>
            </a:r>
            <a:endParaRPr lang="en-US" altLang="ja-JP" sz="1200" dirty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marL="342900" lvl="0" indent="-342900" algn="l">
              <a:buFont typeface="+mj-ea"/>
              <a:buAutoNum type="circleNumDbPlain"/>
            </a:pPr>
            <a:r>
              <a:rPr lang="en-US" altLang="ja-JP" sz="1200" kern="100" dirty="0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At </a:t>
            </a:r>
            <a:r>
              <a:rPr lang="en-US" altLang="ja-JP" sz="1200" kern="100" dirty="0" err="1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dahil</a:t>
            </a:r>
            <a:r>
              <a:rPr lang="en-US" altLang="ja-JP" sz="1200" kern="100" dirty="0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 ang work platform ay </a:t>
            </a:r>
            <a:r>
              <a:rPr lang="en-US" altLang="ja-JP" sz="1200" kern="100" dirty="0" err="1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nasa</a:t>
            </a:r>
            <a:r>
              <a:rPr lang="en-US" altLang="ja-JP" sz="1200" kern="100" dirty="0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 </a:t>
            </a:r>
            <a:r>
              <a:rPr lang="en-US" altLang="ja-JP" sz="1200" kern="100" dirty="0" err="1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itaas</a:t>
            </a:r>
            <a:r>
              <a:rPr lang="en-US" altLang="ja-JP" sz="1200" kern="100" dirty="0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 at ang </a:t>
            </a:r>
            <a:r>
              <a:rPr lang="en-US" altLang="ja-JP" sz="1200" kern="100" dirty="0" err="1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posisyon</a:t>
            </a:r>
            <a:r>
              <a:rPr lang="en-US" altLang="ja-JP" sz="1200" kern="100" dirty="0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 ng </a:t>
            </a:r>
            <a:r>
              <a:rPr lang="en-US" altLang="ja-JP" sz="1200" kern="100" dirty="0" err="1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sentro</a:t>
            </a:r>
            <a:r>
              <a:rPr lang="en-US" altLang="ja-JP" sz="1200" kern="100" dirty="0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 ng </a:t>
            </a:r>
            <a:r>
              <a:rPr lang="en-US" altLang="ja-JP" sz="1200" kern="100" dirty="0" err="1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grabidad</a:t>
            </a:r>
            <a:r>
              <a:rPr lang="en-US" altLang="ja-JP" sz="1200" kern="100" dirty="0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 (</a:t>
            </a:r>
            <a:r>
              <a:rPr lang="en-US" altLang="ja-JP" sz="1200" kern="100" dirty="0" err="1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jyuushin</a:t>
            </a:r>
            <a:r>
              <a:rPr lang="en-US" altLang="ja-JP" sz="1200" kern="100" dirty="0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) ay may </a:t>
            </a:r>
            <a:r>
              <a:rPr lang="en-US" altLang="ja-JP" sz="1200" kern="100" dirty="0" err="1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tendensiyang</a:t>
            </a:r>
            <a:r>
              <a:rPr lang="en-US" altLang="ja-JP" sz="1200" kern="100" dirty="0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 </a:t>
            </a:r>
            <a:r>
              <a:rPr lang="en-US" altLang="ja-JP" sz="1200" kern="100" dirty="0" err="1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tumaas</a:t>
            </a:r>
            <a:r>
              <a:rPr lang="en-US" altLang="ja-JP" sz="1200" kern="100" dirty="0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, may </a:t>
            </a:r>
            <a:r>
              <a:rPr lang="en-US" altLang="ja-JP" sz="1200" kern="100" dirty="0" err="1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panganib</a:t>
            </a:r>
            <a:r>
              <a:rPr lang="en-US" altLang="ja-JP" sz="1200" kern="100" dirty="0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 </a:t>
            </a:r>
            <a:r>
              <a:rPr lang="en-US" altLang="ja-JP" sz="1200" kern="100" dirty="0" err="1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na</a:t>
            </a:r>
            <a:r>
              <a:rPr lang="en-US" altLang="ja-JP" sz="1200" kern="100" dirty="0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 </a:t>
            </a:r>
            <a:r>
              <a:rPr lang="en-US" altLang="ja-JP" sz="1200" kern="100" dirty="0" err="1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baka</a:t>
            </a:r>
            <a:r>
              <a:rPr lang="en-US" altLang="ja-JP" sz="1200" kern="100" dirty="0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 </a:t>
            </a:r>
            <a:r>
              <a:rPr lang="en-US" altLang="ja-JP" sz="1200" kern="100" dirty="0" err="1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mahulog</a:t>
            </a:r>
            <a:r>
              <a:rPr lang="en-US" altLang="ja-JP" sz="1200" kern="100" dirty="0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 kung </a:t>
            </a:r>
            <a:r>
              <a:rPr lang="en-US" altLang="ja-JP" sz="1200" kern="100" dirty="0" err="1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bigla</a:t>
            </a:r>
            <a:r>
              <a:rPr lang="en-US" altLang="ja-JP" sz="1200" kern="100" dirty="0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 </a:t>
            </a:r>
            <a:r>
              <a:rPr lang="en-US" altLang="ja-JP" sz="1200" kern="100" dirty="0" err="1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mong</a:t>
            </a:r>
            <a:r>
              <a:rPr lang="en-US" altLang="ja-JP" sz="1200" kern="100" dirty="0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 </a:t>
            </a:r>
            <a:r>
              <a:rPr lang="en-US" altLang="ja-JP" sz="1200" kern="100" dirty="0" err="1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paandarin</a:t>
            </a:r>
            <a:r>
              <a:rPr lang="en-US" altLang="ja-JP" sz="1200" kern="100" dirty="0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 ang </a:t>
            </a:r>
            <a:r>
              <a:rPr lang="en-US" altLang="ja-JP" sz="1200" kern="100" dirty="0" err="1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manibela</a:t>
            </a:r>
            <a:r>
              <a:rPr lang="en-US" altLang="ja-JP" sz="1200" kern="100" dirty="0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 </a:t>
            </a:r>
            <a:r>
              <a:rPr lang="en-US" altLang="ja-JP" sz="1200" kern="100" dirty="0" err="1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habang</a:t>
            </a:r>
            <a:r>
              <a:rPr lang="en-US" altLang="ja-JP" sz="1200" kern="100" dirty="0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 </a:t>
            </a:r>
            <a:r>
              <a:rPr lang="en-US" altLang="ja-JP" sz="1200" kern="100" dirty="0" err="1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nagmamaneho</a:t>
            </a:r>
            <a:r>
              <a:rPr lang="en-US" altLang="ja-JP" sz="1200" kern="100" dirty="0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.</a:t>
            </a:r>
            <a:endParaRPr lang="ja-JP" altLang="ja-JP" sz="1200" kern="100" dirty="0">
              <a:effectLst/>
              <a:latin typeface="ＭＳ ゴシック" panose="020B0609070205080204" pitchFamily="49" charset="-128"/>
              <a:ea typeface="ＭＳ ゴシック" panose="020B0609070205080204" pitchFamily="49" charset="-128"/>
              <a:cs typeface="Times New Roman" panose="02020603050405020304" pitchFamily="18" charset="0"/>
            </a:endParaRPr>
          </a:p>
          <a:p>
            <a:pPr marL="342900" lvl="0" indent="-342900" algn="l">
              <a:buFont typeface="+mj-ea"/>
              <a:buAutoNum type="circleNumDbPlain"/>
            </a:pPr>
            <a:r>
              <a:rPr lang="en-US" altLang="ja-JP" sz="1200" kern="100" dirty="0" err="1">
                <a:effectLst/>
                <a:latin typeface="Arial"/>
                <a:ea typeface="ＭＳ ゴシック"/>
                <a:cs typeface="Times New Roman"/>
              </a:rPr>
              <a:t>Upang</a:t>
            </a:r>
            <a:r>
              <a:rPr lang="en-US" altLang="ja-JP" sz="1200" kern="100" dirty="0">
                <a:effectLst/>
                <a:latin typeface="Arial"/>
                <a:ea typeface="ＭＳ ゴシック"/>
                <a:cs typeface="Times New Roman"/>
              </a:rPr>
              <a:t> </a:t>
            </a:r>
            <a:r>
              <a:rPr lang="en-US" altLang="ja-JP" sz="1200" kern="100" dirty="0" err="1">
                <a:effectLst/>
                <a:latin typeface="Arial"/>
                <a:ea typeface="ＭＳ ゴシック"/>
                <a:cs typeface="Times New Roman"/>
              </a:rPr>
              <a:t>palakihin</a:t>
            </a:r>
            <a:r>
              <a:rPr lang="en-US" altLang="ja-JP" sz="1200" kern="100" dirty="0">
                <a:effectLst/>
                <a:latin typeface="Arial"/>
                <a:ea typeface="ＭＳ ゴシック"/>
                <a:cs typeface="Times New Roman"/>
              </a:rPr>
              <a:t> ang work range at ang </a:t>
            </a:r>
            <a:r>
              <a:rPr lang="en-US" altLang="ja-JP" sz="1200" kern="100" dirty="0" err="1">
                <a:effectLst/>
                <a:latin typeface="Arial"/>
                <a:ea typeface="ＭＳ ゴシック"/>
                <a:cs typeface="Times New Roman"/>
              </a:rPr>
              <a:t>sukat</a:t>
            </a:r>
            <a:r>
              <a:rPr lang="en-US" altLang="ja-JP" sz="1200" kern="100" dirty="0">
                <a:effectLst/>
                <a:latin typeface="Arial"/>
                <a:ea typeface="ＭＳ ゴシック"/>
                <a:cs typeface="Times New Roman"/>
              </a:rPr>
              <a:t> ng </a:t>
            </a:r>
            <a:r>
              <a:rPr lang="en-US" altLang="ja-JP" sz="1200" kern="100" dirty="0" err="1">
                <a:effectLst/>
                <a:latin typeface="Arial"/>
                <a:ea typeface="ＭＳ ゴシック"/>
                <a:cs typeface="Times New Roman"/>
              </a:rPr>
              <a:t>katatagan</a:t>
            </a:r>
            <a:r>
              <a:rPr lang="en-US" altLang="ja-JP" sz="1200" kern="100" dirty="0">
                <a:effectLst/>
                <a:latin typeface="Arial"/>
                <a:ea typeface="ＭＳ ゴシック"/>
                <a:cs typeface="Times New Roman"/>
              </a:rPr>
              <a:t> </a:t>
            </a:r>
            <a:r>
              <a:rPr lang="en-US" altLang="ja-JP" sz="1200" kern="100" dirty="0" err="1">
                <a:effectLst/>
                <a:latin typeface="Arial"/>
                <a:ea typeface="ＭＳ ゴシック"/>
                <a:cs typeface="Times New Roman"/>
              </a:rPr>
              <a:t>neto</a:t>
            </a:r>
            <a:r>
              <a:rPr lang="en-US" altLang="ja-JP" sz="1200" kern="100" dirty="0">
                <a:effectLst/>
                <a:latin typeface="Arial"/>
                <a:ea typeface="ＭＳ ゴシック"/>
                <a:cs typeface="Times New Roman"/>
              </a:rPr>
              <a:t>, mas </a:t>
            </a:r>
            <a:r>
              <a:rPr lang="en-US" altLang="ja-JP" sz="1200" kern="100" dirty="0" err="1">
                <a:effectLst/>
                <a:latin typeface="Arial"/>
                <a:ea typeface="ＭＳ ゴシック"/>
                <a:cs typeface="Times New Roman"/>
              </a:rPr>
              <a:t>pinapayuhang</a:t>
            </a:r>
            <a:r>
              <a:rPr lang="en-US" altLang="ja-JP" sz="1200" kern="100" dirty="0">
                <a:effectLst/>
                <a:latin typeface="Arial"/>
                <a:ea typeface="ＭＳ ゴシック"/>
                <a:cs typeface="Times New Roman"/>
              </a:rPr>
              <a:t> </a:t>
            </a:r>
            <a:r>
              <a:rPr lang="en-US" altLang="ja-JP" sz="1200" kern="100" dirty="0" err="1">
                <a:effectLst/>
                <a:latin typeface="Arial"/>
                <a:ea typeface="ＭＳ ゴシック"/>
                <a:cs typeface="Times New Roman"/>
              </a:rPr>
              <a:t>magsimula</a:t>
            </a:r>
            <a:r>
              <a:rPr lang="en-US" altLang="ja-JP" sz="1200" kern="100" dirty="0">
                <a:effectLst/>
                <a:latin typeface="Arial"/>
                <a:ea typeface="ＭＳ ゴシック"/>
                <a:cs typeface="Times New Roman"/>
              </a:rPr>
              <a:t> </a:t>
            </a:r>
            <a:r>
              <a:rPr lang="en-US" altLang="ja-JP" sz="1200" kern="100" dirty="0" err="1">
                <a:effectLst/>
                <a:latin typeface="Arial"/>
                <a:ea typeface="ＭＳ ゴシック"/>
                <a:cs typeface="Times New Roman"/>
              </a:rPr>
              <a:t>mula</a:t>
            </a:r>
            <a:r>
              <a:rPr lang="en-US" altLang="ja-JP" sz="1200" kern="100" dirty="0">
                <a:effectLst/>
                <a:latin typeface="Arial"/>
                <a:ea typeface="ＭＳ ゴシック"/>
                <a:cs typeface="Times New Roman"/>
              </a:rPr>
              <a:t> </a:t>
            </a:r>
            <a:r>
              <a:rPr lang="en-US" altLang="ja-JP" sz="1200" kern="100" dirty="0" err="1">
                <a:effectLst/>
                <a:latin typeface="Arial"/>
                <a:ea typeface="ＭＳ ゴシック"/>
                <a:cs typeface="Times New Roman"/>
              </a:rPr>
              <a:t>sa</a:t>
            </a:r>
            <a:r>
              <a:rPr lang="en-US" altLang="ja-JP" sz="1200" kern="100" dirty="0">
                <a:effectLst/>
                <a:latin typeface="Arial"/>
                <a:ea typeface="ＭＳ ゴシック"/>
                <a:cs typeface="Times New Roman"/>
              </a:rPr>
              <a:t> 1</a:t>
            </a:r>
            <a:r>
              <a:rPr lang="en-US" altLang="ja-JP" sz="1200" kern="100" baseline="30000" dirty="0">
                <a:effectLst/>
                <a:latin typeface="Arial"/>
                <a:ea typeface="ＭＳ ゴシック"/>
                <a:cs typeface="Times New Roman"/>
              </a:rPr>
              <a:t>st</a:t>
            </a:r>
            <a:r>
              <a:rPr lang="en-US" altLang="ja-JP" sz="1200" kern="100" dirty="0">
                <a:effectLst/>
                <a:latin typeface="Arial"/>
                <a:ea typeface="ＭＳ ゴシック"/>
                <a:cs typeface="Times New Roman"/>
              </a:rPr>
              <a:t> speed </a:t>
            </a:r>
            <a:r>
              <a:rPr lang="en-US" altLang="ja-JP" sz="1200" kern="100" dirty="0" err="1">
                <a:effectLst/>
                <a:latin typeface="Arial"/>
                <a:ea typeface="ＭＳ ゴシック"/>
                <a:cs typeface="Times New Roman"/>
              </a:rPr>
              <a:t>kapag</a:t>
            </a:r>
            <a:r>
              <a:rPr lang="en-US" altLang="ja-JP" sz="1200" kern="100" dirty="0">
                <a:effectLst/>
                <a:latin typeface="Arial"/>
                <a:ea typeface="ＭＳ ゴシック"/>
                <a:cs typeface="Times New Roman"/>
              </a:rPr>
              <a:t> </a:t>
            </a:r>
            <a:r>
              <a:rPr lang="en-US" altLang="ja-JP" sz="1200" kern="100" dirty="0" err="1">
                <a:effectLst/>
                <a:latin typeface="Arial"/>
                <a:ea typeface="ＭＳ ゴシック"/>
                <a:cs typeface="Times New Roman"/>
              </a:rPr>
              <a:t>pinatakbo</a:t>
            </a:r>
            <a:r>
              <a:rPr lang="en-US" altLang="ja-JP" sz="1200" kern="100" dirty="0">
                <a:effectLst/>
                <a:latin typeface="Arial"/>
                <a:ea typeface="ＭＳ ゴシック"/>
                <a:cs typeface="Times New Roman"/>
              </a:rPr>
              <a:t> </a:t>
            </a:r>
            <a:r>
              <a:rPr lang="en-US" altLang="ja-JP" sz="1200" kern="100" dirty="0" err="1">
                <a:effectLst/>
                <a:latin typeface="Arial"/>
                <a:ea typeface="ＭＳ ゴシック"/>
                <a:cs typeface="Times New Roman"/>
              </a:rPr>
              <a:t>dahil</a:t>
            </a:r>
            <a:r>
              <a:rPr lang="en-US" altLang="ja-JP" sz="1200" kern="100" dirty="0">
                <a:effectLst/>
                <a:latin typeface="Arial"/>
                <a:ea typeface="ＭＳ ゴシック"/>
                <a:cs typeface="Times New Roman"/>
              </a:rPr>
              <a:t> ang </a:t>
            </a:r>
            <a:r>
              <a:rPr lang="en-US" altLang="ja-JP" sz="1200" kern="100" dirty="0" err="1">
                <a:effectLst/>
                <a:latin typeface="Arial"/>
                <a:ea typeface="ＭＳ ゴシック"/>
                <a:cs typeface="Times New Roman"/>
              </a:rPr>
              <a:t>ibabang</a:t>
            </a:r>
            <a:r>
              <a:rPr lang="en-US" altLang="ja-JP" sz="1200" kern="100" dirty="0">
                <a:effectLst/>
                <a:latin typeface="Arial"/>
                <a:ea typeface="ＭＳ ゴシック"/>
                <a:cs typeface="Times New Roman"/>
              </a:rPr>
              <a:t> kaha ng </a:t>
            </a:r>
            <a:r>
              <a:rPr lang="en-US" altLang="ja-JP" sz="1200" kern="100" dirty="0" err="1">
                <a:effectLst/>
                <a:latin typeface="Arial"/>
                <a:ea typeface="ＭＳ ゴシック"/>
                <a:cs typeface="Times New Roman"/>
              </a:rPr>
              <a:t>sasakyan</a:t>
            </a:r>
            <a:r>
              <a:rPr lang="en-US" altLang="ja-JP" sz="1200" kern="100" dirty="0">
                <a:effectLst/>
                <a:latin typeface="Arial"/>
                <a:ea typeface="ＭＳ ゴシック"/>
                <a:cs typeface="Times New Roman"/>
              </a:rPr>
              <a:t> ay may maraming </a:t>
            </a:r>
            <a:r>
              <a:rPr lang="en-US" altLang="ja-JP" sz="1200" kern="100" dirty="0" err="1">
                <a:effectLst/>
                <a:latin typeface="Arial"/>
                <a:ea typeface="ＭＳ ゴシック"/>
                <a:cs typeface="Times New Roman"/>
              </a:rPr>
              <a:t>pabigat</a:t>
            </a:r>
            <a:r>
              <a:rPr lang="en-US" altLang="ja-JP" sz="1200" kern="100" dirty="0">
                <a:effectLst/>
                <a:latin typeface="Arial"/>
                <a:ea typeface="ＭＳ ゴシック"/>
                <a:cs typeface="Times New Roman"/>
              </a:rPr>
              <a:t> at ang </a:t>
            </a:r>
            <a:r>
              <a:rPr lang="en-US" altLang="ja-JP" sz="1200" kern="100" dirty="0" err="1">
                <a:effectLst/>
                <a:latin typeface="Arial"/>
                <a:ea typeface="ＭＳ ゴシック"/>
                <a:cs typeface="Times New Roman"/>
              </a:rPr>
              <a:t>timbang</a:t>
            </a:r>
            <a:r>
              <a:rPr lang="en-US" altLang="ja-JP" sz="1200" kern="100" dirty="0">
                <a:effectLst/>
                <a:latin typeface="Arial"/>
                <a:ea typeface="ＭＳ ゴシック"/>
                <a:cs typeface="Times New Roman"/>
              </a:rPr>
              <a:t> din ng </a:t>
            </a:r>
            <a:r>
              <a:rPr lang="en-US" altLang="ja-JP" sz="1200" kern="100" dirty="0" err="1">
                <a:effectLst/>
                <a:latin typeface="Arial"/>
                <a:ea typeface="ＭＳ ゴシック"/>
                <a:cs typeface="Times New Roman"/>
              </a:rPr>
              <a:t>sasakyan</a:t>
            </a:r>
            <a:r>
              <a:rPr lang="en-US" altLang="ja-JP" sz="1200" kern="100" dirty="0">
                <a:effectLst/>
                <a:latin typeface="Arial"/>
                <a:ea typeface="ＭＳ ゴシック"/>
                <a:cs typeface="Times New Roman"/>
              </a:rPr>
              <a:t> ay </a:t>
            </a:r>
            <a:r>
              <a:rPr lang="en-US" altLang="ja-JP" sz="1200" kern="100" dirty="0" err="1">
                <a:effectLst/>
                <a:latin typeface="Arial"/>
                <a:ea typeface="ＭＳ ゴシック"/>
                <a:cs typeface="Times New Roman"/>
              </a:rPr>
              <a:t>mabigat</a:t>
            </a:r>
            <a:r>
              <a:rPr lang="en-US" altLang="ja-JP" sz="1200" kern="100" dirty="0">
                <a:effectLst/>
                <a:latin typeface="Arial"/>
                <a:ea typeface="ＭＳ ゴシック"/>
                <a:cs typeface="Times New Roman"/>
              </a:rPr>
              <a:t>.</a:t>
            </a:r>
            <a:endParaRPr lang="ja-JP" altLang="ja-JP" sz="1200" kern="100" dirty="0">
              <a:effectLst/>
              <a:latin typeface="Arial"/>
              <a:ea typeface="ＭＳ ゴシック"/>
              <a:cs typeface="Times New Roman"/>
            </a:endParaRPr>
          </a:p>
          <a:p>
            <a:pPr marL="342900" lvl="0" indent="-342900" algn="l">
              <a:buFont typeface="+mj-ea"/>
              <a:buAutoNum type="circleNumDbPlain"/>
            </a:pPr>
            <a:r>
              <a:rPr lang="en-US" altLang="ja-JP" sz="1200" kern="100" dirty="0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Ang </a:t>
            </a:r>
            <a:r>
              <a:rPr lang="en-US" altLang="ja-JP" sz="1200" kern="100" dirty="0" err="1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bigat</a:t>
            </a:r>
            <a:r>
              <a:rPr lang="en-US" altLang="ja-JP" sz="1200" kern="100" dirty="0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 ng </a:t>
            </a:r>
            <a:r>
              <a:rPr lang="en-US" altLang="ja-JP" sz="1200" kern="100" dirty="0" err="1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sasakyan</a:t>
            </a:r>
            <a:r>
              <a:rPr lang="en-US" altLang="ja-JP" sz="1200" kern="100" dirty="0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 ay mas </a:t>
            </a:r>
            <a:r>
              <a:rPr lang="en-US" altLang="ja-JP" sz="1200" kern="100" dirty="0" err="1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mabigat</a:t>
            </a:r>
            <a:r>
              <a:rPr lang="en-US" altLang="ja-JP" sz="1200" kern="100" dirty="0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 </a:t>
            </a:r>
            <a:r>
              <a:rPr lang="en-US" altLang="ja-JP" sz="1200" kern="100" dirty="0" err="1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kaysa</a:t>
            </a:r>
            <a:r>
              <a:rPr lang="en-US" altLang="ja-JP" sz="1200" kern="100" dirty="0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 </a:t>
            </a:r>
            <a:r>
              <a:rPr lang="en-US" altLang="ja-JP" sz="1200" kern="100" dirty="0" err="1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sa</a:t>
            </a:r>
            <a:r>
              <a:rPr lang="en-US" altLang="ja-JP" sz="1200" kern="100" dirty="0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 </a:t>
            </a:r>
            <a:r>
              <a:rPr lang="en-US" altLang="ja-JP" sz="1200" kern="100" dirty="0" err="1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isang</a:t>
            </a:r>
            <a:r>
              <a:rPr lang="en-US" altLang="ja-JP" sz="1200" kern="100" dirty="0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 </a:t>
            </a:r>
            <a:r>
              <a:rPr lang="en-US" altLang="ja-JP" sz="1200" kern="100" dirty="0" err="1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ordinaryong</a:t>
            </a:r>
            <a:r>
              <a:rPr lang="en-US" altLang="ja-JP" sz="1200" kern="100" dirty="0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 cargo truck </a:t>
            </a:r>
            <a:r>
              <a:rPr lang="en-US" altLang="ja-JP" sz="1200" kern="100" dirty="0" err="1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na</a:t>
            </a:r>
            <a:r>
              <a:rPr lang="en-US" altLang="ja-JP" sz="1200" kern="100" dirty="0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 </a:t>
            </a:r>
            <a:r>
              <a:rPr lang="en-US" altLang="ja-JP" sz="1200" kern="100" dirty="0" err="1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walang</a:t>
            </a:r>
            <a:r>
              <a:rPr lang="en-US" altLang="ja-JP" sz="1200" kern="100" dirty="0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 luggage load, </a:t>
            </a:r>
            <a:r>
              <a:rPr lang="en-US" altLang="ja-JP" sz="1200" kern="100" dirty="0" err="1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mahaba</a:t>
            </a:r>
            <a:r>
              <a:rPr lang="en-US" altLang="ja-JP" sz="1200" kern="100" dirty="0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 ang braking distance. </a:t>
            </a:r>
            <a:r>
              <a:rPr lang="en-US" altLang="ja-JP" sz="1200" kern="100" dirty="0" err="1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Samakatuwid</a:t>
            </a:r>
            <a:r>
              <a:rPr lang="en-US" altLang="ja-JP" sz="1200" kern="100" dirty="0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, </a:t>
            </a:r>
            <a:r>
              <a:rPr lang="en-US" altLang="ja-JP" sz="1200" kern="100" dirty="0" err="1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mahalagang</a:t>
            </a:r>
            <a:r>
              <a:rPr lang="en-US" altLang="ja-JP" sz="1200" kern="100" dirty="0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 </a:t>
            </a:r>
            <a:r>
              <a:rPr lang="en-US" altLang="ja-JP" sz="1200" kern="100" dirty="0" err="1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panatilihin</a:t>
            </a:r>
            <a:r>
              <a:rPr lang="en-US" altLang="ja-JP" sz="1200" kern="100" dirty="0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 ang </a:t>
            </a:r>
            <a:r>
              <a:rPr lang="en-US" altLang="ja-JP" sz="1200" kern="100" dirty="0" err="1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sapat</a:t>
            </a:r>
            <a:r>
              <a:rPr lang="en-US" altLang="ja-JP" sz="1200" kern="100" dirty="0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 at </a:t>
            </a:r>
            <a:r>
              <a:rPr lang="en-US" altLang="ja-JP" sz="1200" kern="100" dirty="0" err="1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tamang</a:t>
            </a:r>
            <a:r>
              <a:rPr lang="en-US" altLang="ja-JP" sz="1200" kern="100" dirty="0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 </a:t>
            </a:r>
            <a:r>
              <a:rPr lang="en-US" altLang="ja-JP" sz="1200" kern="100" dirty="0" err="1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distansya</a:t>
            </a:r>
            <a:r>
              <a:rPr lang="en-US" altLang="ja-JP" sz="1200" kern="100" dirty="0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 </a:t>
            </a:r>
            <a:r>
              <a:rPr lang="en-US" altLang="ja-JP" sz="1200" kern="100" dirty="0" err="1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sa</a:t>
            </a:r>
            <a:r>
              <a:rPr lang="en-US" altLang="ja-JP" sz="1200" kern="100" dirty="0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 </a:t>
            </a:r>
            <a:r>
              <a:rPr lang="en-US" altLang="ja-JP" sz="1200" kern="100" dirty="0" err="1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pagitan</a:t>
            </a:r>
            <a:r>
              <a:rPr lang="en-US" altLang="ja-JP" sz="1200" kern="100" dirty="0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 ng </a:t>
            </a:r>
            <a:r>
              <a:rPr lang="en-US" altLang="ja-JP" sz="1200" kern="100" dirty="0" err="1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sasakyan</a:t>
            </a:r>
            <a:r>
              <a:rPr lang="en-US" altLang="ja-JP" sz="1200" kern="100" dirty="0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.</a:t>
            </a:r>
            <a:endParaRPr lang="ja-JP" altLang="ja-JP" sz="1200" kern="100" dirty="0">
              <a:effectLst/>
              <a:latin typeface="ＭＳ ゴシック" panose="020B0609070205080204" pitchFamily="49" charset="-128"/>
              <a:ea typeface="ＭＳ ゴシック" panose="020B0609070205080204" pitchFamily="49" charset="-128"/>
              <a:cs typeface="Times New Roman" panose="02020603050405020304" pitchFamily="18" charset="0"/>
            </a:endParaRPr>
          </a:p>
          <a:p>
            <a:pPr marL="342900" lvl="0" indent="-342900" algn="l">
              <a:buFont typeface="+mj-ea"/>
              <a:buAutoNum type="circleNumDbPlain"/>
            </a:pPr>
            <a:r>
              <a:rPr lang="en-US" altLang="ja-JP" sz="1200" kern="100" dirty="0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Ang </a:t>
            </a:r>
            <a:r>
              <a:rPr lang="en-US" altLang="ja-JP" sz="1200" kern="100" dirty="0" err="1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kagamitang</a:t>
            </a:r>
            <a:r>
              <a:rPr lang="en-US" altLang="ja-JP" sz="1200" kern="100" dirty="0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 </a:t>
            </a:r>
            <a:r>
              <a:rPr lang="en-US" altLang="ja-JP" sz="1200" kern="100" dirty="0" err="1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pantrabaho</a:t>
            </a:r>
            <a:r>
              <a:rPr lang="en-US" altLang="ja-JP" sz="1200" kern="100" dirty="0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 ay mas </a:t>
            </a:r>
            <a:r>
              <a:rPr lang="en-US" altLang="ja-JP" sz="1200" kern="100" dirty="0" err="1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mataas</a:t>
            </a:r>
            <a:r>
              <a:rPr lang="en-US" altLang="ja-JP" sz="1200" kern="100" dirty="0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 </a:t>
            </a:r>
            <a:r>
              <a:rPr lang="en-US" altLang="ja-JP" sz="1200" kern="100" dirty="0" err="1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kaysa</a:t>
            </a:r>
            <a:r>
              <a:rPr lang="en-US" altLang="ja-JP" sz="1200" kern="100" dirty="0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 </a:t>
            </a:r>
            <a:r>
              <a:rPr lang="en-US" altLang="ja-JP" sz="1200" kern="100" dirty="0" err="1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sa</a:t>
            </a:r>
            <a:r>
              <a:rPr lang="en-US" altLang="ja-JP" sz="1200" kern="100" dirty="0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 driving cabin, kaya </a:t>
            </a:r>
            <a:r>
              <a:rPr lang="en-US" altLang="ja-JP" sz="1200" kern="100" dirty="0" err="1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posibleng</a:t>
            </a:r>
            <a:r>
              <a:rPr lang="en-US" altLang="ja-JP" sz="1200" kern="100" dirty="0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 </a:t>
            </a:r>
            <a:r>
              <a:rPr lang="en-US" altLang="ja-JP" sz="1200" kern="100" dirty="0" err="1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mabangga</a:t>
            </a:r>
            <a:r>
              <a:rPr lang="en-US" altLang="ja-JP" sz="1200" kern="100" dirty="0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 </a:t>
            </a:r>
            <a:r>
              <a:rPr lang="en-US" altLang="ja-JP" sz="1200" kern="100" dirty="0" err="1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ito</a:t>
            </a:r>
            <a:r>
              <a:rPr lang="en-US" altLang="ja-JP" sz="1200" kern="100" dirty="0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 </a:t>
            </a:r>
            <a:r>
              <a:rPr lang="en-US" altLang="ja-JP" sz="1200" kern="100" dirty="0" err="1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sa</a:t>
            </a:r>
            <a:r>
              <a:rPr lang="en-US" altLang="ja-JP" sz="1200" kern="100" dirty="0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 </a:t>
            </a:r>
            <a:r>
              <a:rPr lang="en-US" altLang="ja-JP" sz="1200" kern="100" dirty="0" err="1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ilalim</a:t>
            </a:r>
            <a:r>
              <a:rPr lang="en-US" altLang="ja-JP" sz="1200" kern="100" dirty="0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 ng guard, </a:t>
            </a:r>
            <a:r>
              <a:rPr lang="en-US" altLang="ja-JP" sz="1200" kern="100" dirty="0" err="1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maliban</a:t>
            </a:r>
            <a:r>
              <a:rPr lang="en-US" altLang="ja-JP" sz="1200" kern="100" dirty="0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 kung ang </a:t>
            </a:r>
            <a:r>
              <a:rPr lang="en-US" altLang="ja-JP" sz="1200" kern="100" dirty="0" err="1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taas</a:t>
            </a:r>
            <a:r>
              <a:rPr lang="en-US" altLang="ja-JP" sz="1200" kern="100" dirty="0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 ng </a:t>
            </a:r>
            <a:r>
              <a:rPr lang="en-US" altLang="ja-JP" sz="1200" kern="100" dirty="0" err="1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sasakyan</a:t>
            </a:r>
            <a:r>
              <a:rPr lang="en-US" altLang="ja-JP" sz="1200" kern="100" dirty="0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 ay </a:t>
            </a:r>
            <a:r>
              <a:rPr lang="en-US" altLang="ja-JP" sz="1200" kern="100" dirty="0" err="1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nakakapit</a:t>
            </a:r>
            <a:r>
              <a:rPr lang="en-US" altLang="ja-JP" sz="1200" kern="100" dirty="0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 at ang </a:t>
            </a:r>
            <a:r>
              <a:rPr lang="en-US" altLang="ja-JP" sz="1200" kern="100" dirty="0" err="1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sasakyan</a:t>
            </a:r>
            <a:r>
              <a:rPr lang="en-US" altLang="ja-JP" sz="1200" kern="100" dirty="0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 ay </a:t>
            </a:r>
            <a:r>
              <a:rPr lang="en-US" altLang="ja-JP" sz="1200" kern="100" dirty="0" err="1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minamaneho</a:t>
            </a:r>
            <a:r>
              <a:rPr lang="en-US" altLang="ja-JP" sz="1200" kern="100" dirty="0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.</a:t>
            </a:r>
            <a:endParaRPr lang="ja-JP" altLang="ja-JP" sz="1200" kern="100" dirty="0">
              <a:effectLst/>
              <a:latin typeface="ＭＳ ゴシック" panose="020B0609070205080204" pitchFamily="49" charset="-128"/>
              <a:ea typeface="ＭＳ ゴシック" panose="020B0609070205080204" pitchFamily="49" charset="-128"/>
              <a:cs typeface="Times New Roman" panose="02020603050405020304" pitchFamily="18" charset="0"/>
            </a:endParaRPr>
          </a:p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en-US" altLang="ja-JP" sz="120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(2)</a:t>
            </a:r>
            <a:r>
              <a:rPr lang="ja-JP" altLang="en-US" sz="120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　</a:t>
            </a:r>
            <a:r>
              <a:rPr lang="en-US" altLang="ja-JP" sz="1200" dirty="0">
                <a:effectLst/>
                <a:latin typeface="Arial" panose="020B0604020202020204" pitchFamily="34" charset="0"/>
                <a:ea typeface="ＭＳ ゴシック" panose="020B0609070205080204" pitchFamily="49" charset="-128"/>
              </a:rPr>
              <a:t> Para </a:t>
            </a:r>
            <a:r>
              <a:rPr lang="en-US" altLang="ja-JP" sz="1200" dirty="0" err="1">
                <a:effectLst/>
                <a:latin typeface="Arial" panose="020B0604020202020204" pitchFamily="34" charset="0"/>
                <a:ea typeface="ＭＳ ゴシック" panose="020B0609070205080204" pitchFamily="49" charset="-128"/>
              </a:rPr>
              <a:t>sa</a:t>
            </a:r>
            <a:r>
              <a:rPr lang="en-US" altLang="ja-JP" sz="1200" dirty="0">
                <a:effectLst/>
                <a:latin typeface="Arial" panose="020B0604020202020204" pitchFamily="34" charset="0"/>
                <a:ea typeface="ＭＳ ゴシック" panose="020B0609070205080204" pitchFamily="49" charset="-128"/>
              </a:rPr>
              <a:t> Self-Propelled Aerial Work Platform Vehicle</a:t>
            </a:r>
            <a:endParaRPr lang="ja-JP" altLang="en-US" sz="1200" dirty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indent="0" algn="l">
              <a:buNone/>
            </a:pPr>
            <a:r>
              <a:rPr lang="en-US" altLang="ja-JP" sz="1200" kern="100" dirty="0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Ang </a:t>
            </a:r>
            <a:r>
              <a:rPr lang="en-US" altLang="ja-JP" sz="1200" kern="100" dirty="0" err="1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mga</a:t>
            </a:r>
            <a:r>
              <a:rPr lang="en-US" altLang="ja-JP" sz="1200" kern="100" dirty="0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 self-propelled aerial work platform vehicle, </a:t>
            </a:r>
            <a:r>
              <a:rPr lang="en-US" altLang="ja-JP" sz="1200" kern="100" dirty="0" err="1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gaya</a:t>
            </a:r>
            <a:r>
              <a:rPr lang="en-US" altLang="ja-JP" sz="1200" kern="100" dirty="0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 ng wheel type at crawler type, ay </a:t>
            </a:r>
            <a:r>
              <a:rPr lang="en-US" altLang="ja-JP" sz="1200" kern="100" dirty="0" err="1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hindi</a:t>
            </a:r>
            <a:r>
              <a:rPr lang="en-US" altLang="ja-JP" sz="1200" kern="100" dirty="0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 </a:t>
            </a:r>
            <a:r>
              <a:rPr lang="en-US" altLang="ja-JP" sz="1200" kern="100" dirty="0" err="1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maaaring</a:t>
            </a:r>
            <a:r>
              <a:rPr lang="en-US" altLang="ja-JP" sz="1200" kern="100" dirty="0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 </a:t>
            </a:r>
            <a:r>
              <a:rPr lang="en-US" altLang="ja-JP" sz="1200" kern="100" dirty="0" err="1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tumakbo</a:t>
            </a:r>
            <a:r>
              <a:rPr lang="en-US" altLang="ja-JP" sz="1200" kern="100" dirty="0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 </a:t>
            </a:r>
            <a:r>
              <a:rPr lang="en-US" altLang="ja-JP" sz="1200" kern="100" dirty="0" err="1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sa</a:t>
            </a:r>
            <a:r>
              <a:rPr lang="en-US" altLang="ja-JP" sz="1200" kern="100" dirty="0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 </a:t>
            </a:r>
            <a:r>
              <a:rPr lang="en-US" altLang="ja-JP" sz="1200" kern="100" dirty="0" err="1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mga</a:t>
            </a:r>
            <a:r>
              <a:rPr lang="en-US" altLang="ja-JP" sz="1200" kern="100" dirty="0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 </a:t>
            </a:r>
            <a:r>
              <a:rPr lang="en-US" altLang="ja-JP" sz="1200" kern="100" dirty="0" err="1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pampublikong</a:t>
            </a:r>
            <a:r>
              <a:rPr lang="en-US" altLang="ja-JP" sz="1200" kern="100" dirty="0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 </a:t>
            </a:r>
            <a:r>
              <a:rPr lang="en-US" altLang="ja-JP" sz="1200" kern="100" dirty="0" err="1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kalsada</a:t>
            </a:r>
            <a:r>
              <a:rPr lang="en-US" altLang="ja-JP" sz="1200" kern="100" dirty="0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.</a:t>
            </a:r>
            <a:endParaRPr lang="ja-JP" altLang="ja-JP" sz="1200" kern="100" dirty="0">
              <a:effectLst/>
              <a:latin typeface="ＭＳ ゴシック" panose="020B0609070205080204" pitchFamily="49" charset="-128"/>
              <a:ea typeface="ＭＳ ゴシック" panose="020B0609070205080204" pitchFamily="49" charset="-128"/>
              <a:cs typeface="Times New Roman" panose="02020603050405020304" pitchFamily="18" charset="0"/>
            </a:endParaRPr>
          </a:p>
          <a:p>
            <a:pPr marL="342900" lvl="0" indent="-342900" algn="l">
              <a:buFont typeface="+mj-ea"/>
              <a:buAutoNum type="circleNumDbPlain"/>
            </a:pPr>
            <a:r>
              <a:rPr lang="en-US" altLang="ja-JP" sz="1200" kern="100" dirty="0" err="1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Maaaring</a:t>
            </a:r>
            <a:r>
              <a:rPr lang="en-US" altLang="ja-JP" sz="1200" kern="100" dirty="0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 </a:t>
            </a:r>
            <a:r>
              <a:rPr lang="en-US" altLang="ja-JP" sz="1200" kern="100" dirty="0" err="1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mapinsala</a:t>
            </a:r>
            <a:r>
              <a:rPr lang="en-US" altLang="ja-JP" sz="1200" kern="100" dirty="0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 ng </a:t>
            </a:r>
            <a:r>
              <a:rPr lang="en-US" altLang="ja-JP" sz="1200" kern="100" dirty="0" err="1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mga</a:t>
            </a:r>
            <a:r>
              <a:rPr lang="en-US" altLang="ja-JP" sz="1200" kern="100" dirty="0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 crawler-type </a:t>
            </a:r>
            <a:r>
              <a:rPr lang="en-US" altLang="ja-JP" sz="1200" kern="100" dirty="0" err="1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na</a:t>
            </a:r>
            <a:r>
              <a:rPr lang="en-US" altLang="ja-JP" sz="1200" kern="100" dirty="0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 aerial work platform vehicle ang </a:t>
            </a:r>
            <a:r>
              <a:rPr lang="en-US" altLang="ja-JP" sz="1200" kern="100" dirty="0" err="1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ibabaw</a:t>
            </a:r>
            <a:r>
              <a:rPr lang="en-US" altLang="ja-JP" sz="1200" kern="100" dirty="0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 ng pavement, kaya </a:t>
            </a:r>
            <a:r>
              <a:rPr lang="en-US" altLang="ja-JP" sz="1200" kern="100" dirty="0" err="1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magsagawa</a:t>
            </a:r>
            <a:r>
              <a:rPr lang="en-US" altLang="ja-JP" sz="1200" kern="100" dirty="0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 ng </a:t>
            </a:r>
            <a:r>
              <a:rPr lang="en-US" altLang="ja-JP" sz="1200" kern="100" dirty="0" err="1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kinakailangang</a:t>
            </a:r>
            <a:r>
              <a:rPr lang="en-US" altLang="ja-JP" sz="1200" kern="100" dirty="0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 </a:t>
            </a:r>
            <a:r>
              <a:rPr lang="en-US" altLang="ja-JP" sz="1200" kern="100" dirty="0" err="1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pagsasaayos</a:t>
            </a:r>
            <a:r>
              <a:rPr lang="en-US" altLang="ja-JP" sz="1200" kern="100" dirty="0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.</a:t>
            </a:r>
            <a:endParaRPr lang="ja-JP" altLang="ja-JP" sz="1200" kern="100" dirty="0">
              <a:effectLst/>
              <a:latin typeface="ＭＳ ゴシック" panose="020B0609070205080204" pitchFamily="49" charset="-128"/>
              <a:ea typeface="ＭＳ ゴシック" panose="020B0609070205080204" pitchFamily="49" charset="-128"/>
              <a:cs typeface="Times New Roman" panose="02020603050405020304" pitchFamily="18" charset="0"/>
            </a:endParaRPr>
          </a:p>
          <a:p>
            <a:pPr marL="342900" lvl="0" indent="-342900" algn="l">
              <a:buFont typeface="+mj-ea"/>
              <a:buAutoNum type="circleNumDbPlain"/>
            </a:pPr>
            <a:r>
              <a:rPr lang="en-US" altLang="ja-JP" sz="1200" kern="100" dirty="0" err="1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Kapag</a:t>
            </a:r>
            <a:r>
              <a:rPr lang="en-US" altLang="ja-JP" sz="1200" kern="100" dirty="0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 </a:t>
            </a:r>
            <a:r>
              <a:rPr lang="en-US" altLang="ja-JP" sz="1200" kern="100" dirty="0" err="1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nagmamaneho</a:t>
            </a:r>
            <a:r>
              <a:rPr lang="en-US" altLang="ja-JP" sz="1200" kern="100" dirty="0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, </a:t>
            </a:r>
            <a:r>
              <a:rPr lang="en-US" altLang="ja-JP" sz="1200" kern="100" dirty="0" err="1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panatilihing</a:t>
            </a:r>
            <a:r>
              <a:rPr lang="en-US" altLang="ja-JP" sz="1200" kern="100" dirty="0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 </a:t>
            </a:r>
            <a:r>
              <a:rPr lang="en-US" altLang="ja-JP" sz="1200" kern="100" dirty="0" err="1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nasa</a:t>
            </a:r>
            <a:r>
              <a:rPr lang="en-US" altLang="ja-JP" sz="1200" kern="100" dirty="0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 </a:t>
            </a:r>
            <a:r>
              <a:rPr lang="en-US" altLang="ja-JP" sz="1200" kern="100" dirty="0" err="1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pinakamaiksi</a:t>
            </a:r>
            <a:r>
              <a:rPr lang="en-US" altLang="ja-JP" sz="1200" kern="100" dirty="0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 ang </a:t>
            </a:r>
            <a:r>
              <a:rPr lang="en-US" altLang="ja-JP" sz="1200" kern="100" dirty="0" err="1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haba</a:t>
            </a:r>
            <a:r>
              <a:rPr lang="en-US" altLang="ja-JP" sz="1200" kern="100" dirty="0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 ng boom at </a:t>
            </a:r>
            <a:r>
              <a:rPr lang="en-US" altLang="ja-JP" sz="1200" kern="100" dirty="0" err="1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panatilihing</a:t>
            </a:r>
            <a:r>
              <a:rPr lang="en-US" altLang="ja-JP" sz="1200" kern="100" dirty="0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 </a:t>
            </a:r>
            <a:r>
              <a:rPr lang="en-US" altLang="ja-JP" sz="1200" kern="100" dirty="0" err="1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nakapahalang</a:t>
            </a:r>
            <a:r>
              <a:rPr lang="en-US" altLang="ja-JP" sz="1200" kern="100" dirty="0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 ang work platform.</a:t>
            </a:r>
            <a:endParaRPr lang="ja-JP" altLang="ja-JP" sz="1200" kern="100" dirty="0">
              <a:effectLst/>
              <a:latin typeface="ＭＳ ゴシック" panose="020B0609070205080204" pitchFamily="49" charset="-128"/>
              <a:ea typeface="ＭＳ ゴシック" panose="020B0609070205080204" pitchFamily="49" charset="-128"/>
              <a:cs typeface="Times New Roman" panose="02020603050405020304" pitchFamily="18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ja-JP" altLang="en-US" sz="1200" dirty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03842521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3"/>
          <p:cNvSpPr>
            <a:spLocks noGrp="1"/>
          </p:cNvSpPr>
          <p:nvPr>
            <p:ph type="title"/>
          </p:nvPr>
        </p:nvSpPr>
        <p:spPr>
          <a:xfrm>
            <a:off x="628650" y="136524"/>
            <a:ext cx="7886700" cy="613871"/>
          </a:xfrm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r>
              <a:rPr lang="en-US" altLang="ja-JP" sz="2400" b="1" err="1">
                <a:effectLst/>
                <a:latin typeface="Arial" panose="020B0604020202020204" pitchFamily="34" charset="0"/>
                <a:ea typeface="ＭＳ ゴシック" panose="020B0609070205080204" pitchFamily="49" charset="-128"/>
              </a:rPr>
              <a:t>Inspeksyon</a:t>
            </a:r>
            <a:r>
              <a:rPr lang="en-US" altLang="ja-JP" sz="2400" b="1">
                <a:effectLst/>
                <a:latin typeface="Arial" panose="020B0604020202020204" pitchFamily="34" charset="0"/>
                <a:ea typeface="ＭＳ ゴシック" panose="020B0609070205080204" pitchFamily="49" charset="-128"/>
              </a:rPr>
              <a:t> / Maintenance ng Aerial Work Platform Vehicle</a:t>
            </a:r>
            <a:endParaRPr kumimoji="1" lang="ja-JP" altLang="en-US" sz="2400" b="1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4572000" y="6400413"/>
            <a:ext cx="3598662" cy="27699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r"/>
            <a:r>
              <a:rPr lang="en-US" altLang="ja-JP" sz="1200" dirty="0" err="1">
                <a:solidFill>
                  <a:prstClr val="black"/>
                </a:solidFill>
              </a:rPr>
              <a:t>teksto</a:t>
            </a:r>
            <a:r>
              <a:rPr lang="en-US" altLang="ja-JP" sz="1200" dirty="0">
                <a:solidFill>
                  <a:prstClr val="black"/>
                </a:solidFill>
              </a:rPr>
              <a:t> p.</a:t>
            </a:r>
            <a:r>
              <a:rPr lang="ja-JP" altLang="en-US" sz="1200" dirty="0">
                <a:solidFill>
                  <a:prstClr val="black"/>
                </a:solidFill>
              </a:rPr>
              <a:t>６４</a:t>
            </a:r>
            <a:r>
              <a:rPr lang="en-US" altLang="ja-JP" sz="1200" dirty="0">
                <a:solidFill>
                  <a:prstClr val="black"/>
                </a:solidFill>
              </a:rPr>
              <a:t>/</a:t>
            </a:r>
            <a:r>
              <a:rPr lang="en-US" altLang="ja-JP" sz="1200" dirty="0" err="1">
                <a:solidFill>
                  <a:prstClr val="black"/>
                </a:solidFill>
              </a:rPr>
              <a:t>Suportang</a:t>
            </a:r>
            <a:r>
              <a:rPr lang="en-US" altLang="ja-JP" sz="1200" dirty="0">
                <a:solidFill>
                  <a:prstClr val="black"/>
                </a:solidFill>
              </a:rPr>
              <a:t> </a:t>
            </a:r>
            <a:r>
              <a:rPr lang="en-US" altLang="ja-JP" sz="1200" dirty="0" err="1">
                <a:solidFill>
                  <a:prstClr val="black"/>
                </a:solidFill>
              </a:rPr>
              <a:t>Aklat-Aralin</a:t>
            </a:r>
            <a:r>
              <a:rPr lang="en-US" altLang="ja-JP" sz="1200" dirty="0">
                <a:solidFill>
                  <a:prstClr val="black"/>
                </a:solidFill>
              </a:rPr>
              <a:t> p.</a:t>
            </a:r>
            <a:r>
              <a:rPr lang="ja-JP" altLang="en-US" sz="1200" dirty="0" smtClean="0">
                <a:solidFill>
                  <a:prstClr val="black"/>
                </a:solidFill>
              </a:rPr>
              <a:t>３７</a:t>
            </a:r>
            <a:endParaRPr lang="ja-JP" altLang="en-US" sz="1200" dirty="0">
              <a:solidFill>
                <a:prstClr val="black"/>
              </a:solidFill>
            </a:endParaRP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712B29-8DFD-45C1-BE8F-2E7F44751CDC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37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Rectangle 1"/>
          <p:cNvSpPr>
            <a:spLocks noChangeArrowheads="1"/>
          </p:cNvSpPr>
          <p:nvPr/>
        </p:nvSpPr>
        <p:spPr bwMode="auto">
          <a:xfrm>
            <a:off x="628650" y="5506356"/>
            <a:ext cx="788670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152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/>
            <a:r>
              <a:rPr lang="en-US" altLang="ja-JP" sz="1200" kern="100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Kung may </a:t>
            </a:r>
            <a:r>
              <a:rPr lang="en-US" altLang="ja-JP" sz="1200" kern="100" err="1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nakitang</a:t>
            </a:r>
            <a:r>
              <a:rPr lang="en-US" altLang="ja-JP" sz="1200" kern="100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 </a:t>
            </a:r>
            <a:r>
              <a:rPr lang="en-US" altLang="ja-JP" sz="1200" kern="100" err="1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abnormalidad</a:t>
            </a:r>
            <a:r>
              <a:rPr lang="en-US" altLang="ja-JP" sz="1200" kern="100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 </a:t>
            </a:r>
            <a:r>
              <a:rPr lang="en-US" altLang="ja-JP" sz="1200" kern="100" err="1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sa</a:t>
            </a:r>
            <a:r>
              <a:rPr lang="en-US" altLang="ja-JP" sz="1200" kern="100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 </a:t>
            </a:r>
            <a:r>
              <a:rPr lang="en-US" altLang="ja-JP" sz="1200" kern="100" err="1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inspeksyon</a:t>
            </a:r>
            <a:r>
              <a:rPr lang="en-US" altLang="ja-JP" sz="1200" kern="100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 </a:t>
            </a:r>
            <a:r>
              <a:rPr lang="en-US" altLang="ja-JP" sz="1200" kern="100" err="1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na</a:t>
            </a:r>
            <a:r>
              <a:rPr lang="en-US" altLang="ja-JP" sz="1200" kern="100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 </a:t>
            </a:r>
            <a:r>
              <a:rPr lang="en-US" altLang="ja-JP" sz="1200" kern="100" err="1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ipinapakita</a:t>
            </a:r>
            <a:r>
              <a:rPr lang="en-US" altLang="ja-JP" sz="1200" kern="100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 </a:t>
            </a:r>
            <a:r>
              <a:rPr lang="en-US" altLang="ja-JP" sz="1200" kern="100" err="1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sa</a:t>
            </a:r>
            <a:r>
              <a:rPr lang="en-US" altLang="ja-JP" sz="1200" kern="100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 </a:t>
            </a:r>
            <a:r>
              <a:rPr lang="en-US" altLang="ja-JP" sz="1200" kern="100" err="1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Talahanayan</a:t>
            </a:r>
            <a:r>
              <a:rPr lang="en-US" altLang="ja-JP" sz="1200" kern="100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 2-1, </a:t>
            </a:r>
            <a:r>
              <a:rPr lang="en-US" altLang="ja-JP" sz="1200" kern="100" err="1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kinakailangang</a:t>
            </a:r>
            <a:r>
              <a:rPr lang="en-US" altLang="ja-JP" sz="1200" kern="100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 </a:t>
            </a:r>
            <a:r>
              <a:rPr lang="en-US" altLang="ja-JP" sz="1200" kern="100" err="1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magsagawa</a:t>
            </a:r>
            <a:r>
              <a:rPr lang="en-US" altLang="ja-JP" sz="1200" kern="100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 </a:t>
            </a:r>
            <a:r>
              <a:rPr lang="en-US" altLang="ja-JP" sz="1200" kern="100" err="1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kagad</a:t>
            </a:r>
            <a:r>
              <a:rPr lang="en-US" altLang="ja-JP" sz="1200" kern="100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 ng </a:t>
            </a:r>
            <a:r>
              <a:rPr lang="en-US" altLang="ja-JP" sz="1200" kern="100" err="1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aksyon</a:t>
            </a:r>
            <a:r>
              <a:rPr lang="en-US" altLang="ja-JP" sz="1200" kern="100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 </a:t>
            </a:r>
            <a:r>
              <a:rPr lang="en-US" altLang="ja-JP" sz="1200" kern="100" err="1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tulad</a:t>
            </a:r>
            <a:r>
              <a:rPr lang="en-US" altLang="ja-JP" sz="1200" kern="100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 ng repair o </a:t>
            </a:r>
            <a:r>
              <a:rPr lang="en-US" altLang="ja-JP" sz="1200" kern="100" err="1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iba</a:t>
            </a:r>
            <a:r>
              <a:rPr lang="en-US" altLang="ja-JP" sz="1200" kern="100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 pang </a:t>
            </a:r>
            <a:r>
              <a:rPr lang="en-US" altLang="ja-JP" sz="1200" kern="100" err="1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mga</a:t>
            </a:r>
            <a:r>
              <a:rPr lang="en-US" altLang="ja-JP" sz="1200" kern="100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 </a:t>
            </a:r>
            <a:r>
              <a:rPr lang="en-US" altLang="ja-JP" sz="1200" kern="100" err="1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kinakailangang</a:t>
            </a:r>
            <a:r>
              <a:rPr lang="en-US" altLang="ja-JP" sz="1200" kern="100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 </a:t>
            </a:r>
            <a:r>
              <a:rPr lang="en-US" altLang="ja-JP" sz="1200" kern="100" err="1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hakbang</a:t>
            </a:r>
            <a:r>
              <a:rPr lang="en-US" altLang="ja-JP" sz="1200" kern="100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 para </a:t>
            </a:r>
            <a:r>
              <a:rPr lang="en-US" altLang="ja-JP" sz="1200" kern="100" err="1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dito</a:t>
            </a:r>
            <a:r>
              <a:rPr lang="en-US" altLang="ja-JP" sz="1200" kern="100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. (</a:t>
            </a:r>
            <a:r>
              <a:rPr lang="en-US" altLang="ja-JP" sz="1200" kern="100" err="1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Artikulo</a:t>
            </a:r>
            <a:r>
              <a:rPr lang="en-US" altLang="ja-JP" sz="1200" kern="100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 194-28 ng Safety </a:t>
            </a:r>
            <a:r>
              <a:rPr lang="en-US" altLang="ja-JP" sz="1200" kern="100" err="1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Regualtions</a:t>
            </a:r>
            <a:r>
              <a:rPr lang="en-US" altLang="ja-JP" sz="1200" kern="100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)</a:t>
            </a:r>
            <a:endParaRPr lang="ja-JP" altLang="ja-JP" sz="1200" kern="100">
              <a:effectLst/>
              <a:latin typeface="ＭＳ ゴシック" panose="020B0609070205080204" pitchFamily="49" charset="-128"/>
              <a:ea typeface="ＭＳ ゴシック" panose="020B0609070205080204" pitchFamily="49" charset="-128"/>
              <a:cs typeface="Times New Roman" panose="02020603050405020304" pitchFamily="18" charset="0"/>
            </a:endParaRPr>
          </a:p>
        </p:txBody>
      </p:sp>
      <p:sp>
        <p:nvSpPr>
          <p:cNvPr id="9" name="コンテンツ プレースホルダー 4"/>
          <p:cNvSpPr txBox="1">
            <a:spLocks/>
          </p:cNvSpPr>
          <p:nvPr/>
        </p:nvSpPr>
        <p:spPr>
          <a:xfrm>
            <a:off x="531119" y="838686"/>
            <a:ext cx="8081762" cy="1181756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 algn="l">
              <a:buNone/>
            </a:pPr>
            <a:r>
              <a:rPr lang="en-US" altLang="ja-JP" sz="1400" kern="100">
                <a:effectLst/>
                <a:latin typeface="Arial"/>
                <a:ea typeface="ＭＳ ゴシック"/>
                <a:cs typeface="Times New Roman"/>
              </a:rPr>
              <a:t>Hindi </a:t>
            </a:r>
            <a:r>
              <a:rPr lang="en-US" altLang="ja-JP" sz="1400" kern="100" err="1">
                <a:effectLst/>
                <a:latin typeface="Arial"/>
                <a:ea typeface="ＭＳ ゴシック"/>
                <a:cs typeface="Times New Roman"/>
              </a:rPr>
              <a:t>lamang</a:t>
            </a:r>
            <a:r>
              <a:rPr lang="en-US" altLang="ja-JP" sz="1400" kern="100">
                <a:effectLst/>
                <a:latin typeface="Arial"/>
                <a:ea typeface="ＭＳ ゴシック"/>
                <a:cs typeface="Times New Roman"/>
              </a:rPr>
              <a:t> </a:t>
            </a:r>
            <a:r>
              <a:rPr lang="en-US" altLang="ja-JP" sz="1400" kern="100" err="1">
                <a:effectLst/>
                <a:latin typeface="Arial"/>
                <a:ea typeface="ＭＳ ゴシック"/>
                <a:cs typeface="Times New Roman"/>
              </a:rPr>
              <a:t>na</a:t>
            </a:r>
            <a:r>
              <a:rPr lang="en-US" altLang="ja-JP" sz="1400" kern="100">
                <a:effectLst/>
                <a:latin typeface="Arial"/>
                <a:ea typeface="ＭＳ ゴシック"/>
                <a:cs typeface="Times New Roman"/>
              </a:rPr>
              <a:t> </a:t>
            </a:r>
            <a:r>
              <a:rPr lang="en-US" altLang="ja-JP" sz="1400" kern="100" err="1">
                <a:effectLst/>
                <a:latin typeface="Arial"/>
                <a:ea typeface="ＭＳ ゴシック"/>
                <a:cs typeface="Times New Roman"/>
              </a:rPr>
              <a:t>upang</a:t>
            </a:r>
            <a:r>
              <a:rPr lang="en-US" altLang="ja-JP" sz="1400" kern="100">
                <a:effectLst/>
                <a:latin typeface="Arial"/>
                <a:ea typeface="ＭＳ ゴシック"/>
                <a:cs typeface="Times New Roman"/>
              </a:rPr>
              <a:t> </a:t>
            </a:r>
            <a:r>
              <a:rPr lang="en-US" altLang="ja-JP" sz="1400" kern="100" err="1">
                <a:effectLst/>
                <a:latin typeface="Arial"/>
                <a:ea typeface="ＭＳ ゴシック"/>
                <a:cs typeface="Times New Roman"/>
              </a:rPr>
              <a:t>mapabuti</a:t>
            </a:r>
            <a:r>
              <a:rPr lang="en-US" altLang="ja-JP" sz="1400" kern="100">
                <a:effectLst/>
                <a:latin typeface="Arial"/>
                <a:ea typeface="ＭＳ ゴシック"/>
                <a:cs typeface="Times New Roman"/>
              </a:rPr>
              <a:t> ang </a:t>
            </a:r>
            <a:r>
              <a:rPr lang="en-US" altLang="ja-JP" sz="1400" kern="100" err="1">
                <a:effectLst/>
                <a:latin typeface="Arial"/>
                <a:ea typeface="ＭＳ ゴシック"/>
                <a:cs typeface="Times New Roman"/>
              </a:rPr>
              <a:t>kakayahang</a:t>
            </a:r>
            <a:r>
              <a:rPr lang="en-US" altLang="ja-JP" sz="1400" kern="100">
                <a:effectLst/>
                <a:latin typeface="Arial"/>
                <a:ea typeface="ＭＳ ゴシック"/>
                <a:cs typeface="Times New Roman"/>
              </a:rPr>
              <a:t> </a:t>
            </a:r>
            <a:r>
              <a:rPr lang="en-US" altLang="ja-JP" sz="1400" kern="100" err="1">
                <a:effectLst/>
                <a:latin typeface="Arial"/>
                <a:ea typeface="ＭＳ ゴシック"/>
                <a:cs typeface="Times New Roman"/>
              </a:rPr>
              <a:t>magamit</a:t>
            </a:r>
            <a:r>
              <a:rPr lang="en-US" altLang="ja-JP" sz="1400" kern="100">
                <a:effectLst/>
                <a:latin typeface="Arial"/>
                <a:ea typeface="ＭＳ ゴシック"/>
                <a:cs typeface="Times New Roman"/>
              </a:rPr>
              <a:t> ang </a:t>
            </a:r>
            <a:r>
              <a:rPr lang="en-US" altLang="ja-JP" sz="1400" kern="100" err="1">
                <a:effectLst/>
                <a:latin typeface="Arial"/>
                <a:ea typeface="ＭＳ ゴシック"/>
                <a:cs typeface="Times New Roman"/>
              </a:rPr>
              <a:t>sasakyan</a:t>
            </a:r>
            <a:r>
              <a:rPr lang="en-US" altLang="ja-JP" sz="1400" kern="100">
                <a:effectLst/>
                <a:latin typeface="Arial"/>
                <a:ea typeface="ＭＳ ゴシック"/>
                <a:cs typeface="Times New Roman"/>
              </a:rPr>
              <a:t>, </a:t>
            </a:r>
            <a:r>
              <a:rPr lang="en-US" altLang="ja-JP" sz="1400" kern="100" err="1">
                <a:effectLst/>
                <a:latin typeface="Arial"/>
                <a:ea typeface="ＭＳ ゴシック"/>
                <a:cs typeface="Times New Roman"/>
              </a:rPr>
              <a:t>importante</a:t>
            </a:r>
            <a:r>
              <a:rPr lang="en-US" altLang="ja-JP" sz="1400" kern="100">
                <a:effectLst/>
                <a:latin typeface="Arial"/>
                <a:ea typeface="ＭＳ ゴシック"/>
                <a:cs typeface="Times New Roman"/>
              </a:rPr>
              <a:t> ring </a:t>
            </a:r>
            <a:r>
              <a:rPr lang="en-US" altLang="ja-JP" sz="1400" kern="100" err="1">
                <a:effectLst/>
                <a:latin typeface="Arial"/>
                <a:ea typeface="ＭＳ ゴシック"/>
                <a:cs typeface="Times New Roman"/>
              </a:rPr>
              <a:t>alalahanin</a:t>
            </a:r>
            <a:r>
              <a:rPr lang="en-US" altLang="ja-JP" sz="1400" kern="100">
                <a:effectLst/>
                <a:latin typeface="Arial"/>
                <a:ea typeface="ＭＳ ゴシック"/>
                <a:cs typeface="Times New Roman"/>
              </a:rPr>
              <a:t> ang </a:t>
            </a:r>
            <a:r>
              <a:rPr lang="en-US" altLang="ja-JP" sz="1400" b="1" u="sng" kern="100" err="1">
                <a:effectLst/>
                <a:latin typeface="Arial"/>
                <a:ea typeface="ＭＳ ゴシック"/>
                <a:cs typeface="Times New Roman"/>
              </a:rPr>
              <a:t>pag-iwas</a:t>
            </a:r>
            <a:r>
              <a:rPr lang="en-US" altLang="ja-JP" sz="1400" b="1" u="sng" kern="100">
                <a:effectLst/>
                <a:latin typeface="Arial"/>
                <a:ea typeface="ＭＳ ゴシック"/>
                <a:cs typeface="Times New Roman"/>
              </a:rPr>
              <a:t> </a:t>
            </a:r>
            <a:r>
              <a:rPr lang="en-US" altLang="ja-JP" sz="1400" b="1" u="sng" kern="100" err="1">
                <a:effectLst/>
                <a:latin typeface="Arial"/>
                <a:ea typeface="ＭＳ ゴシック"/>
                <a:cs typeface="Times New Roman"/>
              </a:rPr>
              <a:t>sa</a:t>
            </a:r>
            <a:r>
              <a:rPr lang="en-US" altLang="ja-JP" sz="1400" b="1" u="sng" kern="100">
                <a:effectLst/>
                <a:latin typeface="Arial"/>
                <a:ea typeface="ＭＳ ゴシック"/>
                <a:cs typeface="Times New Roman"/>
              </a:rPr>
              <a:t> </a:t>
            </a:r>
            <a:r>
              <a:rPr lang="en-US" altLang="ja-JP" sz="1400" b="1" u="sng" kern="100" err="1">
                <a:effectLst/>
                <a:latin typeface="Arial"/>
                <a:ea typeface="ＭＳ ゴシック"/>
                <a:cs typeface="Times New Roman"/>
              </a:rPr>
              <a:t>mga</a:t>
            </a:r>
            <a:r>
              <a:rPr lang="en-US" altLang="ja-JP" sz="1400" b="1" u="sng" kern="100">
                <a:effectLst/>
                <a:latin typeface="Arial"/>
                <a:ea typeface="ＭＳ ゴシック"/>
                <a:cs typeface="Times New Roman"/>
              </a:rPr>
              <a:t> </a:t>
            </a:r>
            <a:r>
              <a:rPr lang="en-US" altLang="ja-JP" sz="1400" b="1" u="sng" kern="100" err="1">
                <a:effectLst/>
                <a:latin typeface="Arial"/>
                <a:ea typeface="ＭＳ ゴシック"/>
                <a:cs typeface="Times New Roman"/>
              </a:rPr>
              <a:t>aksidente</a:t>
            </a:r>
            <a:r>
              <a:rPr lang="en-US" altLang="ja-JP" sz="1400" b="1" u="sng" kern="100">
                <a:effectLst/>
                <a:latin typeface="Arial"/>
                <a:ea typeface="ＭＳ ゴシック"/>
                <a:cs typeface="Times New Roman"/>
              </a:rPr>
              <a:t> </a:t>
            </a:r>
            <a:r>
              <a:rPr lang="en-US" altLang="ja-JP" sz="1400" b="1" u="sng" kern="100" err="1">
                <a:effectLst/>
                <a:latin typeface="Arial"/>
                <a:ea typeface="ＭＳ ゴシック"/>
                <a:cs typeface="Times New Roman"/>
              </a:rPr>
              <a:t>sa</a:t>
            </a:r>
            <a:r>
              <a:rPr lang="en-US" altLang="ja-JP" sz="1400" b="1" u="sng" kern="100">
                <a:effectLst/>
                <a:latin typeface="Arial"/>
                <a:ea typeface="ＭＳ ゴシック"/>
                <a:cs typeface="Times New Roman"/>
              </a:rPr>
              <a:t> </a:t>
            </a:r>
            <a:r>
              <a:rPr lang="en-US" altLang="ja-JP" sz="1400" b="1" u="sng" kern="100" err="1">
                <a:effectLst/>
                <a:latin typeface="Arial"/>
                <a:ea typeface="ＭＳ ゴシック"/>
                <a:cs typeface="Times New Roman"/>
              </a:rPr>
              <a:t>trabaho</a:t>
            </a:r>
            <a:r>
              <a:rPr lang="en-US" altLang="ja-JP" sz="1400" kern="100">
                <a:effectLst/>
                <a:latin typeface="Arial"/>
                <a:ea typeface="ＭＳ ゴシック"/>
                <a:cs typeface="Times New Roman"/>
              </a:rPr>
              <a:t>, </a:t>
            </a:r>
            <a:r>
              <a:rPr lang="en-US" altLang="ja-JP" sz="1400" kern="100" err="1">
                <a:effectLst/>
                <a:latin typeface="Arial"/>
                <a:ea typeface="ＭＳ ゴシック"/>
                <a:cs typeface="Times New Roman"/>
              </a:rPr>
              <a:t>sa</a:t>
            </a:r>
            <a:r>
              <a:rPr lang="en-US" altLang="ja-JP" sz="1400" kern="100">
                <a:effectLst/>
                <a:latin typeface="Arial"/>
                <a:ea typeface="ＭＳ ゴシック"/>
                <a:cs typeface="Times New Roman"/>
              </a:rPr>
              <a:t> </a:t>
            </a:r>
            <a:r>
              <a:rPr lang="en-US" altLang="ja-JP" sz="1400" kern="100" err="1">
                <a:effectLst/>
                <a:latin typeface="Arial"/>
                <a:ea typeface="ＭＳ ゴシック"/>
                <a:cs typeface="Times New Roman"/>
              </a:rPr>
              <a:t>pamamagitan</a:t>
            </a:r>
            <a:r>
              <a:rPr lang="en-US" altLang="ja-JP" sz="1400" kern="100">
                <a:effectLst/>
                <a:latin typeface="Arial"/>
                <a:ea typeface="ＭＳ ゴシック"/>
                <a:cs typeface="Times New Roman"/>
              </a:rPr>
              <a:t> ng </a:t>
            </a:r>
            <a:r>
              <a:rPr lang="en-US" altLang="ja-JP" sz="1400" kern="100" err="1">
                <a:effectLst/>
                <a:latin typeface="Arial"/>
                <a:ea typeface="ＭＳ ゴシック"/>
                <a:cs typeface="Times New Roman"/>
              </a:rPr>
              <a:t>maayos</a:t>
            </a:r>
            <a:r>
              <a:rPr lang="en-US" altLang="ja-JP" sz="1400" kern="100">
                <a:effectLst/>
                <a:latin typeface="Arial"/>
                <a:ea typeface="ＭＳ ゴシック"/>
                <a:cs typeface="Times New Roman"/>
              </a:rPr>
              <a:t> </a:t>
            </a:r>
            <a:r>
              <a:rPr lang="en-US" altLang="ja-JP" sz="1400" kern="100" err="1">
                <a:effectLst/>
                <a:latin typeface="Arial"/>
                <a:ea typeface="ＭＳ ゴシック"/>
                <a:cs typeface="Times New Roman"/>
              </a:rPr>
              <a:t>na</a:t>
            </a:r>
            <a:r>
              <a:rPr lang="en-US" altLang="ja-JP" sz="1400" kern="100">
                <a:effectLst/>
                <a:latin typeface="Arial"/>
                <a:ea typeface="ＭＳ ゴシック"/>
                <a:cs typeface="Times New Roman"/>
              </a:rPr>
              <a:t> </a:t>
            </a:r>
            <a:r>
              <a:rPr lang="en-US" altLang="ja-JP" sz="1400" kern="100" err="1">
                <a:effectLst/>
                <a:latin typeface="Arial"/>
                <a:ea typeface="ＭＳ ゴシック"/>
                <a:cs typeface="Times New Roman"/>
              </a:rPr>
              <a:t>pagsasagawa</a:t>
            </a:r>
            <a:r>
              <a:rPr lang="en-US" altLang="ja-JP" sz="1400" kern="100">
                <a:effectLst/>
                <a:latin typeface="Arial"/>
                <a:ea typeface="ＭＳ ゴシック"/>
                <a:cs typeface="Times New Roman"/>
              </a:rPr>
              <a:t> ng </a:t>
            </a:r>
            <a:r>
              <a:rPr lang="en-US" altLang="ja-JP" sz="1400" b="1" u="sng" kern="100">
                <a:effectLst/>
                <a:latin typeface="Arial"/>
                <a:ea typeface="ＭＳ ゴシック"/>
                <a:cs typeface="Times New Roman"/>
              </a:rPr>
              <a:t>pang-</a:t>
            </a:r>
            <a:r>
              <a:rPr lang="en-US" altLang="ja-JP" sz="1400" b="1" u="sng" kern="100" err="1">
                <a:effectLst/>
                <a:latin typeface="Arial"/>
                <a:ea typeface="ＭＳ ゴシック"/>
                <a:cs typeface="Times New Roman"/>
              </a:rPr>
              <a:t>araw</a:t>
            </a:r>
            <a:r>
              <a:rPr lang="en-US" altLang="ja-JP" sz="1400" b="1" u="sng" kern="100">
                <a:effectLst/>
                <a:latin typeface="Arial"/>
                <a:ea typeface="ＭＳ ゴシック"/>
                <a:cs typeface="Times New Roman"/>
              </a:rPr>
              <a:t>-</a:t>
            </a:r>
            <a:r>
              <a:rPr lang="en-US" altLang="ja-JP" sz="1400" b="1" u="sng" kern="100" err="1">
                <a:effectLst/>
                <a:latin typeface="Arial"/>
                <a:ea typeface="ＭＳ ゴシック"/>
                <a:cs typeface="Times New Roman"/>
              </a:rPr>
              <a:t>araw</a:t>
            </a:r>
            <a:r>
              <a:rPr lang="en-US" altLang="ja-JP" sz="1400" b="1" u="sng" kern="100">
                <a:effectLst/>
                <a:latin typeface="Arial"/>
                <a:ea typeface="ＭＳ ゴシック"/>
                <a:cs typeface="Times New Roman"/>
              </a:rPr>
              <a:t> </a:t>
            </a:r>
            <a:r>
              <a:rPr lang="en-US" altLang="ja-JP" sz="1400" b="1" u="sng" kern="100" err="1">
                <a:effectLst/>
                <a:latin typeface="Arial"/>
                <a:ea typeface="ＭＳ ゴシック"/>
                <a:cs typeface="Times New Roman"/>
              </a:rPr>
              <a:t>na</a:t>
            </a:r>
            <a:r>
              <a:rPr lang="en-US" altLang="ja-JP" sz="1400" b="1" u="sng" kern="100">
                <a:effectLst/>
                <a:latin typeface="Arial"/>
                <a:ea typeface="ＭＳ ゴシック"/>
                <a:cs typeface="Times New Roman"/>
              </a:rPr>
              <a:t> </a:t>
            </a:r>
            <a:r>
              <a:rPr lang="en-US" altLang="ja-JP" sz="1400" b="1" u="sng" kern="100" err="1">
                <a:effectLst/>
                <a:latin typeface="Arial"/>
                <a:ea typeface="ＭＳ ゴシック"/>
                <a:cs typeface="Times New Roman"/>
              </a:rPr>
              <a:t>inspeksyon</a:t>
            </a:r>
            <a:r>
              <a:rPr lang="en-US" altLang="ja-JP" sz="1400" b="1" u="sng" kern="100">
                <a:effectLst/>
                <a:latin typeface="Arial"/>
                <a:ea typeface="ＭＳ ゴシック"/>
                <a:cs typeface="Times New Roman"/>
              </a:rPr>
              <a:t> at maintenance</a:t>
            </a:r>
            <a:r>
              <a:rPr lang="en-US" altLang="ja-JP" sz="1400" kern="100">
                <a:effectLst/>
                <a:latin typeface="Arial"/>
                <a:ea typeface="ＭＳ ゴシック"/>
                <a:cs typeface="Times New Roman"/>
              </a:rPr>
              <a:t> ng aerial work platform vehicle </a:t>
            </a:r>
            <a:r>
              <a:rPr lang="en-US" altLang="ja-JP" sz="1400" kern="100" err="1">
                <a:effectLst/>
                <a:latin typeface="Arial"/>
                <a:ea typeface="ＭＳ ゴシック"/>
                <a:cs typeface="Times New Roman"/>
              </a:rPr>
              <a:t>sa</a:t>
            </a:r>
            <a:r>
              <a:rPr lang="en-US" altLang="ja-JP" sz="1400" kern="100">
                <a:effectLst/>
                <a:latin typeface="Arial"/>
                <a:ea typeface="ＭＳ ゴシック"/>
                <a:cs typeface="Times New Roman"/>
              </a:rPr>
              <a:t> </a:t>
            </a:r>
            <a:r>
              <a:rPr lang="en-US" altLang="ja-JP" sz="1400" b="1" u="sng" kern="100" err="1">
                <a:effectLst/>
                <a:latin typeface="Arial"/>
                <a:ea typeface="ＭＳ ゴシック"/>
                <a:cs typeface="Times New Roman"/>
              </a:rPr>
              <a:t>pinakamabuting</a:t>
            </a:r>
            <a:r>
              <a:rPr lang="en-US" altLang="ja-JP" sz="1400" b="1" u="sng" kern="100">
                <a:effectLst/>
                <a:latin typeface="Arial"/>
                <a:ea typeface="ＭＳ ゴシック"/>
                <a:cs typeface="Times New Roman"/>
              </a:rPr>
              <a:t> </a:t>
            </a:r>
            <a:r>
              <a:rPr lang="en-US" altLang="ja-JP" sz="1400" b="1" u="sng" kern="100" err="1">
                <a:effectLst/>
                <a:latin typeface="Arial"/>
                <a:ea typeface="ＭＳ ゴシック"/>
                <a:cs typeface="Times New Roman"/>
              </a:rPr>
              <a:t>kalagayan</a:t>
            </a:r>
            <a:r>
              <a:rPr lang="en-US" altLang="ja-JP" sz="1400" kern="100">
                <a:effectLst/>
                <a:latin typeface="Arial"/>
                <a:ea typeface="ＭＳ ゴシック"/>
                <a:cs typeface="Times New Roman"/>
              </a:rPr>
              <a:t>.</a:t>
            </a:r>
            <a:endParaRPr lang="ja-JP" altLang="ja-JP" sz="1400" kern="100">
              <a:effectLst/>
              <a:latin typeface="Arial"/>
              <a:ea typeface="ＭＳ ゴシック"/>
              <a:cs typeface="Times New Roman"/>
            </a:endParaRPr>
          </a:p>
          <a:p>
            <a:pPr indent="0" algn="l">
              <a:buNone/>
            </a:pPr>
            <a:r>
              <a:rPr lang="en-US" altLang="ja-JP" sz="1400" kern="100" err="1">
                <a:effectLst/>
                <a:latin typeface="Arial"/>
                <a:ea typeface="ＭＳ ゴシック"/>
                <a:cs typeface="Times New Roman"/>
              </a:rPr>
              <a:t>Bilang</a:t>
            </a:r>
            <a:r>
              <a:rPr lang="en-US" altLang="ja-JP" sz="1400" kern="100">
                <a:effectLst/>
                <a:latin typeface="Arial"/>
                <a:ea typeface="ＭＳ ゴシック"/>
                <a:cs typeface="Times New Roman"/>
              </a:rPr>
              <a:t> </a:t>
            </a:r>
            <a:r>
              <a:rPr lang="en-US" altLang="ja-JP" sz="1400" kern="100" err="1">
                <a:effectLst/>
                <a:latin typeface="Arial"/>
                <a:ea typeface="ＭＳ ゴシック"/>
                <a:cs typeface="Times New Roman"/>
              </a:rPr>
              <a:t>karagdagan</a:t>
            </a:r>
            <a:r>
              <a:rPr lang="en-US" altLang="ja-JP" sz="1400" kern="100">
                <a:effectLst/>
                <a:latin typeface="Arial"/>
                <a:ea typeface="ＭＳ ゴシック"/>
                <a:cs typeface="Times New Roman"/>
              </a:rPr>
              <a:t>, ang </a:t>
            </a:r>
            <a:r>
              <a:rPr lang="en-US" altLang="ja-JP" sz="1400" b="1" u="sng" kern="100">
                <a:effectLst/>
                <a:latin typeface="Arial"/>
                <a:ea typeface="ＭＳ ゴシック"/>
                <a:cs typeface="Times New Roman"/>
              </a:rPr>
              <a:t>Occupational Safety and Health Regulations</a:t>
            </a:r>
            <a:r>
              <a:rPr lang="en-US" altLang="ja-JP" sz="1400" kern="100">
                <a:effectLst/>
                <a:latin typeface="Arial"/>
                <a:ea typeface="ＭＳ ゴシック"/>
                <a:cs typeface="Times New Roman"/>
              </a:rPr>
              <a:t> ay </a:t>
            </a:r>
            <a:r>
              <a:rPr lang="en-US" altLang="ja-JP" sz="1400" b="1" u="sng" kern="100" err="1">
                <a:effectLst/>
                <a:latin typeface="Arial"/>
                <a:ea typeface="ＭＳ ゴシック"/>
                <a:cs typeface="Times New Roman"/>
              </a:rPr>
              <a:t>pinaghihigpit</a:t>
            </a:r>
            <a:r>
              <a:rPr lang="en-US" altLang="ja-JP" sz="1400" kern="100">
                <a:effectLst/>
                <a:latin typeface="Arial"/>
                <a:ea typeface="ＭＳ ゴシック"/>
                <a:cs typeface="Times New Roman"/>
              </a:rPr>
              <a:t> </a:t>
            </a:r>
            <a:r>
              <a:rPr lang="en-US" altLang="ja-JP" sz="1400" kern="100" err="1">
                <a:effectLst/>
                <a:latin typeface="Arial"/>
                <a:ea typeface="ＭＳ ゴシック"/>
                <a:cs typeface="Times New Roman"/>
              </a:rPr>
              <a:t>na</a:t>
            </a:r>
            <a:r>
              <a:rPr lang="en-US" altLang="ja-JP" sz="1400" kern="100">
                <a:effectLst/>
                <a:latin typeface="Arial"/>
                <a:ea typeface="ＭＳ ゴシック"/>
                <a:cs typeface="Times New Roman"/>
              </a:rPr>
              <a:t> ang aerial work platform vehicle ay </a:t>
            </a:r>
            <a:r>
              <a:rPr lang="en-US" altLang="ja-JP" sz="1400" kern="100" err="1">
                <a:effectLst/>
                <a:latin typeface="Arial"/>
                <a:ea typeface="ＭＳ ゴシック"/>
                <a:cs typeface="Times New Roman"/>
              </a:rPr>
              <a:t>magkaroon</a:t>
            </a:r>
            <a:r>
              <a:rPr lang="en-US" altLang="ja-JP" sz="1400" kern="100">
                <a:effectLst/>
                <a:latin typeface="Arial"/>
                <a:ea typeface="ＭＳ ゴシック"/>
                <a:cs typeface="Times New Roman"/>
              </a:rPr>
              <a:t> ng </a:t>
            </a:r>
            <a:r>
              <a:rPr lang="en-US" altLang="ja-JP" sz="1400" kern="100" err="1">
                <a:effectLst/>
                <a:latin typeface="Arial"/>
                <a:ea typeface="ＭＳ ゴシック"/>
                <a:cs typeface="Times New Roman"/>
              </a:rPr>
              <a:t>inspeksyon</a:t>
            </a:r>
            <a:r>
              <a:rPr lang="en-US" altLang="ja-JP" sz="1400" kern="100">
                <a:effectLst/>
                <a:latin typeface="Arial"/>
                <a:ea typeface="ＭＳ ゴシック"/>
                <a:cs typeface="Times New Roman"/>
              </a:rPr>
              <a:t> at maintenance, </a:t>
            </a:r>
            <a:r>
              <a:rPr lang="en-US" altLang="ja-JP" sz="1400" kern="100" err="1">
                <a:effectLst/>
                <a:latin typeface="Arial"/>
                <a:ea typeface="ＭＳ ゴシック"/>
                <a:cs typeface="Times New Roman"/>
              </a:rPr>
              <a:t>tulad</a:t>
            </a:r>
            <a:r>
              <a:rPr lang="en-US" altLang="ja-JP" sz="1400" kern="100">
                <a:effectLst/>
                <a:latin typeface="Arial"/>
                <a:ea typeface="ＭＳ ゴシック"/>
                <a:cs typeface="Times New Roman"/>
              </a:rPr>
              <a:t> ng </a:t>
            </a:r>
            <a:r>
              <a:rPr lang="en-US" altLang="ja-JP" sz="1400" kern="100" err="1">
                <a:effectLst/>
                <a:latin typeface="Arial"/>
                <a:ea typeface="ＭＳ ゴシック"/>
                <a:cs typeface="Times New Roman"/>
              </a:rPr>
              <a:t>ipinapakita</a:t>
            </a:r>
            <a:r>
              <a:rPr lang="en-US" altLang="ja-JP" sz="1400" kern="100">
                <a:effectLst/>
                <a:latin typeface="Arial"/>
                <a:ea typeface="ＭＳ ゴシック"/>
                <a:cs typeface="Times New Roman"/>
              </a:rPr>
              <a:t> </a:t>
            </a:r>
            <a:r>
              <a:rPr lang="en-US" altLang="ja-JP" sz="1400" kern="100" err="1">
                <a:effectLst/>
                <a:latin typeface="Arial"/>
                <a:ea typeface="ＭＳ ゴシック"/>
                <a:cs typeface="Times New Roman"/>
              </a:rPr>
              <a:t>sa</a:t>
            </a:r>
            <a:r>
              <a:rPr lang="en-US" altLang="ja-JP" sz="1400" kern="100">
                <a:effectLst/>
                <a:latin typeface="Arial"/>
                <a:ea typeface="ＭＳ ゴシック"/>
                <a:cs typeface="Times New Roman"/>
              </a:rPr>
              <a:t> </a:t>
            </a:r>
            <a:r>
              <a:rPr lang="en-US" altLang="ja-JP" sz="1400" kern="100" err="1">
                <a:effectLst/>
                <a:latin typeface="Arial"/>
                <a:ea typeface="ＭＳ ゴシック"/>
                <a:cs typeface="Times New Roman"/>
              </a:rPr>
              <a:t>Talahanayan</a:t>
            </a:r>
            <a:r>
              <a:rPr lang="en-US" altLang="ja-JP" sz="1400" kern="100">
                <a:effectLst/>
                <a:latin typeface="Arial"/>
                <a:ea typeface="ＭＳ ゴシック"/>
                <a:cs typeface="Times New Roman"/>
              </a:rPr>
              <a:t> 2-1.</a:t>
            </a:r>
            <a:endParaRPr lang="ja-JP" altLang="ja-JP" sz="1400" kern="100">
              <a:effectLst/>
              <a:latin typeface="Arial"/>
              <a:ea typeface="ＭＳ ゴシック"/>
              <a:cs typeface="Times New Roman"/>
            </a:endParaRPr>
          </a:p>
          <a:p>
            <a:pPr indent="0" algn="l">
              <a:buNone/>
            </a:pPr>
            <a:r>
              <a:rPr lang="en-US" altLang="ja-JP" sz="1400" kern="100" err="1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Mahalagang</a:t>
            </a:r>
            <a:r>
              <a:rPr lang="en-US" altLang="ja-JP" sz="1400" kern="100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 </a:t>
            </a:r>
            <a:r>
              <a:rPr lang="en-US" altLang="ja-JP" sz="1400" kern="100" err="1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magsagawa</a:t>
            </a:r>
            <a:r>
              <a:rPr lang="en-US" altLang="ja-JP" sz="1400" kern="100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 ng pang-</a:t>
            </a:r>
            <a:r>
              <a:rPr lang="en-US" altLang="ja-JP" sz="1400" kern="100" err="1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araw</a:t>
            </a:r>
            <a:r>
              <a:rPr lang="en-US" altLang="ja-JP" sz="1400" kern="100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-</a:t>
            </a:r>
            <a:r>
              <a:rPr lang="en-US" altLang="ja-JP" sz="1400" kern="100" err="1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araw</a:t>
            </a:r>
            <a:r>
              <a:rPr lang="en-US" altLang="ja-JP" sz="1400" kern="100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 </a:t>
            </a:r>
            <a:r>
              <a:rPr lang="en-US" altLang="ja-JP" sz="1400" kern="100" err="1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na</a:t>
            </a:r>
            <a:r>
              <a:rPr lang="en-US" altLang="ja-JP" sz="1400" kern="100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 </a:t>
            </a:r>
            <a:r>
              <a:rPr lang="en-US" altLang="ja-JP" sz="1400" kern="100" err="1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inspeksyon</a:t>
            </a:r>
            <a:r>
              <a:rPr lang="en-US" altLang="ja-JP" sz="1400" kern="100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 at </a:t>
            </a:r>
            <a:r>
              <a:rPr lang="en-US" altLang="ja-JP" sz="1400" kern="100" err="1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maayos</a:t>
            </a:r>
            <a:r>
              <a:rPr lang="en-US" altLang="ja-JP" sz="1400" kern="100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 </a:t>
            </a:r>
            <a:r>
              <a:rPr lang="en-US" altLang="ja-JP" sz="1400" kern="100" err="1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na</a:t>
            </a:r>
            <a:r>
              <a:rPr lang="en-US" altLang="ja-JP" sz="1400" kern="100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 maintenance </a:t>
            </a:r>
            <a:r>
              <a:rPr lang="en-US" altLang="ja-JP" sz="1400" kern="100" err="1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upang</a:t>
            </a:r>
            <a:r>
              <a:rPr lang="en-US" altLang="ja-JP" sz="1400" kern="100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 </a:t>
            </a:r>
            <a:r>
              <a:rPr lang="en-US" altLang="ja-JP" sz="1400" kern="100" err="1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panatag</a:t>
            </a:r>
            <a:r>
              <a:rPr lang="en-US" altLang="ja-JP" sz="1400" kern="100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 </a:t>
            </a:r>
            <a:r>
              <a:rPr lang="en-US" altLang="ja-JP" sz="1400" kern="100" err="1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na</a:t>
            </a:r>
            <a:r>
              <a:rPr lang="en-US" altLang="ja-JP" sz="1400" kern="100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 </a:t>
            </a:r>
            <a:r>
              <a:rPr lang="en-US" altLang="ja-JP" sz="1400" kern="100" err="1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magagamit</a:t>
            </a:r>
            <a:r>
              <a:rPr lang="en-US" altLang="ja-JP" sz="1400" kern="100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 ang aerial work platform vehicle </a:t>
            </a:r>
            <a:r>
              <a:rPr lang="en-US" altLang="ja-JP" sz="1400" kern="100" err="1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sa</a:t>
            </a:r>
            <a:r>
              <a:rPr lang="en-US" altLang="ja-JP" sz="1400" kern="100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 </a:t>
            </a:r>
            <a:r>
              <a:rPr lang="en-US" altLang="ja-JP" sz="1400" kern="100" err="1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magandang</a:t>
            </a:r>
            <a:r>
              <a:rPr lang="en-US" altLang="ja-JP" sz="1400" kern="100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 </a:t>
            </a:r>
            <a:r>
              <a:rPr lang="en-US" altLang="ja-JP" sz="1400" kern="100" err="1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kondisyon</a:t>
            </a:r>
            <a:r>
              <a:rPr lang="en-US" altLang="ja-JP" sz="1400" kern="100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.</a:t>
            </a:r>
            <a:endParaRPr lang="ja-JP" altLang="ja-JP" sz="1400" kern="100">
              <a:effectLst/>
              <a:latin typeface="ＭＳ ゴシック" panose="020B0609070205080204" pitchFamily="49" charset="-128"/>
              <a:ea typeface="ＭＳ ゴシック" panose="020B0609070205080204" pitchFamily="49" charset="-128"/>
              <a:cs typeface="Times New Roman" panose="02020603050405020304" pitchFamily="18" charset="0"/>
            </a:endParaRPr>
          </a:p>
        </p:txBody>
      </p:sp>
      <p:pic>
        <p:nvPicPr>
          <p:cNvPr id="10" name="図 9">
            <a:extLst>
              <a:ext uri="{FF2B5EF4-FFF2-40B4-BE49-F238E27FC236}">
                <a16:creationId xmlns:a16="http://schemas.microsoft.com/office/drawing/2014/main" id="{42145C6A-9A81-4F5C-9313-BE6BE39416C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6847" t="22615" r="1957" b="31449"/>
          <a:stretch/>
        </p:blipFill>
        <p:spPr>
          <a:xfrm>
            <a:off x="2081004" y="2991895"/>
            <a:ext cx="4981991" cy="2514461"/>
          </a:xfrm>
          <a:prstGeom prst="rect">
            <a:avLst/>
          </a:prstGeom>
        </p:spPr>
      </p:pic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CA233B97-D60A-4360-9F4B-1ADD18A29B64}"/>
              </a:ext>
            </a:extLst>
          </p:cNvPr>
          <p:cNvSpPr txBox="1"/>
          <p:nvPr/>
        </p:nvSpPr>
        <p:spPr>
          <a:xfrm>
            <a:off x="2163699" y="3149438"/>
            <a:ext cx="1295779" cy="18042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lIns="72000" tIns="36000" bIns="36000" rtlCol="0">
            <a:spAutoFit/>
          </a:bodyPr>
          <a:lstStyle/>
          <a:p>
            <a:pPr algn="ctr"/>
            <a:r>
              <a:rPr kumimoji="1" lang="en-US" altLang="ja-JP" sz="700">
                <a:latin typeface="Arial" panose="020B0604020202020204" pitchFamily="34" charset="0"/>
                <a:cs typeface="Arial" panose="020B0604020202020204" pitchFamily="34" charset="0"/>
              </a:rPr>
              <a:t>ITEM</a:t>
            </a:r>
            <a:endParaRPr kumimoji="1" lang="ja-JP" altLang="en-US" sz="7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E77A10C0-CBA7-42D4-B187-2F3348CB2E92}"/>
              </a:ext>
            </a:extLst>
          </p:cNvPr>
          <p:cNvSpPr txBox="1"/>
          <p:nvPr/>
        </p:nvSpPr>
        <p:spPr>
          <a:xfrm>
            <a:off x="3459479" y="3149439"/>
            <a:ext cx="1475213" cy="18042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lIns="72000" tIns="36000" bIns="36000" rtlCol="0">
            <a:spAutoFit/>
          </a:bodyPr>
          <a:lstStyle/>
          <a:p>
            <a:pPr algn="ctr"/>
            <a:r>
              <a:rPr lang="en-US" altLang="ja-JP" sz="700">
                <a:latin typeface="Arial" panose="020B0604020202020204" pitchFamily="34" charset="0"/>
                <a:cs typeface="Arial" panose="020B0604020202020204" pitchFamily="34" charset="0"/>
              </a:rPr>
              <a:t>KWALIPIKADONG TAO</a:t>
            </a:r>
            <a:endParaRPr kumimoji="1" lang="ja-JP" altLang="en-US" sz="7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641DA1EE-576B-4994-AF2A-910297AF215E}"/>
              </a:ext>
            </a:extLst>
          </p:cNvPr>
          <p:cNvSpPr txBox="1"/>
          <p:nvPr/>
        </p:nvSpPr>
        <p:spPr>
          <a:xfrm>
            <a:off x="4934693" y="3149438"/>
            <a:ext cx="2128302" cy="18042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lIns="72000" tIns="36000" bIns="36000" rtlCol="0">
            <a:spAutoFit/>
          </a:bodyPr>
          <a:lstStyle/>
          <a:p>
            <a:pPr algn="ctr"/>
            <a:r>
              <a:rPr lang="en-US" altLang="ja-JP" sz="700">
                <a:latin typeface="Arial" panose="020B0604020202020204" pitchFamily="34" charset="0"/>
                <a:cs typeface="Arial" panose="020B0604020202020204" pitchFamily="34" charset="0"/>
              </a:rPr>
              <a:t>REMARKS</a:t>
            </a:r>
            <a:endParaRPr kumimoji="1" lang="ja-JP" altLang="en-US" sz="7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89704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3"/>
          <p:cNvSpPr>
            <a:spLocks noGrp="1"/>
          </p:cNvSpPr>
          <p:nvPr>
            <p:ph type="title"/>
          </p:nvPr>
        </p:nvSpPr>
        <p:spPr>
          <a:xfrm>
            <a:off x="628650" y="180588"/>
            <a:ext cx="7886700" cy="1100667"/>
          </a:xfrm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r>
              <a:rPr lang="en-US" altLang="ja-JP" sz="2400" b="1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Arial" panose="020B0604020202020204" pitchFamily="34" charset="0"/>
              </a:rPr>
              <a:t>Mga Pag-</a:t>
            </a:r>
            <a:r>
              <a:rPr lang="en-US" altLang="ja-JP" sz="2400" b="1" err="1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Arial" panose="020B0604020202020204" pitchFamily="34" charset="0"/>
              </a:rPr>
              <a:t>iingat</a:t>
            </a:r>
            <a:r>
              <a:rPr lang="en-US" altLang="ja-JP" sz="2400" b="1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Arial" panose="020B0604020202020204" pitchFamily="34" charset="0"/>
              </a:rPr>
              <a:t> </a:t>
            </a:r>
            <a:r>
              <a:rPr lang="en-US" altLang="ja-JP" sz="2400" b="1" err="1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Arial" panose="020B0604020202020204" pitchFamily="34" charset="0"/>
              </a:rPr>
              <a:t>Kapag</a:t>
            </a:r>
            <a:r>
              <a:rPr lang="en-US" altLang="ja-JP" sz="2400" b="1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Arial" panose="020B0604020202020204" pitchFamily="34" charset="0"/>
              </a:rPr>
              <a:t> </a:t>
            </a:r>
            <a:r>
              <a:rPr lang="en-US" altLang="ja-JP" sz="2400" b="1" err="1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Arial" panose="020B0604020202020204" pitchFamily="34" charset="0"/>
              </a:rPr>
              <a:t>Nagtatrabaho</a:t>
            </a:r>
            <a:r>
              <a:rPr lang="en-US" altLang="ja-JP" sz="2400" b="1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Arial" panose="020B0604020202020204" pitchFamily="34" charset="0"/>
              </a:rPr>
              <a:t> </a:t>
            </a:r>
            <a:r>
              <a:rPr lang="en-US" altLang="ja-JP" sz="2400" b="1" err="1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Arial" panose="020B0604020202020204" pitchFamily="34" charset="0"/>
              </a:rPr>
              <a:t>sa</a:t>
            </a:r>
            <a:r>
              <a:rPr lang="en-US" altLang="ja-JP" sz="2400" b="1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Arial" panose="020B0604020202020204" pitchFamily="34" charset="0"/>
              </a:rPr>
              <a:t> Aerial Work Platform Vehicle</a:t>
            </a:r>
            <a:r>
              <a:rPr lang="ja-JP" altLang="en-US" sz="2400" b="1">
                <a:effectLst/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 </a:t>
            </a:r>
            <a:r>
              <a:rPr lang="en-US" altLang="ja-JP" sz="2400" b="1">
                <a:effectLst/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(</a:t>
            </a:r>
            <a:r>
              <a:rPr lang="ja-JP" altLang="en-US" sz="2400" b="1"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１</a:t>
            </a:r>
            <a:r>
              <a:rPr lang="en-US" altLang="ja-JP" sz="2400" b="1"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) </a:t>
            </a:r>
            <a:r>
              <a:rPr lang="en-US" altLang="ja-JP" sz="2400" b="1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Arial" panose="020B0604020202020204" pitchFamily="34" charset="0"/>
              </a:rPr>
              <a:t>Pag-</a:t>
            </a:r>
            <a:r>
              <a:rPr lang="en-US" altLang="ja-JP" sz="2400" b="1" err="1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Arial" panose="020B0604020202020204" pitchFamily="34" charset="0"/>
              </a:rPr>
              <a:t>iingat</a:t>
            </a:r>
            <a:r>
              <a:rPr lang="en-US" altLang="ja-JP" sz="2400" b="1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Arial" panose="020B0604020202020204" pitchFamily="34" charset="0"/>
              </a:rPr>
              <a:t> ng General Truck-Type </a:t>
            </a:r>
            <a:endParaRPr kumimoji="1" lang="ja-JP" altLang="en-US" sz="2400" b="1">
              <a:latin typeface="Arial" panose="020B0604020202020204" pitchFamily="34" charset="0"/>
              <a:ea typeface="Meiryo UI" panose="020B0604030504040204" pitchFamily="50" charset="-128"/>
              <a:cs typeface="Arial" panose="020B0604020202020204" pitchFamily="34" charset="0"/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4210620" y="6400413"/>
            <a:ext cx="3960042" cy="27699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r"/>
            <a:r>
              <a:rPr lang="en-US" altLang="ja-JP" sz="1200" dirty="0" err="1">
                <a:solidFill>
                  <a:prstClr val="black"/>
                </a:solidFill>
              </a:rPr>
              <a:t>teksto</a:t>
            </a:r>
            <a:r>
              <a:rPr lang="en-US" altLang="ja-JP" sz="1200" dirty="0">
                <a:solidFill>
                  <a:prstClr val="black"/>
                </a:solidFill>
              </a:rPr>
              <a:t> p.</a:t>
            </a:r>
            <a:r>
              <a:rPr lang="ja-JP" altLang="en-US" sz="1200" dirty="0">
                <a:solidFill>
                  <a:prstClr val="black"/>
                </a:solidFill>
              </a:rPr>
              <a:t>７６～８０</a:t>
            </a:r>
            <a:r>
              <a:rPr lang="en-US" altLang="ja-JP" sz="1200" dirty="0">
                <a:solidFill>
                  <a:prstClr val="black"/>
                </a:solidFill>
              </a:rPr>
              <a:t>/</a:t>
            </a:r>
            <a:r>
              <a:rPr lang="en-US" altLang="ja-JP" sz="1200" dirty="0" err="1">
                <a:solidFill>
                  <a:prstClr val="black"/>
                </a:solidFill>
              </a:rPr>
              <a:t>Suportang</a:t>
            </a:r>
            <a:r>
              <a:rPr lang="en-US" altLang="ja-JP" sz="1200" dirty="0">
                <a:solidFill>
                  <a:prstClr val="black"/>
                </a:solidFill>
              </a:rPr>
              <a:t> </a:t>
            </a:r>
            <a:r>
              <a:rPr lang="en-US" altLang="ja-JP" sz="1200" dirty="0" err="1">
                <a:solidFill>
                  <a:prstClr val="black"/>
                </a:solidFill>
              </a:rPr>
              <a:t>Aklat-Aralin</a:t>
            </a:r>
            <a:r>
              <a:rPr lang="en-US" altLang="ja-JP" sz="1200" dirty="0">
                <a:solidFill>
                  <a:prstClr val="black"/>
                </a:solidFill>
              </a:rPr>
              <a:t> p.</a:t>
            </a:r>
            <a:r>
              <a:rPr lang="ja-JP" altLang="en-US" sz="1200" dirty="0" smtClean="0">
                <a:solidFill>
                  <a:prstClr val="black"/>
                </a:solidFill>
              </a:rPr>
              <a:t>３８</a:t>
            </a:r>
            <a:endParaRPr lang="ja-JP" altLang="en-US" sz="1200" dirty="0">
              <a:solidFill>
                <a:prstClr val="black"/>
              </a:solidFill>
            </a:endParaRP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712B29-8DFD-45C1-BE8F-2E7F44751CDC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38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コンテンツ プレースホルダー 4"/>
          <p:cNvSpPr txBox="1">
            <a:spLocks/>
          </p:cNvSpPr>
          <p:nvPr/>
        </p:nvSpPr>
        <p:spPr>
          <a:xfrm>
            <a:off x="531119" y="1476941"/>
            <a:ext cx="8081762" cy="1693346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altLang="ja-JP" sz="140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ja-JP" sz="1400" b="1" u="sng">
                <a:effectLst/>
                <a:latin typeface="Arial" panose="020B0604020202020204" pitchFamily="34" charset="0"/>
                <a:ea typeface="ＭＳ ゴシック" panose="020B0609070205080204" pitchFamily="49" charset="-128"/>
              </a:rPr>
              <a:t>Pag-</a:t>
            </a:r>
            <a:r>
              <a:rPr lang="en-US" altLang="ja-JP" sz="1400" b="1" u="sng" err="1">
                <a:effectLst/>
                <a:latin typeface="Arial" panose="020B0604020202020204" pitchFamily="34" charset="0"/>
                <a:ea typeface="ＭＳ ゴシック" panose="020B0609070205080204" pitchFamily="49" charset="-128"/>
              </a:rPr>
              <a:t>iingat</a:t>
            </a:r>
            <a:r>
              <a:rPr lang="en-US" altLang="ja-JP" sz="1400" b="1" u="sng">
                <a:effectLst/>
                <a:latin typeface="Arial" panose="020B0604020202020204" pitchFamily="34" charset="0"/>
                <a:ea typeface="ＭＳ ゴシック" panose="020B0609070205080204" pitchFamily="49" charset="-128"/>
              </a:rPr>
              <a:t> ng General Truck-Type </a:t>
            </a:r>
            <a:endParaRPr lang="en-US" altLang="ja-JP" sz="1400" b="1" u="sng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marL="457200" lvl="1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ja-JP" altLang="en-US" sz="140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①　</a:t>
            </a:r>
            <a:r>
              <a:rPr lang="en-US" altLang="ja-JP" sz="1400" kern="100" err="1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Siguraduhing</a:t>
            </a:r>
            <a:r>
              <a:rPr lang="en-US" altLang="ja-JP" sz="1400" kern="100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 </a:t>
            </a:r>
            <a:r>
              <a:rPr lang="en-US" altLang="ja-JP" sz="1400" kern="100" err="1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nakabalik</a:t>
            </a:r>
            <a:r>
              <a:rPr lang="en-US" altLang="ja-JP" sz="1400" kern="100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 ng </a:t>
            </a:r>
            <a:r>
              <a:rPr lang="en-US" altLang="ja-JP" sz="1400" kern="100" err="1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todo</a:t>
            </a:r>
            <a:r>
              <a:rPr lang="en-US" altLang="ja-JP" sz="1400" kern="100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 ang </a:t>
            </a:r>
            <a:r>
              <a:rPr lang="en-US" altLang="ja-JP" sz="1400" kern="100" err="1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mga</a:t>
            </a:r>
            <a:r>
              <a:rPr lang="en-US" altLang="ja-JP" sz="1400" kern="100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 outrigger </a:t>
            </a:r>
            <a:r>
              <a:rPr lang="en-US" altLang="ja-JP" sz="1400" kern="100" err="1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bago</a:t>
            </a:r>
            <a:r>
              <a:rPr lang="en-US" altLang="ja-JP" sz="1400" kern="100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 </a:t>
            </a:r>
            <a:r>
              <a:rPr lang="en-US" altLang="ja-JP" sz="1400" kern="100" err="1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sumakay</a:t>
            </a:r>
            <a:r>
              <a:rPr lang="en-US" altLang="ja-JP" sz="1400" kern="100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.</a:t>
            </a:r>
            <a:endParaRPr lang="ja-JP" altLang="en-US" sz="140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marL="457200" lvl="1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ja-JP" altLang="en-US" sz="140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②　</a:t>
            </a:r>
            <a:r>
              <a:rPr lang="en-US" altLang="ja-JP" sz="1400" kern="100" err="1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Siguraduhin</a:t>
            </a:r>
            <a:r>
              <a:rPr lang="en-US" altLang="ja-JP" sz="1400" kern="100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 </a:t>
            </a:r>
            <a:r>
              <a:rPr lang="en-US" altLang="ja-JP" sz="1400" kern="100" err="1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na</a:t>
            </a:r>
            <a:r>
              <a:rPr lang="en-US" altLang="ja-JP" sz="1400" kern="100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 ang work platform ay </a:t>
            </a:r>
            <a:r>
              <a:rPr lang="en-US" altLang="ja-JP" sz="1400" kern="100" err="1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nakabalik</a:t>
            </a:r>
            <a:r>
              <a:rPr lang="en-US" altLang="ja-JP" sz="1400" kern="100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 </a:t>
            </a:r>
            <a:r>
              <a:rPr lang="en-US" altLang="ja-JP" sz="1400" kern="100" err="1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sa</a:t>
            </a:r>
            <a:r>
              <a:rPr lang="en-US" altLang="ja-JP" sz="1400" kern="100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 </a:t>
            </a:r>
            <a:r>
              <a:rPr lang="en-US" altLang="ja-JP" sz="1400" kern="100" err="1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tamang</a:t>
            </a:r>
            <a:r>
              <a:rPr lang="en-US" altLang="ja-JP" sz="1400" kern="100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 </a:t>
            </a:r>
            <a:r>
              <a:rPr lang="en-US" altLang="ja-JP" sz="1400" kern="100" err="1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posisyon</a:t>
            </a:r>
            <a:r>
              <a:rPr lang="en-US" altLang="ja-JP" sz="1400" kern="100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, at </a:t>
            </a:r>
            <a:r>
              <a:rPr lang="en-US" altLang="ja-JP" sz="1400" kern="100" err="1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siguraduhin</a:t>
            </a:r>
            <a:r>
              <a:rPr lang="en-US" altLang="ja-JP" sz="1400" kern="100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 din </a:t>
            </a:r>
            <a:r>
              <a:rPr lang="en-US" altLang="ja-JP" sz="1400" kern="100" err="1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na</a:t>
            </a:r>
            <a:r>
              <a:rPr lang="en-US" altLang="ja-JP" sz="1400" kern="100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 </a:t>
            </a:r>
            <a:r>
              <a:rPr lang="en-US" altLang="ja-JP" sz="1400" kern="100" err="1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walang</a:t>
            </a:r>
            <a:r>
              <a:rPr lang="en-US" altLang="ja-JP" sz="1400" kern="100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 </a:t>
            </a:r>
            <a:r>
              <a:rPr lang="en-US" altLang="ja-JP" sz="1400" kern="100" err="1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manggagawa</a:t>
            </a:r>
            <a:r>
              <a:rPr lang="en-US" altLang="ja-JP" sz="1400" kern="100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 </a:t>
            </a:r>
            <a:r>
              <a:rPr lang="en-US" altLang="ja-JP" sz="1400" kern="100" err="1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mula</a:t>
            </a:r>
            <a:r>
              <a:rPr lang="en-US" altLang="ja-JP" sz="1400" kern="100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 </a:t>
            </a:r>
            <a:r>
              <a:rPr lang="en-US" altLang="ja-JP" sz="1400" kern="100" err="1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sa</a:t>
            </a:r>
            <a:r>
              <a:rPr lang="en-US" altLang="ja-JP" sz="1400" kern="100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 work platform </a:t>
            </a:r>
            <a:r>
              <a:rPr lang="en-US" altLang="ja-JP" sz="1400" kern="100" err="1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bago</a:t>
            </a:r>
            <a:r>
              <a:rPr lang="en-US" altLang="ja-JP" sz="1400" kern="100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 </a:t>
            </a:r>
            <a:r>
              <a:rPr lang="en-US" altLang="ja-JP" sz="1400" kern="100" err="1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magmaneho</a:t>
            </a:r>
            <a:r>
              <a:rPr lang="en-US" altLang="ja-JP" sz="1400" kern="100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.</a:t>
            </a:r>
            <a:endParaRPr lang="ja-JP" altLang="en-US" sz="140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ja-JP" altLang="en-US" sz="140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49156012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3"/>
          <p:cNvSpPr>
            <a:spLocks noGrp="1"/>
          </p:cNvSpPr>
          <p:nvPr>
            <p:ph type="title"/>
          </p:nvPr>
        </p:nvSpPr>
        <p:spPr>
          <a:xfrm>
            <a:off x="628650" y="180588"/>
            <a:ext cx="7886700" cy="996634"/>
          </a:xfrm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r>
              <a:rPr lang="en-US" altLang="ja-JP" sz="2400" b="1"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Mga Pag-</a:t>
            </a:r>
            <a:r>
              <a:rPr lang="en-US" altLang="ja-JP" sz="2400" b="1" err="1"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iingat</a:t>
            </a:r>
            <a:r>
              <a:rPr lang="en-US" altLang="ja-JP" sz="2400" b="1"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 </a:t>
            </a:r>
            <a:r>
              <a:rPr lang="en-US" altLang="ja-JP" sz="2400" b="1" err="1"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Kapag</a:t>
            </a:r>
            <a:r>
              <a:rPr lang="en-US" altLang="ja-JP" sz="2400" b="1"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 </a:t>
            </a:r>
            <a:r>
              <a:rPr lang="en-US" altLang="ja-JP" sz="2400" b="1" err="1"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Nagtatrabaho</a:t>
            </a:r>
            <a:r>
              <a:rPr lang="en-US" altLang="ja-JP" sz="2400" b="1"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 </a:t>
            </a:r>
            <a:r>
              <a:rPr lang="en-US" altLang="ja-JP" sz="2400" b="1" err="1"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sa</a:t>
            </a:r>
            <a:r>
              <a:rPr lang="en-US" altLang="ja-JP" sz="2400" b="1"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 Aerial Work Platform Vehicle</a:t>
            </a:r>
            <a:r>
              <a:rPr lang="ja-JP" altLang="en-US" sz="2400" b="1"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 </a:t>
            </a:r>
            <a:r>
              <a:rPr lang="en-US" altLang="ja-JP" sz="2400" b="1"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(</a:t>
            </a:r>
            <a:r>
              <a:rPr lang="ja-JP" altLang="en-US" sz="2400" b="1"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１</a:t>
            </a:r>
            <a:r>
              <a:rPr lang="en-US" altLang="ja-JP" sz="2400" b="1"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) </a:t>
            </a:r>
            <a:r>
              <a:rPr lang="en-US" altLang="ja-JP" sz="2400" b="1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Arial" panose="020B0604020202020204" pitchFamily="34" charset="0"/>
              </a:rPr>
              <a:t>Pag-</a:t>
            </a:r>
            <a:r>
              <a:rPr lang="en-US" altLang="ja-JP" sz="2400" b="1" err="1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Arial" panose="020B0604020202020204" pitchFamily="34" charset="0"/>
              </a:rPr>
              <a:t>iingat</a:t>
            </a:r>
            <a:r>
              <a:rPr lang="en-US" altLang="ja-JP" sz="2400" b="1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Arial" panose="020B0604020202020204" pitchFamily="34" charset="0"/>
              </a:rPr>
              <a:t> para </a:t>
            </a:r>
            <a:r>
              <a:rPr lang="en-US" altLang="ja-JP" sz="2400" b="1" err="1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Arial" panose="020B0604020202020204" pitchFamily="34" charset="0"/>
              </a:rPr>
              <a:t>sa</a:t>
            </a:r>
            <a:r>
              <a:rPr lang="en-US" altLang="ja-JP" sz="2400" b="1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Arial" panose="020B0604020202020204" pitchFamily="34" charset="0"/>
              </a:rPr>
              <a:t> Self-Propelled Climbing/Descending, Slope, at Steps</a:t>
            </a:r>
            <a:r>
              <a:rPr lang="ja-JP" altLang="en-US" sz="2400" b="1"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１</a:t>
            </a:r>
            <a:endParaRPr kumimoji="1" lang="ja-JP" altLang="en-US" sz="2400" b="1">
              <a:latin typeface="Arial" panose="020B0604020202020204" pitchFamily="34" charset="0"/>
              <a:ea typeface="Meiryo UI" panose="020B0604030504040204" pitchFamily="50" charset="-128"/>
              <a:cs typeface="Arial" panose="020B0604020202020204" pitchFamily="34" charset="0"/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4572000" y="6400413"/>
            <a:ext cx="3598662" cy="27699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r"/>
            <a:r>
              <a:rPr lang="en-US" altLang="ja-JP" sz="1200" dirty="0" err="1">
                <a:solidFill>
                  <a:prstClr val="black"/>
                </a:solidFill>
              </a:rPr>
              <a:t>teksto</a:t>
            </a:r>
            <a:r>
              <a:rPr lang="en-US" altLang="ja-JP" sz="1200" dirty="0">
                <a:solidFill>
                  <a:prstClr val="black"/>
                </a:solidFill>
              </a:rPr>
              <a:t> p.</a:t>
            </a:r>
            <a:r>
              <a:rPr lang="ja-JP" altLang="en-US" sz="1200" dirty="0">
                <a:solidFill>
                  <a:prstClr val="black"/>
                </a:solidFill>
              </a:rPr>
              <a:t>８２</a:t>
            </a:r>
            <a:r>
              <a:rPr lang="en-US" altLang="ja-JP" sz="1200" dirty="0">
                <a:solidFill>
                  <a:prstClr val="black"/>
                </a:solidFill>
              </a:rPr>
              <a:t>/</a:t>
            </a:r>
            <a:r>
              <a:rPr lang="en-US" altLang="ja-JP" sz="1200" dirty="0" err="1">
                <a:solidFill>
                  <a:prstClr val="black"/>
                </a:solidFill>
              </a:rPr>
              <a:t>Suportang</a:t>
            </a:r>
            <a:r>
              <a:rPr lang="en-US" altLang="ja-JP" sz="1200" dirty="0">
                <a:solidFill>
                  <a:prstClr val="black"/>
                </a:solidFill>
              </a:rPr>
              <a:t> </a:t>
            </a:r>
            <a:r>
              <a:rPr lang="en-US" altLang="ja-JP" sz="1200" dirty="0" err="1">
                <a:solidFill>
                  <a:prstClr val="black"/>
                </a:solidFill>
              </a:rPr>
              <a:t>Aklat-Aralin</a:t>
            </a:r>
            <a:r>
              <a:rPr lang="en-US" altLang="ja-JP" sz="1200" dirty="0">
                <a:solidFill>
                  <a:prstClr val="black"/>
                </a:solidFill>
              </a:rPr>
              <a:t> p.</a:t>
            </a:r>
            <a:r>
              <a:rPr lang="ja-JP" altLang="en-US" sz="1200" dirty="0" smtClean="0">
                <a:solidFill>
                  <a:prstClr val="black"/>
                </a:solidFill>
              </a:rPr>
              <a:t>３８</a:t>
            </a:r>
            <a:endParaRPr lang="ja-JP" altLang="en-US" sz="1200" dirty="0">
              <a:solidFill>
                <a:prstClr val="black"/>
              </a:solidFill>
            </a:endParaRP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712B29-8DFD-45C1-BE8F-2E7F44751CDC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39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コンテンツ プレースホルダー 4"/>
          <p:cNvSpPr txBox="1">
            <a:spLocks/>
          </p:cNvSpPr>
          <p:nvPr/>
        </p:nvSpPr>
        <p:spPr>
          <a:xfrm>
            <a:off x="531119" y="1438546"/>
            <a:ext cx="8081762" cy="2136857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None/>
            </a:pPr>
            <a:r>
              <a:rPr lang="en-US" altLang="ja-JP" sz="1400" b="1" u="sng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Arial" panose="020B0604020202020204" pitchFamily="34" charset="0"/>
              </a:rPr>
              <a:t>Pag-</a:t>
            </a:r>
            <a:r>
              <a:rPr lang="en-US" altLang="ja-JP" sz="1400" b="1" u="sng" err="1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Arial" panose="020B0604020202020204" pitchFamily="34" charset="0"/>
              </a:rPr>
              <a:t>iingat</a:t>
            </a:r>
            <a:r>
              <a:rPr lang="en-US" altLang="ja-JP" sz="1400" b="1" u="sng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Arial" panose="020B0604020202020204" pitchFamily="34" charset="0"/>
              </a:rPr>
              <a:t> para </a:t>
            </a:r>
            <a:r>
              <a:rPr lang="en-US" altLang="ja-JP" sz="1400" b="1" u="sng" err="1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Arial" panose="020B0604020202020204" pitchFamily="34" charset="0"/>
              </a:rPr>
              <a:t>sa</a:t>
            </a:r>
            <a:r>
              <a:rPr lang="en-US" altLang="ja-JP" sz="1400" b="1" u="sng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Arial" panose="020B0604020202020204" pitchFamily="34" charset="0"/>
              </a:rPr>
              <a:t> Self-Propelled Climbing/Descending, Slope, at Steps </a:t>
            </a:r>
          </a:p>
          <a:p>
            <a:pPr marL="342900" lvl="0" indent="-342900" algn="l">
              <a:buFont typeface="+mj-ea"/>
              <a:buAutoNum type="circleNumDbPlain"/>
            </a:pPr>
            <a:r>
              <a:rPr lang="en-US" altLang="ja-JP" sz="1400" kern="100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Arial" panose="020B0604020202020204" pitchFamily="34" charset="0"/>
              </a:rPr>
              <a:t>Ang turning lock ay </a:t>
            </a:r>
            <a:r>
              <a:rPr lang="en-US" altLang="ja-JP" sz="1400" kern="100" err="1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Arial" panose="020B0604020202020204" pitchFamily="34" charset="0"/>
              </a:rPr>
              <a:t>ginagamit</a:t>
            </a:r>
            <a:r>
              <a:rPr lang="en-US" altLang="ja-JP" sz="1400" kern="100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Arial" panose="020B0604020202020204" pitchFamily="34" charset="0"/>
              </a:rPr>
              <a:t> </a:t>
            </a:r>
            <a:r>
              <a:rPr lang="en-US" altLang="ja-JP" sz="1400" kern="100" err="1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Arial" panose="020B0604020202020204" pitchFamily="34" charset="0"/>
              </a:rPr>
              <a:t>sa</a:t>
            </a:r>
            <a:r>
              <a:rPr lang="en-US" altLang="ja-JP" sz="1400" kern="100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Arial" panose="020B0604020202020204" pitchFamily="34" charset="0"/>
              </a:rPr>
              <a:t> </a:t>
            </a:r>
            <a:r>
              <a:rPr lang="en-US" altLang="ja-JP" sz="1400" kern="100" err="1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Arial" panose="020B0604020202020204" pitchFamily="34" charset="0"/>
              </a:rPr>
              <a:t>pag-akyat</a:t>
            </a:r>
            <a:r>
              <a:rPr lang="en-US" altLang="ja-JP" sz="1400" kern="100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Arial" panose="020B0604020202020204" pitchFamily="34" charset="0"/>
              </a:rPr>
              <a:t> at </a:t>
            </a:r>
            <a:r>
              <a:rPr lang="en-US" altLang="ja-JP" sz="1400" kern="100" err="1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Arial" panose="020B0604020202020204" pitchFamily="34" charset="0"/>
              </a:rPr>
              <a:t>pagbaba</a:t>
            </a:r>
            <a:r>
              <a:rPr lang="en-US" altLang="ja-JP" sz="1400" kern="100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Arial" panose="020B0604020202020204" pitchFamily="34" charset="0"/>
              </a:rPr>
              <a:t> ng </a:t>
            </a:r>
            <a:r>
              <a:rPr lang="en-US" altLang="ja-JP" sz="1400" kern="100" err="1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Arial" panose="020B0604020202020204" pitchFamily="34" charset="0"/>
              </a:rPr>
              <a:t>mga</a:t>
            </a:r>
            <a:r>
              <a:rPr lang="en-US" altLang="ja-JP" sz="1400" kern="100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Arial" panose="020B0604020202020204" pitchFamily="34" charset="0"/>
              </a:rPr>
              <a:t> slope </a:t>
            </a:r>
            <a:r>
              <a:rPr lang="en-US" altLang="ja-JP" sz="1400" kern="100" err="1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Arial" panose="020B0604020202020204" pitchFamily="34" charset="0"/>
              </a:rPr>
              <a:t>sa</a:t>
            </a:r>
            <a:r>
              <a:rPr lang="en-US" altLang="ja-JP" sz="1400" kern="100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Arial" panose="020B0604020202020204" pitchFamily="34" charset="0"/>
              </a:rPr>
              <a:t> </a:t>
            </a:r>
            <a:r>
              <a:rPr lang="en-US" altLang="ja-JP" sz="1400" kern="100" err="1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Arial" panose="020B0604020202020204" pitchFamily="34" charset="0"/>
              </a:rPr>
              <a:t>matarik</a:t>
            </a:r>
            <a:r>
              <a:rPr lang="en-US" altLang="ja-JP" sz="1400" kern="100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Arial" panose="020B0604020202020204" pitchFamily="34" charset="0"/>
              </a:rPr>
              <a:t> </a:t>
            </a:r>
            <a:r>
              <a:rPr lang="en-US" altLang="ja-JP" sz="1400" kern="100" err="1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Arial" panose="020B0604020202020204" pitchFamily="34" charset="0"/>
              </a:rPr>
              <a:t>na</a:t>
            </a:r>
            <a:r>
              <a:rPr lang="en-US" altLang="ja-JP" sz="1400" kern="100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Arial" panose="020B0604020202020204" pitchFamily="34" charset="0"/>
              </a:rPr>
              <a:t> </a:t>
            </a:r>
            <a:r>
              <a:rPr lang="en-US" altLang="ja-JP" sz="1400" kern="100" err="1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Arial" panose="020B0604020202020204" pitchFamily="34" charset="0"/>
              </a:rPr>
              <a:t>lugar</a:t>
            </a:r>
            <a:r>
              <a:rPr lang="en-US" altLang="ja-JP" sz="1400" kern="100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Arial" panose="020B0604020202020204" pitchFamily="34" charset="0"/>
              </a:rPr>
              <a:t>.</a:t>
            </a:r>
            <a:endParaRPr lang="ja-JP" altLang="ja-JP" sz="1400" kern="100">
              <a:effectLst/>
              <a:latin typeface="Arial" panose="020B0604020202020204" pitchFamily="34" charset="0"/>
              <a:ea typeface="ＭＳ ゴシック" panose="020B0609070205080204" pitchFamily="49" charset="-128"/>
              <a:cs typeface="Arial" panose="020B0604020202020204" pitchFamily="34" charset="0"/>
            </a:endParaRPr>
          </a:p>
          <a:p>
            <a:pPr marL="342900" lvl="0" indent="-342900" algn="l">
              <a:buFont typeface="+mj-ea"/>
              <a:buAutoNum type="circleNumDbPlain"/>
            </a:pPr>
            <a:r>
              <a:rPr lang="en-US" altLang="ja-JP" sz="1400" kern="100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Arial" panose="020B0604020202020204" pitchFamily="34" charset="0"/>
              </a:rPr>
              <a:t>Ang </a:t>
            </a:r>
            <a:r>
              <a:rPr lang="en-US" altLang="ja-JP" sz="1400" kern="100" err="1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Arial" panose="020B0604020202020204" pitchFamily="34" charset="0"/>
              </a:rPr>
              <a:t>pagliko</a:t>
            </a:r>
            <a:r>
              <a:rPr lang="en-US" altLang="ja-JP" sz="1400" kern="100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Arial" panose="020B0604020202020204" pitchFamily="34" charset="0"/>
              </a:rPr>
              <a:t> o </a:t>
            </a:r>
            <a:r>
              <a:rPr lang="en-US" altLang="ja-JP" sz="1400" kern="100" err="1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Arial" panose="020B0604020202020204" pitchFamily="34" charset="0"/>
              </a:rPr>
              <a:t>pagtawid</a:t>
            </a:r>
            <a:r>
              <a:rPr lang="en-US" altLang="ja-JP" sz="1400" kern="100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Arial" panose="020B0604020202020204" pitchFamily="34" charset="0"/>
              </a:rPr>
              <a:t> </a:t>
            </a:r>
            <a:r>
              <a:rPr lang="en-US" altLang="ja-JP" sz="1400" kern="100" err="1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Arial" panose="020B0604020202020204" pitchFamily="34" charset="0"/>
              </a:rPr>
              <a:t>sa</a:t>
            </a:r>
            <a:r>
              <a:rPr lang="en-US" altLang="ja-JP" sz="1400" kern="100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Arial" panose="020B0604020202020204" pitchFamily="34" charset="0"/>
              </a:rPr>
              <a:t> </a:t>
            </a:r>
            <a:r>
              <a:rPr lang="en-US" altLang="ja-JP" sz="1400" kern="100" err="1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Arial" panose="020B0604020202020204" pitchFamily="34" charset="0"/>
              </a:rPr>
              <a:t>gitna</a:t>
            </a:r>
            <a:r>
              <a:rPr lang="en-US" altLang="ja-JP" sz="1400" kern="100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Arial" panose="020B0604020202020204" pitchFamily="34" charset="0"/>
              </a:rPr>
              <a:t> ng </a:t>
            </a:r>
            <a:r>
              <a:rPr lang="en-US" altLang="ja-JP" sz="1400" kern="100" err="1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Arial" panose="020B0604020202020204" pitchFamily="34" charset="0"/>
              </a:rPr>
              <a:t>matarik</a:t>
            </a:r>
            <a:r>
              <a:rPr lang="en-US" altLang="ja-JP" sz="1400" kern="100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Arial" panose="020B0604020202020204" pitchFamily="34" charset="0"/>
              </a:rPr>
              <a:t> </a:t>
            </a:r>
            <a:r>
              <a:rPr lang="en-US" altLang="ja-JP" sz="1400" kern="100" err="1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Arial" panose="020B0604020202020204" pitchFamily="34" charset="0"/>
              </a:rPr>
              <a:t>na</a:t>
            </a:r>
            <a:r>
              <a:rPr lang="en-US" altLang="ja-JP" sz="1400" kern="100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Arial" panose="020B0604020202020204" pitchFamily="34" charset="0"/>
              </a:rPr>
              <a:t> </a:t>
            </a:r>
            <a:r>
              <a:rPr lang="en-US" altLang="ja-JP" sz="1400" kern="100" err="1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Arial" panose="020B0604020202020204" pitchFamily="34" charset="0"/>
              </a:rPr>
              <a:t>lugar</a:t>
            </a:r>
            <a:r>
              <a:rPr lang="en-US" altLang="ja-JP" sz="1400" kern="100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Arial" panose="020B0604020202020204" pitchFamily="34" charset="0"/>
              </a:rPr>
              <a:t> ay </a:t>
            </a:r>
            <a:r>
              <a:rPr lang="en-US" altLang="ja-JP" sz="1400" kern="100" err="1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Arial" panose="020B0604020202020204" pitchFamily="34" charset="0"/>
              </a:rPr>
              <a:t>mapanganib</a:t>
            </a:r>
            <a:r>
              <a:rPr lang="en-US" altLang="ja-JP" sz="1400" kern="100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Arial" panose="020B0604020202020204" pitchFamily="34" charset="0"/>
              </a:rPr>
              <a:t> </a:t>
            </a:r>
            <a:r>
              <a:rPr lang="en-US" altLang="ja-JP" sz="1400" kern="100" err="1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Arial" panose="020B0604020202020204" pitchFamily="34" charset="0"/>
              </a:rPr>
              <a:t>dahil</a:t>
            </a:r>
            <a:r>
              <a:rPr lang="en-US" altLang="ja-JP" sz="1400" kern="100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Arial" panose="020B0604020202020204" pitchFamily="34" charset="0"/>
              </a:rPr>
              <a:t> </a:t>
            </a:r>
            <a:r>
              <a:rPr lang="en-US" altLang="ja-JP" sz="1400" kern="100" err="1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Arial" panose="020B0604020202020204" pitchFamily="34" charset="0"/>
              </a:rPr>
              <a:t>maaari</a:t>
            </a:r>
            <a:r>
              <a:rPr lang="en-US" altLang="ja-JP" sz="1400" kern="100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Arial" panose="020B0604020202020204" pitchFamily="34" charset="0"/>
              </a:rPr>
              <a:t> </a:t>
            </a:r>
            <a:r>
              <a:rPr lang="en-US" altLang="ja-JP" sz="1400" kern="100" err="1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Arial" panose="020B0604020202020204" pitchFamily="34" charset="0"/>
              </a:rPr>
              <a:t>itong</a:t>
            </a:r>
            <a:r>
              <a:rPr lang="en-US" altLang="ja-JP" sz="1400" kern="100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Arial" panose="020B0604020202020204" pitchFamily="34" charset="0"/>
              </a:rPr>
              <a:t> </a:t>
            </a:r>
            <a:r>
              <a:rPr lang="en-US" altLang="ja-JP" sz="1400" kern="100" err="1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Arial" panose="020B0604020202020204" pitchFamily="34" charset="0"/>
              </a:rPr>
              <a:t>maging</a:t>
            </a:r>
            <a:r>
              <a:rPr lang="en-US" altLang="ja-JP" sz="1400" kern="100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Arial" panose="020B0604020202020204" pitchFamily="34" charset="0"/>
              </a:rPr>
              <a:t> </a:t>
            </a:r>
            <a:r>
              <a:rPr lang="en-US" altLang="ja-JP" sz="1400" kern="100" err="1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Arial" panose="020B0604020202020204" pitchFamily="34" charset="0"/>
              </a:rPr>
              <a:t>sanhi</a:t>
            </a:r>
            <a:r>
              <a:rPr lang="en-US" altLang="ja-JP" sz="1400" kern="100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Arial" panose="020B0604020202020204" pitchFamily="34" charset="0"/>
              </a:rPr>
              <a:t> ng </a:t>
            </a:r>
            <a:r>
              <a:rPr lang="en-US" altLang="ja-JP" sz="1400" kern="100" err="1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Arial" panose="020B0604020202020204" pitchFamily="34" charset="0"/>
              </a:rPr>
              <a:t>pagkakahulog</a:t>
            </a:r>
            <a:r>
              <a:rPr lang="en-US" altLang="ja-JP" sz="1400" kern="100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Arial" panose="020B0604020202020204" pitchFamily="34" charset="0"/>
              </a:rPr>
              <a:t> </a:t>
            </a:r>
            <a:r>
              <a:rPr lang="en-US" altLang="ja-JP" sz="1400" kern="100" err="1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Arial" panose="020B0604020202020204" pitchFamily="34" charset="0"/>
              </a:rPr>
              <a:t>sa</a:t>
            </a:r>
            <a:r>
              <a:rPr lang="en-US" altLang="ja-JP" sz="1400" kern="100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Arial" panose="020B0604020202020204" pitchFamily="34" charset="0"/>
              </a:rPr>
              <a:t> </a:t>
            </a:r>
            <a:r>
              <a:rPr lang="en-US" altLang="ja-JP" sz="1400" kern="100" err="1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Arial" panose="020B0604020202020204" pitchFamily="34" charset="0"/>
              </a:rPr>
              <a:t>sandaling</a:t>
            </a:r>
            <a:r>
              <a:rPr lang="en-US" altLang="ja-JP" sz="1400" kern="100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Arial" panose="020B0604020202020204" pitchFamily="34" charset="0"/>
              </a:rPr>
              <a:t> </a:t>
            </a:r>
            <a:r>
              <a:rPr lang="en-US" altLang="ja-JP" sz="1400" kern="100" err="1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Arial" panose="020B0604020202020204" pitchFamily="34" charset="0"/>
              </a:rPr>
              <a:t>bumaba</a:t>
            </a:r>
            <a:r>
              <a:rPr lang="en-US" altLang="ja-JP" sz="1400" kern="100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Arial" panose="020B0604020202020204" pitchFamily="34" charset="0"/>
              </a:rPr>
              <a:t> </a:t>
            </a:r>
            <a:r>
              <a:rPr lang="en-US" altLang="ja-JP" sz="1400" kern="100" err="1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Arial" panose="020B0604020202020204" pitchFamily="34" charset="0"/>
              </a:rPr>
              <a:t>sa</a:t>
            </a:r>
            <a:r>
              <a:rPr lang="en-US" altLang="ja-JP" sz="1400" kern="100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Arial" panose="020B0604020202020204" pitchFamily="34" charset="0"/>
              </a:rPr>
              <a:t> </a:t>
            </a:r>
            <a:r>
              <a:rPr lang="en-US" altLang="ja-JP" sz="1400" kern="100" err="1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Arial" panose="020B0604020202020204" pitchFamily="34" charset="0"/>
              </a:rPr>
              <a:t>patag</a:t>
            </a:r>
            <a:r>
              <a:rPr lang="en-US" altLang="ja-JP" sz="1400" kern="100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Arial" panose="020B0604020202020204" pitchFamily="34" charset="0"/>
              </a:rPr>
              <a:t> </a:t>
            </a:r>
            <a:r>
              <a:rPr lang="en-US" altLang="ja-JP" sz="1400" kern="100" err="1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Arial" panose="020B0604020202020204" pitchFamily="34" charset="0"/>
              </a:rPr>
              <a:t>na</a:t>
            </a:r>
            <a:r>
              <a:rPr lang="en-US" altLang="ja-JP" sz="1400" kern="100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Arial" panose="020B0604020202020204" pitchFamily="34" charset="0"/>
              </a:rPr>
              <a:t> </a:t>
            </a:r>
            <a:r>
              <a:rPr lang="en-US" altLang="ja-JP" sz="1400" kern="100" err="1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Arial" panose="020B0604020202020204" pitchFamily="34" charset="0"/>
              </a:rPr>
              <a:t>lugar</a:t>
            </a:r>
            <a:r>
              <a:rPr lang="en-US" altLang="ja-JP" sz="1400" kern="100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Arial" panose="020B0604020202020204" pitchFamily="34" charset="0"/>
              </a:rPr>
              <a:t>.</a:t>
            </a:r>
            <a:endParaRPr lang="ja-JP" altLang="ja-JP" sz="1400" kern="100">
              <a:effectLst/>
              <a:latin typeface="Arial" panose="020B0604020202020204" pitchFamily="34" charset="0"/>
              <a:ea typeface="ＭＳ ゴシック" panose="020B0609070205080204" pitchFamily="49" charset="-128"/>
              <a:cs typeface="Arial" panose="020B0604020202020204" pitchFamily="34" charset="0"/>
            </a:endParaRPr>
          </a:p>
          <a:p>
            <a:pPr marL="342900" lvl="0" indent="-342900" algn="l">
              <a:buFont typeface="+mj-ea"/>
              <a:buAutoNum type="circleNumDbPlain"/>
            </a:pPr>
            <a:r>
              <a:rPr lang="en-US" altLang="ja-JP" sz="1400" kern="100" err="1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Arial" panose="020B0604020202020204" pitchFamily="34" charset="0"/>
              </a:rPr>
              <a:t>Ipihit</a:t>
            </a:r>
            <a:r>
              <a:rPr lang="en-US" altLang="ja-JP" sz="1400" kern="100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Arial" panose="020B0604020202020204" pitchFamily="34" charset="0"/>
              </a:rPr>
              <a:t> ang counterweight </a:t>
            </a:r>
            <a:r>
              <a:rPr lang="en-US" altLang="ja-JP" sz="1400" kern="100" err="1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Arial" panose="020B0604020202020204" pitchFamily="34" charset="0"/>
              </a:rPr>
              <a:t>pataas</a:t>
            </a:r>
            <a:r>
              <a:rPr lang="en-US" altLang="ja-JP" sz="1400" kern="100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Arial" panose="020B0604020202020204" pitchFamily="34" charset="0"/>
              </a:rPr>
              <a:t> at </a:t>
            </a:r>
            <a:r>
              <a:rPr lang="en-US" altLang="ja-JP" sz="1400" kern="100" err="1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Arial" panose="020B0604020202020204" pitchFamily="34" charset="0"/>
              </a:rPr>
              <a:t>umakyat</a:t>
            </a:r>
            <a:r>
              <a:rPr lang="en-US" altLang="ja-JP" sz="1400" kern="100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Arial" panose="020B0604020202020204" pitchFamily="34" charset="0"/>
              </a:rPr>
              <a:t> at </a:t>
            </a:r>
            <a:r>
              <a:rPr lang="en-US" altLang="ja-JP" sz="1400" kern="100" err="1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Arial" panose="020B0604020202020204" pitchFamily="34" charset="0"/>
              </a:rPr>
              <a:t>bumaba</a:t>
            </a:r>
            <a:r>
              <a:rPr lang="en-US" altLang="ja-JP" sz="1400" kern="100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Arial" panose="020B0604020202020204" pitchFamily="34" charset="0"/>
              </a:rPr>
              <a:t> </a:t>
            </a:r>
            <a:r>
              <a:rPr lang="en-US" altLang="ja-JP" sz="1400" kern="100" err="1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Arial" panose="020B0604020202020204" pitchFamily="34" charset="0"/>
              </a:rPr>
              <a:t>sa</a:t>
            </a:r>
            <a:r>
              <a:rPr lang="en-US" altLang="ja-JP" sz="1400" kern="100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Arial" panose="020B0604020202020204" pitchFamily="34" charset="0"/>
              </a:rPr>
              <a:t> </a:t>
            </a:r>
            <a:r>
              <a:rPr lang="en-US" altLang="ja-JP" sz="1400" kern="100" err="1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Arial" panose="020B0604020202020204" pitchFamily="34" charset="0"/>
              </a:rPr>
              <a:t>tamang</a:t>
            </a:r>
            <a:r>
              <a:rPr lang="en-US" altLang="ja-JP" sz="1400" kern="100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Arial" panose="020B0604020202020204" pitchFamily="34" charset="0"/>
              </a:rPr>
              <a:t> </a:t>
            </a:r>
            <a:r>
              <a:rPr lang="en-US" altLang="ja-JP" sz="1400" kern="100" err="1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Arial" panose="020B0604020202020204" pitchFamily="34" charset="0"/>
              </a:rPr>
              <a:t>mga</a:t>
            </a:r>
            <a:r>
              <a:rPr lang="en-US" altLang="ja-JP" sz="1400" kern="100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Arial" panose="020B0604020202020204" pitchFamily="34" charset="0"/>
              </a:rPr>
              <a:t> </a:t>
            </a:r>
            <a:r>
              <a:rPr lang="en-US" altLang="ja-JP" sz="1400" kern="100" err="1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Arial" panose="020B0604020202020204" pitchFamily="34" charset="0"/>
              </a:rPr>
              <a:t>anggulo</a:t>
            </a:r>
            <a:r>
              <a:rPr lang="en-US" altLang="ja-JP" sz="1400" kern="100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Arial" panose="020B0604020202020204" pitchFamily="34" charset="0"/>
              </a:rPr>
              <a:t> </a:t>
            </a:r>
            <a:r>
              <a:rPr lang="en-US" altLang="ja-JP" sz="1400" kern="100" err="1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Arial" panose="020B0604020202020204" pitchFamily="34" charset="0"/>
              </a:rPr>
              <a:t>papunta</a:t>
            </a:r>
            <a:r>
              <a:rPr lang="en-US" altLang="ja-JP" sz="1400" kern="100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Arial" panose="020B0604020202020204" pitchFamily="34" charset="0"/>
              </a:rPr>
              <a:t> </a:t>
            </a:r>
            <a:r>
              <a:rPr lang="en-US" altLang="ja-JP" sz="1400" kern="100" err="1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Arial" panose="020B0604020202020204" pitchFamily="34" charset="0"/>
              </a:rPr>
              <a:t>sa</a:t>
            </a:r>
            <a:r>
              <a:rPr lang="en-US" altLang="ja-JP" sz="1400" kern="100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Arial" panose="020B0604020202020204" pitchFamily="34" charset="0"/>
              </a:rPr>
              <a:t> slope.</a:t>
            </a:r>
            <a:endParaRPr lang="ja-JP" altLang="ja-JP" sz="1400" kern="100">
              <a:effectLst/>
              <a:latin typeface="Arial" panose="020B0604020202020204" pitchFamily="34" charset="0"/>
              <a:ea typeface="ＭＳ ゴシック" panose="020B0609070205080204" pitchFamily="49" charset="-128"/>
              <a:cs typeface="Arial" panose="020B0604020202020204" pitchFamily="34" charset="0"/>
            </a:endParaRPr>
          </a:p>
          <a:p>
            <a:pPr marL="342900" lvl="0" indent="-342900" algn="l">
              <a:buFont typeface="+mj-ea"/>
              <a:buAutoNum type="circleNumDbPlain"/>
            </a:pPr>
            <a:r>
              <a:rPr lang="en-US" altLang="ja-JP" sz="1400" kern="100" err="1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Arial" panose="020B0604020202020204" pitchFamily="34" charset="0"/>
              </a:rPr>
              <a:t>Huwag</a:t>
            </a:r>
            <a:r>
              <a:rPr lang="en-US" altLang="ja-JP" sz="1400" kern="100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Arial" panose="020B0604020202020204" pitchFamily="34" charset="0"/>
              </a:rPr>
              <a:t> </a:t>
            </a:r>
            <a:r>
              <a:rPr lang="en-US" altLang="ja-JP" sz="1400" kern="100" err="1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Arial" panose="020B0604020202020204" pitchFamily="34" charset="0"/>
              </a:rPr>
              <a:t>paikutin</a:t>
            </a:r>
            <a:r>
              <a:rPr lang="en-US" altLang="ja-JP" sz="1400" kern="100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Arial" panose="020B0604020202020204" pitchFamily="34" charset="0"/>
              </a:rPr>
              <a:t> ang boom </a:t>
            </a:r>
            <a:r>
              <a:rPr lang="en-US" altLang="ja-JP" sz="1400" kern="100" err="1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Arial" panose="020B0604020202020204" pitchFamily="34" charset="0"/>
              </a:rPr>
              <a:t>sa</a:t>
            </a:r>
            <a:r>
              <a:rPr lang="en-US" altLang="ja-JP" sz="1400" kern="100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Arial" panose="020B0604020202020204" pitchFamily="34" charset="0"/>
              </a:rPr>
              <a:t> </a:t>
            </a:r>
            <a:r>
              <a:rPr lang="en-US" altLang="ja-JP" sz="1400" kern="100" err="1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Arial" panose="020B0604020202020204" pitchFamily="34" charset="0"/>
              </a:rPr>
              <a:t>gitna</a:t>
            </a:r>
            <a:r>
              <a:rPr lang="en-US" altLang="ja-JP" sz="1400" kern="100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Arial" panose="020B0604020202020204" pitchFamily="34" charset="0"/>
              </a:rPr>
              <a:t> ng slope </a:t>
            </a:r>
            <a:r>
              <a:rPr lang="en-US" altLang="ja-JP" sz="1400" kern="100" err="1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Arial" panose="020B0604020202020204" pitchFamily="34" charset="0"/>
              </a:rPr>
              <a:t>dahil</a:t>
            </a:r>
            <a:r>
              <a:rPr lang="en-US" altLang="ja-JP" sz="1400" kern="100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Arial" panose="020B0604020202020204" pitchFamily="34" charset="0"/>
              </a:rPr>
              <a:t> may </a:t>
            </a:r>
            <a:r>
              <a:rPr lang="en-US" altLang="ja-JP" sz="1400" kern="100" err="1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Arial" panose="020B0604020202020204" pitchFamily="34" charset="0"/>
              </a:rPr>
              <a:t>panganib</a:t>
            </a:r>
            <a:r>
              <a:rPr lang="en-US" altLang="ja-JP" sz="1400" kern="100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Arial" panose="020B0604020202020204" pitchFamily="34" charset="0"/>
              </a:rPr>
              <a:t> </a:t>
            </a:r>
            <a:r>
              <a:rPr lang="en-US" altLang="ja-JP" sz="1400" kern="100" err="1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Arial" panose="020B0604020202020204" pitchFamily="34" charset="0"/>
              </a:rPr>
              <a:t>na</a:t>
            </a:r>
            <a:r>
              <a:rPr lang="en-US" altLang="ja-JP" sz="1400" kern="100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Arial" panose="020B0604020202020204" pitchFamily="34" charset="0"/>
              </a:rPr>
              <a:t> </a:t>
            </a:r>
            <a:r>
              <a:rPr lang="en-US" altLang="ja-JP" sz="1400" kern="100" err="1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Arial" panose="020B0604020202020204" pitchFamily="34" charset="0"/>
              </a:rPr>
              <a:t>ito’y</a:t>
            </a:r>
            <a:r>
              <a:rPr lang="en-US" altLang="ja-JP" sz="1400" kern="100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Arial" panose="020B0604020202020204" pitchFamily="34" charset="0"/>
              </a:rPr>
              <a:t> </a:t>
            </a:r>
            <a:r>
              <a:rPr lang="en-US" altLang="ja-JP" sz="1400" kern="100" err="1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Arial" panose="020B0604020202020204" pitchFamily="34" charset="0"/>
              </a:rPr>
              <a:t>tumagilid</a:t>
            </a:r>
            <a:r>
              <a:rPr lang="en-US" altLang="ja-JP" sz="1400" kern="100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Arial" panose="020B0604020202020204" pitchFamily="34" charset="0"/>
              </a:rPr>
              <a:t>.</a:t>
            </a:r>
            <a:endParaRPr lang="ja-JP" altLang="ja-JP" sz="1400" kern="100">
              <a:effectLst/>
              <a:latin typeface="Arial" panose="020B0604020202020204" pitchFamily="34" charset="0"/>
              <a:ea typeface="ＭＳ ゴシック" panose="020B0609070205080204" pitchFamily="49" charset="-128"/>
              <a:cs typeface="Arial" panose="020B0604020202020204" pitchFamily="34" charset="0"/>
            </a:endParaRPr>
          </a:p>
        </p:txBody>
      </p:sp>
      <p:pic>
        <p:nvPicPr>
          <p:cNvPr id="2" name="図 1">
            <a:extLst>
              <a:ext uri="{FF2B5EF4-FFF2-40B4-BE49-F238E27FC236}">
                <a16:creationId xmlns:a16="http://schemas.microsoft.com/office/drawing/2014/main" id="{1D1022B2-2339-4401-8E6C-E2FB36128D6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1722" t="20162" r="27248"/>
          <a:stretch/>
        </p:blipFill>
        <p:spPr>
          <a:xfrm>
            <a:off x="4805037" y="3575403"/>
            <a:ext cx="3619002" cy="2780945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9263018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3"/>
          <p:cNvSpPr>
            <a:spLocks noGrp="1"/>
          </p:cNvSpPr>
          <p:nvPr>
            <p:ph type="title"/>
          </p:nvPr>
        </p:nvSpPr>
        <p:spPr>
          <a:xfrm>
            <a:off x="628650" y="136524"/>
            <a:ext cx="7886700" cy="866332"/>
          </a:xfrm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r>
              <a:rPr lang="en-US" altLang="ja-JP" sz="2400" b="1" err="1">
                <a:effectLst/>
                <a:latin typeface="Arial" panose="020B0604020202020204" pitchFamily="34" charset="0"/>
                <a:ea typeface="ＭＳ ゴシック" panose="020B0609070205080204" pitchFamily="49" charset="-128"/>
              </a:rPr>
              <a:t>Kwalipikasyon</a:t>
            </a:r>
            <a:r>
              <a:rPr lang="en-US" altLang="ja-JP" sz="2400" b="1">
                <a:effectLst/>
                <a:latin typeface="Arial" panose="020B0604020202020204" pitchFamily="34" charset="0"/>
                <a:ea typeface="ＭＳ ゴシック" panose="020B0609070205080204" pitchFamily="49" charset="-128"/>
              </a:rPr>
              <a:t> at Uri </a:t>
            </a:r>
            <a:r>
              <a:rPr lang="en-US" altLang="ja-JP" sz="2400" b="1" err="1">
                <a:effectLst/>
                <a:latin typeface="Arial" panose="020B0604020202020204" pitchFamily="34" charset="0"/>
                <a:ea typeface="ＭＳ ゴシック" panose="020B0609070205080204" pitchFamily="49" charset="-128"/>
              </a:rPr>
              <a:t>sa</a:t>
            </a:r>
            <a:r>
              <a:rPr lang="en-US" altLang="ja-JP" sz="2400" b="1">
                <a:effectLst/>
                <a:latin typeface="Arial" panose="020B0604020202020204" pitchFamily="34" charset="0"/>
                <a:ea typeface="ＭＳ ゴシック" panose="020B0609070205080204" pitchFamily="49" charset="-128"/>
              </a:rPr>
              <a:t> </a:t>
            </a:r>
            <a:r>
              <a:rPr lang="en-US" altLang="ja-JP" sz="2400" b="1" err="1">
                <a:effectLst/>
                <a:latin typeface="Arial" panose="020B0604020202020204" pitchFamily="34" charset="0"/>
                <a:ea typeface="ＭＳ ゴシック" panose="020B0609070205080204" pitchFamily="49" charset="-128"/>
              </a:rPr>
              <a:t>Pagmamaneho</a:t>
            </a:r>
            <a:r>
              <a:rPr lang="en-US" altLang="ja-JP" sz="2400" b="1">
                <a:effectLst/>
                <a:latin typeface="Arial" panose="020B0604020202020204" pitchFamily="34" charset="0"/>
                <a:ea typeface="ＭＳ ゴシック" panose="020B0609070205080204" pitchFamily="49" charset="-128"/>
              </a:rPr>
              <a:t> ng Aerial Work Platform Vehicle</a:t>
            </a:r>
            <a:endParaRPr kumimoji="1" lang="ja-JP" altLang="en-US" sz="2400" b="1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5163235" y="6437234"/>
            <a:ext cx="3033512" cy="27699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r"/>
            <a:r>
              <a:rPr lang="en-US" altLang="ja-JP" sz="1200" dirty="0" err="1">
                <a:solidFill>
                  <a:prstClr val="black"/>
                </a:solidFill>
              </a:rPr>
              <a:t>teksto</a:t>
            </a:r>
            <a:r>
              <a:rPr lang="en-US" altLang="ja-JP" sz="1200" dirty="0">
                <a:solidFill>
                  <a:prstClr val="black"/>
                </a:solidFill>
              </a:rPr>
              <a:t> p.</a:t>
            </a:r>
            <a:r>
              <a:rPr lang="ja-JP" altLang="en-US" sz="1200" dirty="0">
                <a:solidFill>
                  <a:prstClr val="black"/>
                </a:solidFill>
              </a:rPr>
              <a:t>３</a:t>
            </a:r>
            <a:r>
              <a:rPr lang="en-US" altLang="ja-JP" sz="1200" dirty="0">
                <a:solidFill>
                  <a:prstClr val="black"/>
                </a:solidFill>
              </a:rPr>
              <a:t>/</a:t>
            </a:r>
            <a:r>
              <a:rPr lang="en-US" altLang="ja-JP" sz="1200" dirty="0" err="1">
                <a:solidFill>
                  <a:prstClr val="black"/>
                </a:solidFill>
              </a:rPr>
              <a:t>Suportang</a:t>
            </a:r>
            <a:r>
              <a:rPr lang="en-US" altLang="ja-JP" sz="1200" dirty="0">
                <a:solidFill>
                  <a:prstClr val="black"/>
                </a:solidFill>
              </a:rPr>
              <a:t> </a:t>
            </a:r>
            <a:r>
              <a:rPr lang="en-US" altLang="ja-JP" sz="1200" dirty="0" err="1">
                <a:solidFill>
                  <a:prstClr val="black"/>
                </a:solidFill>
              </a:rPr>
              <a:t>Aklat-Aralin</a:t>
            </a:r>
            <a:r>
              <a:rPr lang="en-US" altLang="ja-JP" sz="1200" dirty="0">
                <a:solidFill>
                  <a:prstClr val="black"/>
                </a:solidFill>
              </a:rPr>
              <a:t> </a:t>
            </a:r>
            <a:r>
              <a:rPr lang="en-US" altLang="ja-JP" sz="1200" dirty="0" smtClean="0">
                <a:solidFill>
                  <a:prstClr val="black"/>
                </a:solidFill>
              </a:rPr>
              <a:t>p.</a:t>
            </a:r>
            <a:r>
              <a:rPr lang="ja-JP" altLang="en-US" sz="1200" dirty="0">
                <a:solidFill>
                  <a:prstClr val="black"/>
                </a:solidFill>
              </a:rPr>
              <a:t>５</a:t>
            </a:r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712B29-8DFD-45C1-BE8F-2E7F44751CDC}" type="slidenum">
              <a:rPr kumimoji="1" lang="ja-JP" altLang="en-US" smtClean="0"/>
              <a:t>4</a:t>
            </a:fld>
            <a:endParaRPr kumimoji="1" lang="ja-JP" altLang="en-US"/>
          </a:p>
        </p:txBody>
      </p:sp>
      <p:sp>
        <p:nvSpPr>
          <p:cNvPr id="8" name="コンテンツ プレースホルダー 4"/>
          <p:cNvSpPr>
            <a:spLocks noGrp="1"/>
          </p:cNvSpPr>
          <p:nvPr>
            <p:ph idx="1"/>
          </p:nvPr>
        </p:nvSpPr>
        <p:spPr>
          <a:xfrm>
            <a:off x="628650" y="3169436"/>
            <a:ext cx="6264940" cy="857811"/>
          </a:xfrm>
          <a:ln>
            <a:noFill/>
          </a:ln>
        </p:spPr>
        <p:txBody>
          <a:bodyPr vert="horz" lIns="91440" tIns="45720" rIns="91440" bIns="45720" rtlCol="0" anchor="t">
            <a:noAutofit/>
          </a:bodyPr>
          <a:lstStyle/>
          <a:p>
            <a:pPr marL="0" indent="0" algn="just">
              <a:buNone/>
            </a:pPr>
            <a:r>
              <a:rPr lang="ja-JP" altLang="en-US" sz="1400" kern="100">
                <a:effectLst/>
                <a:latin typeface="Arial"/>
                <a:ea typeface="ＭＳ 明朝"/>
                <a:cs typeface="Times New Roman"/>
              </a:rPr>
              <a:t>＊</a:t>
            </a:r>
            <a:r>
              <a:rPr lang="en-US" altLang="ja-JP" sz="1400" kern="100">
                <a:effectLst/>
                <a:latin typeface="Arial"/>
                <a:ea typeface="ＭＳ 明朝"/>
                <a:cs typeface="Times New Roman"/>
              </a:rPr>
              <a:t>Ang </a:t>
            </a:r>
            <a:r>
              <a:rPr lang="en-US" altLang="ja-JP" sz="1400" kern="100" err="1">
                <a:effectLst/>
                <a:latin typeface="Arial"/>
                <a:ea typeface="ＭＳ 明朝"/>
                <a:cs typeface="Times New Roman"/>
              </a:rPr>
              <a:t>taas</a:t>
            </a:r>
            <a:r>
              <a:rPr lang="en-US" altLang="ja-JP" sz="1400" kern="100">
                <a:effectLst/>
                <a:latin typeface="Arial"/>
                <a:ea typeface="ＭＳ 明朝"/>
                <a:cs typeface="Times New Roman"/>
              </a:rPr>
              <a:t> ng work platform:</a:t>
            </a:r>
            <a:endParaRPr lang="ja-JP" altLang="ja-JP" sz="1400" kern="100">
              <a:effectLst/>
              <a:latin typeface="Arial"/>
              <a:ea typeface="ＭＳ 明朝"/>
              <a:cs typeface="Times New Roman"/>
            </a:endParaRPr>
          </a:p>
          <a:p>
            <a:pPr marL="0" marR="2209800" indent="0">
              <a:buNone/>
            </a:pPr>
            <a:r>
              <a:rPr lang="en-US" altLang="ja-JP" sz="1400" kern="100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Maximum </a:t>
            </a:r>
            <a:r>
              <a:rPr lang="en-US" altLang="ja-JP" sz="1400" kern="100" err="1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na</a:t>
            </a:r>
            <a:r>
              <a:rPr lang="en-US" altLang="ja-JP" sz="1400" kern="100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 </a:t>
            </a:r>
            <a:r>
              <a:rPr lang="en-US" altLang="ja-JP" sz="1400" kern="100" err="1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taas</a:t>
            </a:r>
            <a:r>
              <a:rPr lang="en-US" altLang="ja-JP" sz="1400" kern="100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 ng work platform (</a:t>
            </a:r>
            <a:r>
              <a:rPr lang="en-US" altLang="ja-JP" sz="1400" kern="100" err="1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parte</a:t>
            </a:r>
            <a:r>
              <a:rPr lang="en-US" altLang="ja-JP" sz="1400" kern="100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 </a:t>
            </a:r>
            <a:r>
              <a:rPr lang="en-US" altLang="ja-JP" sz="1400" kern="100" err="1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na</a:t>
            </a:r>
            <a:r>
              <a:rPr lang="en-US" altLang="ja-JP" sz="1400" kern="100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 </a:t>
            </a:r>
            <a:r>
              <a:rPr lang="en-US" altLang="ja-JP" sz="1400" kern="100" err="1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sinasakyan</a:t>
            </a:r>
            <a:r>
              <a:rPr lang="en-US" altLang="ja-JP" sz="1400" kern="100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 ng </a:t>
            </a:r>
            <a:r>
              <a:rPr lang="en-US" altLang="ja-JP" sz="1400" kern="100" err="1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tao</a:t>
            </a:r>
            <a:r>
              <a:rPr lang="en-US" altLang="ja-JP" sz="1400" kern="100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 at </a:t>
            </a:r>
            <a:r>
              <a:rPr lang="en-US" altLang="ja-JP" sz="1400" kern="100" err="1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kagamitan</a:t>
            </a:r>
            <a:r>
              <a:rPr lang="en-US" altLang="ja-JP" sz="1400" kern="100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) </a:t>
            </a:r>
            <a:r>
              <a:rPr lang="en-US" altLang="ja-JP" sz="1400" kern="100" err="1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mula</a:t>
            </a:r>
            <a:r>
              <a:rPr lang="en-US" altLang="ja-JP" sz="1400" kern="100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 </a:t>
            </a:r>
            <a:r>
              <a:rPr lang="en-US" altLang="ja-JP" sz="1400" kern="100" err="1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sa</a:t>
            </a:r>
            <a:r>
              <a:rPr lang="en-US" altLang="ja-JP" sz="1400" kern="100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 </a:t>
            </a:r>
            <a:r>
              <a:rPr lang="en-US" altLang="ja-JP" sz="1400" kern="100" err="1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lupa</a:t>
            </a:r>
            <a:r>
              <a:rPr lang="en-US" altLang="ja-JP" sz="1400" kern="100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.</a:t>
            </a:r>
            <a:endParaRPr lang="ja-JP" altLang="ja-JP" sz="1400" kern="100">
              <a:effectLst/>
              <a:latin typeface="ＭＳ ゴシック" panose="020B0609070205080204" pitchFamily="49" charset="-128"/>
              <a:ea typeface="ＭＳ ゴシック" panose="020B0609070205080204" pitchFamily="49" charset="-128"/>
              <a:cs typeface="Times New Roman" panose="02020603050405020304" pitchFamily="18" charset="0"/>
            </a:endParaRP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endParaRPr lang="ja-JP" altLang="en-US" sz="140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pic>
        <p:nvPicPr>
          <p:cNvPr id="10" name="図 9">
            <a:extLst>
              <a:ext uri="{FF2B5EF4-FFF2-40B4-BE49-F238E27FC236}">
                <a16:creationId xmlns:a16="http://schemas.microsoft.com/office/drawing/2014/main" id="{73E79AE5-5DB0-4840-AAB8-91B16BC284B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7391" t="23913" r="2144" b="48261"/>
          <a:stretch/>
        </p:blipFill>
        <p:spPr>
          <a:xfrm>
            <a:off x="628650" y="1103476"/>
            <a:ext cx="5729677" cy="1777138"/>
          </a:xfrm>
          <a:prstGeom prst="rect">
            <a:avLst/>
          </a:prstGeom>
        </p:spPr>
      </p:pic>
      <p:pic>
        <p:nvPicPr>
          <p:cNvPr id="11" name="図 10">
            <a:extLst>
              <a:ext uri="{FF2B5EF4-FFF2-40B4-BE49-F238E27FC236}">
                <a16:creationId xmlns:a16="http://schemas.microsoft.com/office/drawing/2014/main" id="{B897B208-FB24-41E0-B003-E56FE6535B50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50000" r="1862" b="12419"/>
          <a:stretch/>
        </p:blipFill>
        <p:spPr>
          <a:xfrm>
            <a:off x="6185201" y="1088766"/>
            <a:ext cx="2568832" cy="1883026"/>
          </a:xfrm>
          <a:prstGeom prst="rect">
            <a:avLst/>
          </a:prstGeom>
        </p:spPr>
      </p:pic>
      <p:pic>
        <p:nvPicPr>
          <p:cNvPr id="12" name="図 11">
            <a:extLst>
              <a:ext uri="{FF2B5EF4-FFF2-40B4-BE49-F238E27FC236}">
                <a16:creationId xmlns:a16="http://schemas.microsoft.com/office/drawing/2014/main" id="{D30B22A4-1105-4D6C-9BFA-DA78B71A90F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60916" y="2968740"/>
            <a:ext cx="2897458" cy="3380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1765288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3"/>
          <p:cNvSpPr>
            <a:spLocks noGrp="1"/>
          </p:cNvSpPr>
          <p:nvPr>
            <p:ph type="title"/>
          </p:nvPr>
        </p:nvSpPr>
        <p:spPr>
          <a:xfrm>
            <a:off x="628650" y="136524"/>
            <a:ext cx="7886700" cy="1001644"/>
          </a:xfrm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r>
              <a:rPr lang="en-US" altLang="ja-JP" sz="2400" b="1"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Mga Pag-</a:t>
            </a:r>
            <a:r>
              <a:rPr lang="en-US" altLang="ja-JP" sz="2400" b="1" err="1"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iingat</a:t>
            </a:r>
            <a:r>
              <a:rPr lang="en-US" altLang="ja-JP" sz="2400" b="1"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 </a:t>
            </a:r>
            <a:r>
              <a:rPr lang="en-US" altLang="ja-JP" sz="2400" b="1" err="1"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Kapag</a:t>
            </a:r>
            <a:r>
              <a:rPr lang="en-US" altLang="ja-JP" sz="2400" b="1"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 </a:t>
            </a:r>
            <a:r>
              <a:rPr lang="en-US" altLang="ja-JP" sz="2400" b="1" err="1"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Nagtatrabaho</a:t>
            </a:r>
            <a:r>
              <a:rPr lang="en-US" altLang="ja-JP" sz="2400" b="1"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 </a:t>
            </a:r>
            <a:r>
              <a:rPr lang="en-US" altLang="ja-JP" sz="2400" b="1" err="1"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sa</a:t>
            </a:r>
            <a:r>
              <a:rPr lang="en-US" altLang="ja-JP" sz="2400" b="1"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 Aerial Work Platform Vehicle</a:t>
            </a:r>
            <a:r>
              <a:rPr lang="ja-JP" altLang="en-US" sz="2400" b="1"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 </a:t>
            </a:r>
            <a:r>
              <a:rPr lang="en-US" altLang="ja-JP" sz="2400" b="1"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(</a:t>
            </a:r>
            <a:r>
              <a:rPr lang="ja-JP" altLang="en-US" sz="2400" b="1"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１</a:t>
            </a:r>
            <a:r>
              <a:rPr lang="en-US" altLang="ja-JP" sz="2400" b="1"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) </a:t>
            </a:r>
            <a:r>
              <a:rPr lang="en-US" altLang="ja-JP" sz="2400" b="1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Arial" panose="020B0604020202020204" pitchFamily="34" charset="0"/>
              </a:rPr>
              <a:t>Pag-</a:t>
            </a:r>
            <a:r>
              <a:rPr lang="en-US" altLang="ja-JP" sz="2400" b="1" err="1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Arial" panose="020B0604020202020204" pitchFamily="34" charset="0"/>
              </a:rPr>
              <a:t>iingat</a:t>
            </a:r>
            <a:r>
              <a:rPr lang="en-US" altLang="ja-JP" sz="2400" b="1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Arial" panose="020B0604020202020204" pitchFamily="34" charset="0"/>
              </a:rPr>
              <a:t> para </a:t>
            </a:r>
            <a:r>
              <a:rPr lang="en-US" altLang="ja-JP" sz="2400" b="1" err="1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Arial" panose="020B0604020202020204" pitchFamily="34" charset="0"/>
              </a:rPr>
              <a:t>sa</a:t>
            </a:r>
            <a:r>
              <a:rPr lang="en-US" altLang="ja-JP" sz="2400" b="1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Arial" panose="020B0604020202020204" pitchFamily="34" charset="0"/>
              </a:rPr>
              <a:t> Self-Propelled Climbing/Descending, Slope, at Steps  </a:t>
            </a:r>
            <a:r>
              <a:rPr lang="en-US" altLang="ja-JP" sz="2400" b="1"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2</a:t>
            </a:r>
            <a:endParaRPr kumimoji="1" lang="ja-JP" altLang="en-US" sz="2400" b="1">
              <a:latin typeface="Arial" panose="020B0604020202020204" pitchFamily="34" charset="0"/>
              <a:ea typeface="Meiryo UI" panose="020B0604030504040204" pitchFamily="50" charset="-128"/>
              <a:cs typeface="Arial" panose="020B0604020202020204" pitchFamily="34" charset="0"/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4336556" y="6400413"/>
            <a:ext cx="3834106" cy="27699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r"/>
            <a:r>
              <a:rPr lang="en-US" altLang="ja-JP" sz="1200" dirty="0" err="1">
                <a:solidFill>
                  <a:prstClr val="black"/>
                </a:solidFill>
              </a:rPr>
              <a:t>teksto</a:t>
            </a:r>
            <a:r>
              <a:rPr lang="en-US" altLang="ja-JP" sz="1200" dirty="0">
                <a:solidFill>
                  <a:prstClr val="black"/>
                </a:solidFill>
              </a:rPr>
              <a:t> p.</a:t>
            </a:r>
            <a:r>
              <a:rPr lang="ja-JP" altLang="en-US" sz="1200" dirty="0">
                <a:solidFill>
                  <a:prstClr val="black"/>
                </a:solidFill>
              </a:rPr>
              <a:t>８３～８４</a:t>
            </a:r>
            <a:r>
              <a:rPr lang="en-US" altLang="ja-JP" sz="1200" dirty="0">
                <a:solidFill>
                  <a:prstClr val="black"/>
                </a:solidFill>
              </a:rPr>
              <a:t>/</a:t>
            </a:r>
            <a:r>
              <a:rPr lang="en-US" altLang="ja-JP" sz="1200" dirty="0" err="1">
                <a:solidFill>
                  <a:prstClr val="black"/>
                </a:solidFill>
              </a:rPr>
              <a:t>Suportang</a:t>
            </a:r>
            <a:r>
              <a:rPr lang="en-US" altLang="ja-JP" sz="1200" dirty="0">
                <a:solidFill>
                  <a:prstClr val="black"/>
                </a:solidFill>
              </a:rPr>
              <a:t> </a:t>
            </a:r>
            <a:r>
              <a:rPr lang="en-US" altLang="ja-JP" sz="1200" dirty="0" err="1">
                <a:solidFill>
                  <a:prstClr val="black"/>
                </a:solidFill>
              </a:rPr>
              <a:t>Aklat-Aralin</a:t>
            </a:r>
            <a:r>
              <a:rPr lang="en-US" altLang="ja-JP" sz="1200" dirty="0">
                <a:solidFill>
                  <a:prstClr val="black"/>
                </a:solidFill>
              </a:rPr>
              <a:t> p.</a:t>
            </a:r>
            <a:r>
              <a:rPr lang="ja-JP" altLang="en-US" sz="1200" dirty="0" smtClean="0">
                <a:solidFill>
                  <a:prstClr val="black"/>
                </a:solidFill>
              </a:rPr>
              <a:t>３９</a:t>
            </a:r>
            <a:endParaRPr lang="ja-JP" altLang="en-US" sz="1200" dirty="0">
              <a:solidFill>
                <a:prstClr val="black"/>
              </a:solidFill>
            </a:endParaRP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712B29-8DFD-45C1-BE8F-2E7F44751CDC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40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コンテンツ プレースホルダー 4"/>
          <p:cNvSpPr txBox="1">
            <a:spLocks/>
          </p:cNvSpPr>
          <p:nvPr/>
        </p:nvSpPr>
        <p:spPr>
          <a:xfrm>
            <a:off x="531119" y="1353313"/>
            <a:ext cx="4547777" cy="3325674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None/>
            </a:pPr>
            <a:r>
              <a:rPr lang="en-US" altLang="ja-JP" sz="1400" b="1" u="sng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Arial" panose="020B0604020202020204" pitchFamily="34" charset="0"/>
              </a:rPr>
              <a:t>Pag-</a:t>
            </a:r>
            <a:r>
              <a:rPr lang="en-US" altLang="ja-JP" sz="1400" b="1" u="sng" err="1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Arial" panose="020B0604020202020204" pitchFamily="34" charset="0"/>
              </a:rPr>
              <a:t>iingat</a:t>
            </a:r>
            <a:r>
              <a:rPr lang="en-US" altLang="ja-JP" sz="1400" b="1" u="sng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Arial" panose="020B0604020202020204" pitchFamily="34" charset="0"/>
              </a:rPr>
              <a:t> para </a:t>
            </a:r>
            <a:r>
              <a:rPr lang="en-US" altLang="ja-JP" sz="1400" b="1" u="sng" err="1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Arial" panose="020B0604020202020204" pitchFamily="34" charset="0"/>
              </a:rPr>
              <a:t>sa</a:t>
            </a:r>
            <a:r>
              <a:rPr lang="en-US" altLang="ja-JP" sz="1400" b="1" u="sng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Arial" panose="020B0604020202020204" pitchFamily="34" charset="0"/>
              </a:rPr>
              <a:t> Self-Propelled Climbing/Descending, Slope, at Steps </a:t>
            </a:r>
          </a:p>
          <a:p>
            <a:pPr marL="0" lvl="0" indent="0" algn="l">
              <a:buNone/>
            </a:pPr>
            <a:r>
              <a:rPr lang="en-US" altLang="ja-JP" sz="1400" kern="100">
                <a:effectLst/>
                <a:latin typeface="游ゴシック Light" panose="020B0300000000000000" pitchFamily="50" charset="-128"/>
                <a:ea typeface="游ゴシック Light" panose="020B0300000000000000" pitchFamily="50" charset="-128"/>
                <a:cs typeface="Arial" panose="020B0604020202020204" pitchFamily="34" charset="0"/>
              </a:rPr>
              <a:t>⑤ </a:t>
            </a:r>
            <a:r>
              <a:rPr lang="en-US" altLang="ja-JP" sz="1400" kern="100" err="1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Arial" panose="020B0604020202020204" pitchFamily="34" charset="0"/>
              </a:rPr>
              <a:t>Kapag</a:t>
            </a:r>
            <a:r>
              <a:rPr lang="en-US" altLang="ja-JP" sz="1400" kern="100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Arial" panose="020B0604020202020204" pitchFamily="34" charset="0"/>
              </a:rPr>
              <a:t> </a:t>
            </a:r>
            <a:r>
              <a:rPr lang="en-US" altLang="ja-JP" sz="1400" kern="100" err="1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Arial" panose="020B0604020202020204" pitchFamily="34" charset="0"/>
              </a:rPr>
              <a:t>umaakyat</a:t>
            </a:r>
            <a:r>
              <a:rPr lang="en-US" altLang="ja-JP" sz="1400" kern="100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Arial" panose="020B0604020202020204" pitchFamily="34" charset="0"/>
              </a:rPr>
              <a:t> </a:t>
            </a:r>
            <a:r>
              <a:rPr lang="en-US" altLang="ja-JP" sz="1400" kern="100" err="1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Arial" panose="020B0604020202020204" pitchFamily="34" charset="0"/>
              </a:rPr>
              <a:t>sa</a:t>
            </a:r>
            <a:r>
              <a:rPr lang="en-US" altLang="ja-JP" sz="1400" kern="100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Arial" panose="020B0604020202020204" pitchFamily="34" charset="0"/>
              </a:rPr>
              <a:t> </a:t>
            </a:r>
            <a:r>
              <a:rPr lang="en-US" altLang="ja-JP" sz="1400" kern="100" err="1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Arial" panose="020B0604020202020204" pitchFamily="34" charset="0"/>
              </a:rPr>
              <a:t>isang</a:t>
            </a:r>
            <a:r>
              <a:rPr lang="en-US" altLang="ja-JP" sz="1400" kern="100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Arial" panose="020B0604020202020204" pitchFamily="34" charset="0"/>
              </a:rPr>
              <a:t> may </a:t>
            </a:r>
            <a:r>
              <a:rPr lang="en-US" altLang="ja-JP" sz="1400" kern="100" err="1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Arial" panose="020B0604020202020204" pitchFamily="34" charset="0"/>
              </a:rPr>
              <a:t>hakbang</a:t>
            </a:r>
            <a:r>
              <a:rPr lang="en-US" altLang="ja-JP" sz="1400" kern="100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Arial" panose="020B0604020202020204" pitchFamily="34" charset="0"/>
              </a:rPr>
              <a:t> </a:t>
            </a:r>
            <a:r>
              <a:rPr lang="en-US" altLang="ja-JP" sz="1400" kern="100" err="1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Arial" panose="020B0604020202020204" pitchFamily="34" charset="0"/>
              </a:rPr>
              <a:t>na</a:t>
            </a:r>
            <a:r>
              <a:rPr lang="en-US" altLang="ja-JP" sz="1400" kern="100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Arial" panose="020B0604020202020204" pitchFamily="34" charset="0"/>
              </a:rPr>
              <a:t> slope, ang </a:t>
            </a:r>
            <a:r>
              <a:rPr lang="en-US" altLang="ja-JP" sz="1400" kern="100" err="1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Arial" panose="020B0604020202020204" pitchFamily="34" charset="0"/>
              </a:rPr>
              <a:t>anggulo</a:t>
            </a:r>
            <a:r>
              <a:rPr lang="en-US" altLang="ja-JP" sz="1400" kern="100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Arial" panose="020B0604020202020204" pitchFamily="34" charset="0"/>
              </a:rPr>
              <a:t> ng aerial work platform ay </a:t>
            </a:r>
            <a:r>
              <a:rPr lang="en-US" altLang="ja-JP" sz="1400" kern="100" err="1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Arial" panose="020B0604020202020204" pitchFamily="34" charset="0"/>
              </a:rPr>
              <a:t>maaaring</a:t>
            </a:r>
            <a:r>
              <a:rPr lang="en-US" altLang="ja-JP" sz="1400" kern="100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Arial" panose="020B0604020202020204" pitchFamily="34" charset="0"/>
              </a:rPr>
              <a:t> </a:t>
            </a:r>
            <a:r>
              <a:rPr lang="en-US" altLang="ja-JP" sz="1400" kern="100" err="1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Arial" panose="020B0604020202020204" pitchFamily="34" charset="0"/>
              </a:rPr>
              <a:t>biglang</a:t>
            </a:r>
            <a:r>
              <a:rPr lang="en-US" altLang="ja-JP" sz="1400" kern="100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Arial" panose="020B0604020202020204" pitchFamily="34" charset="0"/>
              </a:rPr>
              <a:t> </a:t>
            </a:r>
            <a:r>
              <a:rPr lang="en-US" altLang="ja-JP" sz="1400" kern="100" err="1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Arial" panose="020B0604020202020204" pitchFamily="34" charset="0"/>
              </a:rPr>
              <a:t>magbago</a:t>
            </a:r>
            <a:r>
              <a:rPr lang="en-US" altLang="ja-JP" sz="1400" kern="100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Arial" panose="020B0604020202020204" pitchFamily="34" charset="0"/>
              </a:rPr>
              <a:t> </a:t>
            </a:r>
            <a:r>
              <a:rPr lang="en-US" altLang="ja-JP" sz="1400" kern="100" err="1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Arial" panose="020B0604020202020204" pitchFamily="34" charset="0"/>
              </a:rPr>
              <a:t>sa</a:t>
            </a:r>
            <a:r>
              <a:rPr lang="en-US" altLang="ja-JP" sz="1400" kern="100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Arial" panose="020B0604020202020204" pitchFamily="34" charset="0"/>
              </a:rPr>
              <a:t> </a:t>
            </a:r>
            <a:r>
              <a:rPr lang="en-US" altLang="ja-JP" sz="1400" kern="100" err="1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Arial" panose="020B0604020202020204" pitchFamily="34" charset="0"/>
              </a:rPr>
              <a:t>tuktok</a:t>
            </a:r>
            <a:r>
              <a:rPr lang="en-US" altLang="ja-JP" sz="1400" kern="100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Arial" panose="020B0604020202020204" pitchFamily="34" charset="0"/>
              </a:rPr>
              <a:t> ng step (slope). Mag-</a:t>
            </a:r>
            <a:r>
              <a:rPr lang="en-US" altLang="ja-JP" sz="1400" kern="100" err="1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Arial" panose="020B0604020202020204" pitchFamily="34" charset="0"/>
              </a:rPr>
              <a:t>ingat</a:t>
            </a:r>
            <a:r>
              <a:rPr lang="en-US" altLang="ja-JP" sz="1400" kern="100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Arial" panose="020B0604020202020204" pitchFamily="34" charset="0"/>
              </a:rPr>
              <a:t> </a:t>
            </a:r>
            <a:r>
              <a:rPr lang="en-US" altLang="ja-JP" sz="1400" kern="100" err="1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Arial" panose="020B0604020202020204" pitchFamily="34" charset="0"/>
              </a:rPr>
              <a:t>sa</a:t>
            </a:r>
            <a:r>
              <a:rPr lang="en-US" altLang="ja-JP" sz="1400" kern="100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Arial" panose="020B0604020202020204" pitchFamily="34" charset="0"/>
              </a:rPr>
              <a:t> </a:t>
            </a:r>
            <a:r>
              <a:rPr lang="en-US" altLang="ja-JP" sz="1400" kern="100" err="1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Arial" panose="020B0604020202020204" pitchFamily="34" charset="0"/>
              </a:rPr>
              <a:t>mga</a:t>
            </a:r>
            <a:r>
              <a:rPr lang="en-US" altLang="ja-JP" sz="1400" kern="100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Arial" panose="020B0604020202020204" pitchFamily="34" charset="0"/>
              </a:rPr>
              <a:t> </a:t>
            </a:r>
            <a:r>
              <a:rPr lang="en-US" altLang="ja-JP" sz="1400" kern="100" err="1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Arial" panose="020B0604020202020204" pitchFamily="34" charset="0"/>
              </a:rPr>
              <a:t>gusali</a:t>
            </a:r>
            <a:r>
              <a:rPr lang="en-US" altLang="ja-JP" sz="1400" kern="100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Arial" panose="020B0604020202020204" pitchFamily="34" charset="0"/>
              </a:rPr>
              <a:t> </a:t>
            </a:r>
            <a:r>
              <a:rPr lang="en-US" altLang="ja-JP" sz="1400" kern="100" err="1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Arial" panose="020B0604020202020204" pitchFamily="34" charset="0"/>
              </a:rPr>
              <a:t>sa</a:t>
            </a:r>
            <a:r>
              <a:rPr lang="en-US" altLang="ja-JP" sz="1400" kern="100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Arial" panose="020B0604020202020204" pitchFamily="34" charset="0"/>
              </a:rPr>
              <a:t> </a:t>
            </a:r>
            <a:r>
              <a:rPr lang="en-US" altLang="ja-JP" sz="1400" kern="100" err="1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Arial" panose="020B0604020202020204" pitchFamily="34" charset="0"/>
              </a:rPr>
              <a:t>itaas</a:t>
            </a:r>
            <a:r>
              <a:rPr lang="en-US" altLang="ja-JP" sz="1400" kern="100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Arial" panose="020B0604020202020204" pitchFamily="34" charset="0"/>
              </a:rPr>
              <a:t> at </a:t>
            </a:r>
            <a:r>
              <a:rPr lang="en-US" altLang="ja-JP" sz="1400" kern="100" err="1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Arial" panose="020B0604020202020204" pitchFamily="34" charset="0"/>
              </a:rPr>
              <a:t>ibabang</a:t>
            </a:r>
            <a:r>
              <a:rPr lang="en-US" altLang="ja-JP" sz="1400" kern="100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Arial" panose="020B0604020202020204" pitchFamily="34" charset="0"/>
              </a:rPr>
              <a:t> </a:t>
            </a:r>
            <a:r>
              <a:rPr lang="en-US" altLang="ja-JP" sz="1400" kern="100" err="1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Arial" panose="020B0604020202020204" pitchFamily="34" charset="0"/>
              </a:rPr>
              <a:t>bahagi</a:t>
            </a:r>
            <a:r>
              <a:rPr lang="en-US" altLang="ja-JP" sz="1400" kern="100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Arial" panose="020B0604020202020204" pitchFamily="34" charset="0"/>
              </a:rPr>
              <a:t> ng </a:t>
            </a:r>
            <a:r>
              <a:rPr lang="en-US" altLang="ja-JP" sz="1400" kern="100" err="1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Arial" panose="020B0604020202020204" pitchFamily="34" charset="0"/>
              </a:rPr>
              <a:t>sahig</a:t>
            </a:r>
            <a:r>
              <a:rPr lang="en-US" altLang="ja-JP" sz="1400" kern="100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Arial" panose="020B0604020202020204" pitchFamily="34" charset="0"/>
              </a:rPr>
              <a:t> ng </a:t>
            </a:r>
            <a:r>
              <a:rPr lang="en-US" altLang="ja-JP" sz="1400" kern="100" err="1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Arial" panose="020B0604020202020204" pitchFamily="34" charset="0"/>
              </a:rPr>
              <a:t>trabaho</a:t>
            </a:r>
            <a:r>
              <a:rPr lang="en-US" altLang="ja-JP" sz="1400" kern="100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Arial" panose="020B0604020202020204" pitchFamily="34" charset="0"/>
              </a:rPr>
              <a:t>.</a:t>
            </a:r>
            <a:endParaRPr lang="en-US" altLang="ja-JP" sz="1400">
              <a:solidFill>
                <a:prstClr val="black"/>
              </a:solidFill>
              <a:latin typeface="Arial" panose="020B0604020202020204" pitchFamily="34" charset="0"/>
              <a:ea typeface="Meiryo UI" panose="020B0604030504040204" pitchFamily="50" charset="-128"/>
              <a:cs typeface="Arial" panose="020B0604020202020204" pitchFamily="34" charset="0"/>
            </a:endParaRPr>
          </a:p>
          <a:p>
            <a:pPr marL="342900" indent="-342900">
              <a:lnSpc>
                <a:spcPct val="100000"/>
              </a:lnSpc>
              <a:spcBef>
                <a:spcPts val="0"/>
              </a:spcBef>
              <a:buFont typeface="+mj-ea"/>
              <a:buAutoNum type="circleNumDbPlain"/>
            </a:pPr>
            <a:endParaRPr lang="en-US" altLang="ja-JP" sz="1400">
              <a:solidFill>
                <a:prstClr val="black"/>
              </a:solidFill>
              <a:latin typeface="Arial" panose="020B0604020202020204" pitchFamily="34" charset="0"/>
              <a:ea typeface="Meiryo UI" panose="020B0604030504040204" pitchFamily="50" charset="-128"/>
              <a:cs typeface="Arial" panose="020B0604020202020204" pitchFamily="34" charset="0"/>
            </a:endParaRPr>
          </a:p>
          <a:p>
            <a:pPr marL="342900" indent="-342900">
              <a:lnSpc>
                <a:spcPct val="100000"/>
              </a:lnSpc>
              <a:spcBef>
                <a:spcPts val="0"/>
              </a:spcBef>
              <a:buFont typeface="+mj-ea"/>
              <a:buAutoNum type="circleNumDbPlain"/>
            </a:pPr>
            <a:endParaRPr lang="en-US" altLang="ja-JP" sz="1400">
              <a:solidFill>
                <a:prstClr val="black"/>
              </a:solidFill>
              <a:latin typeface="Arial" panose="020B0604020202020204" pitchFamily="34" charset="0"/>
              <a:ea typeface="Meiryo UI" panose="020B0604030504040204" pitchFamily="50" charset="-128"/>
              <a:cs typeface="Arial" panose="020B0604020202020204" pitchFamily="34" charset="0"/>
            </a:endParaRPr>
          </a:p>
          <a:p>
            <a:pPr marL="342900" indent="-342900">
              <a:lnSpc>
                <a:spcPct val="100000"/>
              </a:lnSpc>
              <a:spcBef>
                <a:spcPts val="0"/>
              </a:spcBef>
              <a:buFont typeface="+mj-ea"/>
              <a:buAutoNum type="circleNumDbPlain"/>
            </a:pPr>
            <a:endParaRPr lang="en-US" altLang="ja-JP" sz="1400">
              <a:solidFill>
                <a:prstClr val="black"/>
              </a:solidFill>
              <a:latin typeface="Arial" panose="020B0604020202020204" pitchFamily="34" charset="0"/>
              <a:ea typeface="Meiryo UI" panose="020B0604030504040204" pitchFamily="50" charset="-128"/>
              <a:cs typeface="Arial" panose="020B0604020202020204" pitchFamily="34" charset="0"/>
            </a:endParaRPr>
          </a:p>
          <a:p>
            <a:pPr marL="342900" indent="-342900">
              <a:lnSpc>
                <a:spcPct val="100000"/>
              </a:lnSpc>
              <a:spcBef>
                <a:spcPts val="0"/>
              </a:spcBef>
              <a:buFont typeface="+mj-ea"/>
              <a:buAutoNum type="circleNumDbPlain"/>
            </a:pPr>
            <a:endParaRPr lang="en-US" altLang="ja-JP" sz="1400">
              <a:solidFill>
                <a:prstClr val="black"/>
              </a:solidFill>
              <a:latin typeface="Arial" panose="020B0604020202020204" pitchFamily="34" charset="0"/>
              <a:ea typeface="Meiryo UI" panose="020B0604030504040204" pitchFamily="50" charset="-128"/>
              <a:cs typeface="Arial" panose="020B0604020202020204" pitchFamily="34" charset="0"/>
            </a:endParaRPr>
          </a:p>
          <a:p>
            <a:pPr marL="342900" indent="-342900">
              <a:lnSpc>
                <a:spcPct val="100000"/>
              </a:lnSpc>
              <a:spcBef>
                <a:spcPts val="0"/>
              </a:spcBef>
              <a:buFont typeface="+mj-ea"/>
              <a:buAutoNum type="circleNumDbPlain"/>
            </a:pPr>
            <a:endParaRPr lang="en-US" altLang="ja-JP" sz="1400">
              <a:solidFill>
                <a:prstClr val="black"/>
              </a:solidFill>
              <a:latin typeface="Arial" panose="020B0604020202020204" pitchFamily="34" charset="0"/>
              <a:ea typeface="Meiryo UI" panose="020B0604030504040204" pitchFamily="50" charset="-128"/>
              <a:cs typeface="Arial" panose="020B0604020202020204" pitchFamily="34" charset="0"/>
            </a:endParaRPr>
          </a:p>
          <a:p>
            <a:pPr marL="342900" indent="-342900">
              <a:lnSpc>
                <a:spcPct val="100000"/>
              </a:lnSpc>
              <a:spcBef>
                <a:spcPts val="0"/>
              </a:spcBef>
              <a:buFont typeface="+mj-ea"/>
              <a:buAutoNum type="circleNumDbPlain"/>
            </a:pPr>
            <a:endParaRPr lang="en-US" altLang="ja-JP" sz="1400">
              <a:solidFill>
                <a:prstClr val="black"/>
              </a:solidFill>
              <a:latin typeface="Arial" panose="020B0604020202020204" pitchFamily="34" charset="0"/>
              <a:ea typeface="Meiryo UI" panose="020B0604030504040204" pitchFamily="50" charset="-128"/>
              <a:cs typeface="Arial" panose="020B0604020202020204" pitchFamily="34" charset="0"/>
            </a:endParaRPr>
          </a:p>
          <a:p>
            <a:pPr marL="0" lvl="0" indent="0" algn="l">
              <a:buNone/>
            </a:pPr>
            <a:r>
              <a:rPr lang="en-US" altLang="ja-JP" sz="1400" kern="100">
                <a:effectLst/>
                <a:latin typeface="游ゴシック Light" panose="020B0300000000000000" pitchFamily="50" charset="-128"/>
                <a:ea typeface="游ゴシック Light" panose="020B0300000000000000" pitchFamily="50" charset="-128"/>
                <a:cs typeface="Arial" panose="020B0604020202020204" pitchFamily="34" charset="0"/>
              </a:rPr>
              <a:t>⑥ </a:t>
            </a:r>
            <a:r>
              <a:rPr lang="en-US" altLang="ja-JP" sz="1400" kern="100" err="1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Arial" panose="020B0604020202020204" pitchFamily="34" charset="0"/>
              </a:rPr>
              <a:t>Kapag</a:t>
            </a:r>
            <a:r>
              <a:rPr lang="en-US" altLang="ja-JP" sz="1400" kern="100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Arial" panose="020B0604020202020204" pitchFamily="34" charset="0"/>
              </a:rPr>
              <a:t> </a:t>
            </a:r>
            <a:r>
              <a:rPr lang="en-US" altLang="ja-JP" sz="1400" kern="100" err="1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Arial" panose="020B0604020202020204" pitchFamily="34" charset="0"/>
              </a:rPr>
              <a:t>bumababa</a:t>
            </a:r>
            <a:r>
              <a:rPr lang="en-US" altLang="ja-JP" sz="1400" kern="100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Arial" panose="020B0604020202020204" pitchFamily="34" charset="0"/>
              </a:rPr>
              <a:t> </a:t>
            </a:r>
            <a:r>
              <a:rPr lang="en-US" altLang="ja-JP" sz="1400" kern="100" err="1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Arial" panose="020B0604020202020204" pitchFamily="34" charset="0"/>
              </a:rPr>
              <a:t>sa</a:t>
            </a:r>
            <a:r>
              <a:rPr lang="en-US" altLang="ja-JP" sz="1400" kern="100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Arial" panose="020B0604020202020204" pitchFamily="34" charset="0"/>
              </a:rPr>
              <a:t> </a:t>
            </a:r>
            <a:r>
              <a:rPr lang="en-US" altLang="ja-JP" sz="1400" kern="100" err="1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Arial" panose="020B0604020202020204" pitchFamily="34" charset="0"/>
              </a:rPr>
              <a:t>isang</a:t>
            </a:r>
            <a:r>
              <a:rPr lang="en-US" altLang="ja-JP" sz="1400" kern="100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Arial" panose="020B0604020202020204" pitchFamily="34" charset="0"/>
              </a:rPr>
              <a:t> may </a:t>
            </a:r>
            <a:r>
              <a:rPr lang="en-US" altLang="ja-JP" sz="1400" kern="100" err="1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Arial" panose="020B0604020202020204" pitchFamily="34" charset="0"/>
              </a:rPr>
              <a:t>hakbang</a:t>
            </a:r>
            <a:r>
              <a:rPr lang="en-US" altLang="ja-JP" sz="1400" kern="100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Arial" panose="020B0604020202020204" pitchFamily="34" charset="0"/>
              </a:rPr>
              <a:t> </a:t>
            </a:r>
            <a:r>
              <a:rPr lang="en-US" altLang="ja-JP" sz="1400" kern="100" err="1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Arial" panose="020B0604020202020204" pitchFamily="34" charset="0"/>
              </a:rPr>
              <a:t>na</a:t>
            </a:r>
            <a:r>
              <a:rPr lang="en-US" altLang="ja-JP" sz="1400" kern="100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Arial" panose="020B0604020202020204" pitchFamily="34" charset="0"/>
              </a:rPr>
              <a:t> slope, ang </a:t>
            </a:r>
            <a:r>
              <a:rPr lang="en-US" altLang="ja-JP" sz="1400" kern="100" err="1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Arial" panose="020B0604020202020204" pitchFamily="34" charset="0"/>
              </a:rPr>
              <a:t>anggulo</a:t>
            </a:r>
            <a:r>
              <a:rPr lang="en-US" altLang="ja-JP" sz="1400" kern="100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Arial" panose="020B0604020202020204" pitchFamily="34" charset="0"/>
              </a:rPr>
              <a:t> ng aerial work platform vehicle ay </a:t>
            </a:r>
            <a:r>
              <a:rPr lang="en-US" altLang="ja-JP" sz="1400" kern="100" err="1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Arial" panose="020B0604020202020204" pitchFamily="34" charset="0"/>
              </a:rPr>
              <a:t>maaaring</a:t>
            </a:r>
            <a:r>
              <a:rPr lang="en-US" altLang="ja-JP" sz="1400" kern="100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Arial" panose="020B0604020202020204" pitchFamily="34" charset="0"/>
              </a:rPr>
              <a:t> </a:t>
            </a:r>
            <a:r>
              <a:rPr lang="en-US" altLang="ja-JP" sz="1400" kern="100" err="1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Arial" panose="020B0604020202020204" pitchFamily="34" charset="0"/>
              </a:rPr>
              <a:t>biglang</a:t>
            </a:r>
            <a:r>
              <a:rPr lang="en-US" altLang="ja-JP" sz="1400" kern="100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Arial" panose="020B0604020202020204" pitchFamily="34" charset="0"/>
              </a:rPr>
              <a:t> </a:t>
            </a:r>
            <a:r>
              <a:rPr lang="en-US" altLang="ja-JP" sz="1400" kern="100" err="1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Arial" panose="020B0604020202020204" pitchFamily="34" charset="0"/>
              </a:rPr>
              <a:t>magbago</a:t>
            </a:r>
            <a:r>
              <a:rPr lang="en-US" altLang="ja-JP" sz="1400" kern="100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Arial" panose="020B0604020202020204" pitchFamily="34" charset="0"/>
              </a:rPr>
              <a:t> </a:t>
            </a:r>
            <a:r>
              <a:rPr lang="en-US" altLang="ja-JP" sz="1400" kern="100" err="1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Arial" panose="020B0604020202020204" pitchFamily="34" charset="0"/>
              </a:rPr>
              <a:t>sa</a:t>
            </a:r>
            <a:r>
              <a:rPr lang="en-US" altLang="ja-JP" sz="1400" kern="100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Arial" panose="020B0604020202020204" pitchFamily="34" charset="0"/>
              </a:rPr>
              <a:t> </a:t>
            </a:r>
            <a:r>
              <a:rPr lang="en-US" altLang="ja-JP" sz="1400" kern="100" err="1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Arial" panose="020B0604020202020204" pitchFamily="34" charset="0"/>
              </a:rPr>
              <a:t>tuktok</a:t>
            </a:r>
            <a:r>
              <a:rPr lang="en-US" altLang="ja-JP" sz="1400" kern="100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Arial" panose="020B0604020202020204" pitchFamily="34" charset="0"/>
              </a:rPr>
              <a:t> ng step (slope). Mag-</a:t>
            </a:r>
            <a:r>
              <a:rPr lang="en-US" altLang="ja-JP" sz="1400" kern="100" err="1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Arial" panose="020B0604020202020204" pitchFamily="34" charset="0"/>
              </a:rPr>
              <a:t>ingat</a:t>
            </a:r>
            <a:r>
              <a:rPr lang="en-US" altLang="ja-JP" sz="1400" kern="100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Arial" panose="020B0604020202020204" pitchFamily="34" charset="0"/>
              </a:rPr>
              <a:t> </a:t>
            </a:r>
            <a:r>
              <a:rPr lang="en-US" altLang="ja-JP" sz="1400" kern="100" err="1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Arial" panose="020B0604020202020204" pitchFamily="34" charset="0"/>
              </a:rPr>
              <a:t>sa</a:t>
            </a:r>
            <a:r>
              <a:rPr lang="en-US" altLang="ja-JP" sz="1400" kern="100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Arial" panose="020B0604020202020204" pitchFamily="34" charset="0"/>
              </a:rPr>
              <a:t> </a:t>
            </a:r>
            <a:r>
              <a:rPr lang="en-US" altLang="ja-JP" sz="1400" kern="100" err="1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Arial" panose="020B0604020202020204" pitchFamily="34" charset="0"/>
              </a:rPr>
              <a:t>mga</a:t>
            </a:r>
            <a:r>
              <a:rPr lang="en-US" altLang="ja-JP" sz="1400" kern="100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Arial" panose="020B0604020202020204" pitchFamily="34" charset="0"/>
              </a:rPr>
              <a:t> </a:t>
            </a:r>
            <a:r>
              <a:rPr lang="en-US" altLang="ja-JP" sz="1400" kern="100" err="1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Arial" panose="020B0604020202020204" pitchFamily="34" charset="0"/>
              </a:rPr>
              <a:t>gusali</a:t>
            </a:r>
            <a:r>
              <a:rPr lang="en-US" altLang="ja-JP" sz="1400" kern="100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Arial" panose="020B0604020202020204" pitchFamily="34" charset="0"/>
              </a:rPr>
              <a:t> </a:t>
            </a:r>
            <a:r>
              <a:rPr lang="en-US" altLang="ja-JP" sz="1400" kern="100" err="1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Arial" panose="020B0604020202020204" pitchFamily="34" charset="0"/>
              </a:rPr>
              <a:t>sa</a:t>
            </a:r>
            <a:r>
              <a:rPr lang="en-US" altLang="ja-JP" sz="1400" kern="100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Arial" panose="020B0604020202020204" pitchFamily="34" charset="0"/>
              </a:rPr>
              <a:t> </a:t>
            </a:r>
            <a:r>
              <a:rPr lang="en-US" altLang="ja-JP" sz="1400" kern="100" err="1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Arial" panose="020B0604020202020204" pitchFamily="34" charset="0"/>
              </a:rPr>
              <a:t>itaas</a:t>
            </a:r>
            <a:r>
              <a:rPr lang="en-US" altLang="ja-JP" sz="1400" kern="100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Arial" panose="020B0604020202020204" pitchFamily="34" charset="0"/>
              </a:rPr>
              <a:t> at </a:t>
            </a:r>
            <a:r>
              <a:rPr lang="en-US" altLang="ja-JP" sz="1400" kern="100" err="1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Arial" panose="020B0604020202020204" pitchFamily="34" charset="0"/>
              </a:rPr>
              <a:t>ibabang</a:t>
            </a:r>
            <a:r>
              <a:rPr lang="en-US" altLang="ja-JP" sz="1400" kern="100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Arial" panose="020B0604020202020204" pitchFamily="34" charset="0"/>
              </a:rPr>
              <a:t> </a:t>
            </a:r>
            <a:r>
              <a:rPr lang="en-US" altLang="ja-JP" sz="1400" kern="100" err="1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Arial" panose="020B0604020202020204" pitchFamily="34" charset="0"/>
              </a:rPr>
              <a:t>bahagi</a:t>
            </a:r>
            <a:r>
              <a:rPr lang="en-US" altLang="ja-JP" sz="1400" kern="100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Arial" panose="020B0604020202020204" pitchFamily="34" charset="0"/>
              </a:rPr>
              <a:t> ng </a:t>
            </a:r>
            <a:r>
              <a:rPr lang="en-US" altLang="ja-JP" sz="1400" kern="100" err="1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Arial" panose="020B0604020202020204" pitchFamily="34" charset="0"/>
              </a:rPr>
              <a:t>sahig</a:t>
            </a:r>
            <a:r>
              <a:rPr lang="en-US" altLang="ja-JP" sz="1400" kern="100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Arial" panose="020B0604020202020204" pitchFamily="34" charset="0"/>
              </a:rPr>
              <a:t> ng </a:t>
            </a:r>
            <a:r>
              <a:rPr lang="en-US" altLang="ja-JP" sz="1400" kern="100" err="1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Arial" panose="020B0604020202020204" pitchFamily="34" charset="0"/>
              </a:rPr>
              <a:t>trabaho</a:t>
            </a:r>
            <a:r>
              <a:rPr lang="en-US" altLang="ja-JP" sz="1400" kern="100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Arial" panose="020B0604020202020204" pitchFamily="34" charset="0"/>
              </a:rPr>
              <a:t>.</a:t>
            </a:r>
            <a:endParaRPr lang="ja-JP" altLang="ja-JP" sz="1400" kern="100">
              <a:effectLst/>
              <a:latin typeface="Arial" panose="020B0604020202020204" pitchFamily="34" charset="0"/>
              <a:ea typeface="ＭＳ ゴシック" panose="020B0609070205080204" pitchFamily="49" charset="-128"/>
              <a:cs typeface="Arial" panose="020B060402020202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endParaRPr lang="ja-JP" altLang="en-US" sz="1400">
              <a:solidFill>
                <a:prstClr val="black"/>
              </a:solidFill>
              <a:latin typeface="Arial" panose="020B0604020202020204" pitchFamily="34" charset="0"/>
              <a:ea typeface="Meiryo UI" panose="020B0604030504040204" pitchFamily="50" charset="-128"/>
              <a:cs typeface="Arial" panose="020B0604020202020204" pitchFamily="34" charset="0"/>
            </a:endParaRP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67CA5F8A-B375-4411-8718-60AD8745E86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6034" t="19500" r="16847"/>
          <a:stretch/>
        </p:blipFill>
        <p:spPr>
          <a:xfrm>
            <a:off x="5534020" y="1353313"/>
            <a:ext cx="3236305" cy="2075688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6" name="図 5">
            <a:extLst>
              <a:ext uri="{FF2B5EF4-FFF2-40B4-BE49-F238E27FC236}">
                <a16:creationId xmlns:a16="http://schemas.microsoft.com/office/drawing/2014/main" id="{F8618B91-99BE-4C24-BF4E-D3173277B4CB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3759" t="25902" r="16034"/>
          <a:stretch/>
        </p:blipFill>
        <p:spPr>
          <a:xfrm>
            <a:off x="5078896" y="4160925"/>
            <a:ext cx="3691429" cy="2075688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926320197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3"/>
          <p:cNvSpPr>
            <a:spLocks noGrp="1"/>
          </p:cNvSpPr>
          <p:nvPr>
            <p:ph type="title"/>
          </p:nvPr>
        </p:nvSpPr>
        <p:spPr>
          <a:xfrm>
            <a:off x="628650" y="136524"/>
            <a:ext cx="7886700" cy="1035222"/>
          </a:xfrm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r>
              <a:rPr lang="en-US" altLang="ja-JP" sz="2400" b="1"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Mga Pag-</a:t>
            </a:r>
            <a:r>
              <a:rPr lang="en-US" altLang="ja-JP" sz="2400" b="1" err="1"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iingat</a:t>
            </a:r>
            <a:r>
              <a:rPr lang="en-US" altLang="ja-JP" sz="2400" b="1"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 </a:t>
            </a:r>
            <a:r>
              <a:rPr lang="en-US" altLang="ja-JP" sz="2400" b="1" err="1"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Kapag</a:t>
            </a:r>
            <a:r>
              <a:rPr lang="en-US" altLang="ja-JP" sz="2400" b="1"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 </a:t>
            </a:r>
            <a:r>
              <a:rPr lang="en-US" altLang="ja-JP" sz="2400" b="1" err="1"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Nagtatrabaho</a:t>
            </a:r>
            <a:r>
              <a:rPr lang="en-US" altLang="ja-JP" sz="2400" b="1"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 </a:t>
            </a:r>
            <a:r>
              <a:rPr lang="en-US" altLang="ja-JP" sz="2400" b="1" err="1"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sa</a:t>
            </a:r>
            <a:r>
              <a:rPr lang="en-US" altLang="ja-JP" sz="2400" b="1"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 Aerial Work Platform Vehicle (</a:t>
            </a:r>
            <a:r>
              <a:rPr lang="ja-JP" altLang="en-US" sz="2400" b="1"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１</a:t>
            </a:r>
            <a:r>
              <a:rPr lang="en-US" altLang="ja-JP" sz="2400" b="1"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) </a:t>
            </a:r>
            <a:r>
              <a:rPr lang="en-US" altLang="ja-JP" sz="2400" b="1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Arial" panose="020B0604020202020204" pitchFamily="34" charset="0"/>
              </a:rPr>
              <a:t>Pag-</a:t>
            </a:r>
            <a:r>
              <a:rPr lang="en-US" altLang="ja-JP" sz="2400" b="1" err="1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Arial" panose="020B0604020202020204" pitchFamily="34" charset="0"/>
              </a:rPr>
              <a:t>iingat</a:t>
            </a:r>
            <a:r>
              <a:rPr lang="en-US" altLang="ja-JP" sz="2400" b="1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Arial" panose="020B0604020202020204" pitchFamily="34" charset="0"/>
              </a:rPr>
              <a:t> para </a:t>
            </a:r>
            <a:r>
              <a:rPr lang="en-US" altLang="ja-JP" sz="2400" b="1" err="1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Arial" panose="020B0604020202020204" pitchFamily="34" charset="0"/>
              </a:rPr>
              <a:t>sa</a:t>
            </a:r>
            <a:r>
              <a:rPr lang="en-US" altLang="ja-JP" sz="2400" b="1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Arial" panose="020B0604020202020204" pitchFamily="34" charset="0"/>
              </a:rPr>
              <a:t> Self-Propelled Climbing/Descending, Slope, at Steps </a:t>
            </a:r>
            <a:r>
              <a:rPr lang="en-US" altLang="ja-JP" sz="2400" b="1"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3</a:t>
            </a:r>
            <a:endParaRPr kumimoji="1" lang="ja-JP" altLang="en-US" sz="2400" b="1">
              <a:latin typeface="Arial" panose="020B0604020202020204" pitchFamily="34" charset="0"/>
              <a:ea typeface="Meiryo UI" panose="020B0604030504040204" pitchFamily="50" charset="-128"/>
              <a:cs typeface="Arial" panose="020B0604020202020204" pitchFamily="34" charset="0"/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4572000" y="6400413"/>
            <a:ext cx="3598662" cy="27699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r"/>
            <a:r>
              <a:rPr lang="en-US" altLang="ja-JP" sz="1200" dirty="0" err="1">
                <a:solidFill>
                  <a:prstClr val="black"/>
                </a:solidFill>
              </a:rPr>
              <a:t>teksto</a:t>
            </a:r>
            <a:r>
              <a:rPr lang="en-US" altLang="ja-JP" sz="1200" dirty="0">
                <a:solidFill>
                  <a:prstClr val="black"/>
                </a:solidFill>
              </a:rPr>
              <a:t> p.</a:t>
            </a:r>
            <a:r>
              <a:rPr lang="ja-JP" altLang="en-US" sz="1200" dirty="0">
                <a:solidFill>
                  <a:prstClr val="black"/>
                </a:solidFill>
              </a:rPr>
              <a:t>８４</a:t>
            </a:r>
            <a:r>
              <a:rPr lang="en-US" altLang="ja-JP" sz="1200" dirty="0">
                <a:solidFill>
                  <a:prstClr val="black"/>
                </a:solidFill>
              </a:rPr>
              <a:t>/</a:t>
            </a:r>
            <a:r>
              <a:rPr lang="en-US" altLang="ja-JP" sz="1200" dirty="0" err="1">
                <a:solidFill>
                  <a:prstClr val="black"/>
                </a:solidFill>
              </a:rPr>
              <a:t>Suportang</a:t>
            </a:r>
            <a:r>
              <a:rPr lang="en-US" altLang="ja-JP" sz="1200" dirty="0">
                <a:solidFill>
                  <a:prstClr val="black"/>
                </a:solidFill>
              </a:rPr>
              <a:t> </a:t>
            </a:r>
            <a:r>
              <a:rPr lang="en-US" altLang="ja-JP" sz="1200" dirty="0" err="1">
                <a:solidFill>
                  <a:prstClr val="black"/>
                </a:solidFill>
              </a:rPr>
              <a:t>Aklat-Aralin</a:t>
            </a:r>
            <a:r>
              <a:rPr lang="en-US" altLang="ja-JP" sz="1200" dirty="0">
                <a:solidFill>
                  <a:prstClr val="black"/>
                </a:solidFill>
              </a:rPr>
              <a:t> </a:t>
            </a:r>
            <a:r>
              <a:rPr lang="en-US" altLang="ja-JP" sz="1200" dirty="0" smtClean="0">
                <a:solidFill>
                  <a:prstClr val="black"/>
                </a:solidFill>
              </a:rPr>
              <a:t>p.</a:t>
            </a:r>
            <a:r>
              <a:rPr lang="ja-JP" altLang="en-US" sz="1200" dirty="0" smtClean="0">
                <a:solidFill>
                  <a:prstClr val="black"/>
                </a:solidFill>
              </a:rPr>
              <a:t>４０</a:t>
            </a:r>
            <a:endParaRPr lang="ja-JP" altLang="en-US" sz="1200" dirty="0">
              <a:solidFill>
                <a:prstClr val="black"/>
              </a:solidFill>
            </a:endParaRP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712B29-8DFD-45C1-BE8F-2E7F44751CDC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41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コンテンツ プレースホルダー 4"/>
          <p:cNvSpPr txBox="1">
            <a:spLocks/>
          </p:cNvSpPr>
          <p:nvPr/>
        </p:nvSpPr>
        <p:spPr>
          <a:xfrm>
            <a:off x="525644" y="1345809"/>
            <a:ext cx="8081762" cy="1753295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None/>
            </a:pPr>
            <a:r>
              <a:rPr lang="en-US" altLang="ja-JP" sz="1400" b="1" u="sng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Arial" panose="020B0604020202020204" pitchFamily="34" charset="0"/>
              </a:rPr>
              <a:t>Pag-</a:t>
            </a:r>
            <a:r>
              <a:rPr lang="en-US" altLang="ja-JP" sz="1400" b="1" u="sng" err="1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Arial" panose="020B0604020202020204" pitchFamily="34" charset="0"/>
              </a:rPr>
              <a:t>iingat</a:t>
            </a:r>
            <a:r>
              <a:rPr lang="en-US" altLang="ja-JP" sz="1400" b="1" u="sng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Arial" panose="020B0604020202020204" pitchFamily="34" charset="0"/>
              </a:rPr>
              <a:t> para </a:t>
            </a:r>
            <a:r>
              <a:rPr lang="en-US" altLang="ja-JP" sz="1400" b="1" u="sng" err="1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Arial" panose="020B0604020202020204" pitchFamily="34" charset="0"/>
              </a:rPr>
              <a:t>sa</a:t>
            </a:r>
            <a:r>
              <a:rPr lang="en-US" altLang="ja-JP" sz="1400" b="1" u="sng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Arial" panose="020B0604020202020204" pitchFamily="34" charset="0"/>
              </a:rPr>
              <a:t> Self-Propelled Climbing/Descending, Slope, at Steps</a:t>
            </a:r>
            <a:endParaRPr lang="en-US" altLang="ja-JP" sz="1400" b="1" u="sng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marL="0" lvl="0" indent="0" algn="l">
              <a:buNone/>
            </a:pPr>
            <a:r>
              <a:rPr lang="ja-JP" altLang="en-US" sz="140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⑦　</a:t>
            </a:r>
            <a:r>
              <a:rPr lang="en-US" altLang="ja-JP" sz="1400" kern="100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 </a:t>
            </a:r>
            <a:r>
              <a:rPr lang="en-US" altLang="ja-JP" sz="1400" kern="100" err="1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Huwag</a:t>
            </a:r>
            <a:r>
              <a:rPr lang="en-US" altLang="ja-JP" sz="1400" kern="100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 </a:t>
            </a:r>
            <a:r>
              <a:rPr lang="en-US" altLang="ja-JP" sz="1400" kern="100" err="1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kailanman</a:t>
            </a:r>
            <a:r>
              <a:rPr lang="en-US" altLang="ja-JP" sz="1400" kern="100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 </a:t>
            </a:r>
            <a:r>
              <a:rPr lang="en-US" altLang="ja-JP" sz="1400" kern="100" err="1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magmaneho</a:t>
            </a:r>
            <a:r>
              <a:rPr lang="en-US" altLang="ja-JP" sz="1400" kern="100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 </a:t>
            </a:r>
            <a:r>
              <a:rPr lang="en-US" altLang="ja-JP" sz="1400" kern="100" err="1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nang</a:t>
            </a:r>
            <a:r>
              <a:rPr lang="en-US" altLang="ja-JP" sz="1400" kern="100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 </a:t>
            </a:r>
            <a:r>
              <a:rPr lang="en-US" altLang="ja-JP" sz="1400" kern="100" err="1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nakataas</a:t>
            </a:r>
            <a:r>
              <a:rPr lang="en-US" altLang="ja-JP" sz="1400" kern="100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 ang work platform (</a:t>
            </a:r>
            <a:r>
              <a:rPr lang="en-US" altLang="ja-JP" sz="1400" kern="100" err="1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gaya</a:t>
            </a:r>
            <a:r>
              <a:rPr lang="en-US" altLang="ja-JP" sz="1400" kern="100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 ng </a:t>
            </a:r>
            <a:r>
              <a:rPr lang="en-US" altLang="ja-JP" sz="1400" kern="100" err="1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nakataas</a:t>
            </a:r>
            <a:r>
              <a:rPr lang="en-US" altLang="ja-JP" sz="1400" kern="100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 ang </a:t>
            </a:r>
            <a:r>
              <a:rPr lang="en-US" altLang="ja-JP" sz="1400" kern="100" err="1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anggulo</a:t>
            </a:r>
            <a:r>
              <a:rPr lang="en-US" altLang="ja-JP" sz="1400" kern="100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 ng </a:t>
            </a:r>
            <a:r>
              <a:rPr lang="en-US" altLang="ja-JP" sz="1400" kern="100" err="1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pag-usad</a:t>
            </a:r>
            <a:r>
              <a:rPr lang="en-US" altLang="ja-JP" sz="1400" kern="100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 ng boom), </a:t>
            </a:r>
            <a:r>
              <a:rPr lang="en-US" altLang="ja-JP" sz="1400" kern="100" err="1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dahil</a:t>
            </a:r>
            <a:r>
              <a:rPr lang="en-US" altLang="ja-JP" sz="1400" kern="100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 may </a:t>
            </a:r>
            <a:r>
              <a:rPr lang="en-US" altLang="ja-JP" sz="1400" kern="100" err="1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panganib</a:t>
            </a:r>
            <a:r>
              <a:rPr lang="en-US" altLang="ja-JP" sz="1400" kern="100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 </a:t>
            </a:r>
            <a:r>
              <a:rPr lang="en-US" altLang="ja-JP" sz="1400" kern="100" err="1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na</a:t>
            </a:r>
            <a:r>
              <a:rPr lang="en-US" altLang="ja-JP" sz="1400" kern="100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 </a:t>
            </a:r>
            <a:r>
              <a:rPr lang="en-US" altLang="ja-JP" sz="1400" kern="100" err="1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tumagilid</a:t>
            </a:r>
            <a:r>
              <a:rPr lang="en-US" altLang="ja-JP" sz="1400" kern="100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 kung </a:t>
            </a:r>
            <a:r>
              <a:rPr lang="en-US" altLang="ja-JP" sz="1400" kern="100" err="1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papasok</a:t>
            </a:r>
            <a:r>
              <a:rPr lang="en-US" altLang="ja-JP" sz="1400" kern="100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 ka </a:t>
            </a:r>
            <a:r>
              <a:rPr lang="en-US" altLang="ja-JP" sz="1400" kern="100" err="1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sa</a:t>
            </a:r>
            <a:r>
              <a:rPr lang="en-US" altLang="ja-JP" sz="1400" kern="100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 </a:t>
            </a:r>
            <a:r>
              <a:rPr lang="en-US" altLang="ja-JP" sz="1400" kern="100" err="1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mga</a:t>
            </a:r>
            <a:r>
              <a:rPr lang="en-US" altLang="ja-JP" sz="1400" kern="100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 </a:t>
            </a:r>
            <a:r>
              <a:rPr lang="en-US" altLang="ja-JP" sz="1400" kern="100" err="1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daang</a:t>
            </a:r>
            <a:r>
              <a:rPr lang="en-US" altLang="ja-JP" sz="1400" kern="100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 </a:t>
            </a:r>
            <a:r>
              <a:rPr lang="en-US" altLang="ja-JP" sz="1400" kern="100" err="1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lubak-lubak</a:t>
            </a:r>
            <a:r>
              <a:rPr lang="en-US" altLang="ja-JP" sz="1400" kern="100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, </a:t>
            </a:r>
            <a:r>
              <a:rPr lang="en-US" altLang="ja-JP" sz="1400" kern="100" err="1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pahagdan</a:t>
            </a:r>
            <a:r>
              <a:rPr lang="en-US" altLang="ja-JP" sz="1400" kern="100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, o </a:t>
            </a:r>
            <a:r>
              <a:rPr lang="en-US" altLang="ja-JP" sz="1400" kern="100" err="1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matarik</a:t>
            </a:r>
            <a:r>
              <a:rPr lang="en-US" altLang="ja-JP" sz="1400" kern="100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 </a:t>
            </a:r>
            <a:r>
              <a:rPr lang="en-US" altLang="ja-JP" sz="1400" kern="100" err="1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na</a:t>
            </a:r>
            <a:r>
              <a:rPr lang="en-US" altLang="ja-JP" sz="1400" kern="100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 </a:t>
            </a:r>
            <a:r>
              <a:rPr lang="en-US" altLang="ja-JP" sz="1400" kern="100" err="1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lugar</a:t>
            </a:r>
            <a:r>
              <a:rPr lang="en-US" altLang="ja-JP" sz="1400" kern="100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.</a:t>
            </a:r>
            <a:endParaRPr lang="ja-JP" altLang="ja-JP" sz="1400" kern="100">
              <a:effectLst/>
              <a:latin typeface="ＭＳ ゴシック" panose="020B0609070205080204" pitchFamily="49" charset="-128"/>
              <a:ea typeface="ＭＳ ゴシック" panose="020B0609070205080204" pitchFamily="49" charset="-128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altLang="ja-JP" sz="1400">
                <a:effectLst/>
                <a:latin typeface="Arial" panose="020B0604020202020204" pitchFamily="34" charset="0"/>
                <a:ea typeface="ＭＳ ゴシック" panose="020B0609070205080204" pitchFamily="49" charset="-128"/>
              </a:rPr>
              <a:t>Ang tilt movement ng work platform ay mas </a:t>
            </a:r>
            <a:r>
              <a:rPr lang="en-US" altLang="ja-JP" sz="1400" err="1">
                <a:effectLst/>
                <a:latin typeface="Arial" panose="020B0604020202020204" pitchFamily="34" charset="0"/>
                <a:ea typeface="ＭＳ ゴシック" panose="020B0609070205080204" pitchFamily="49" charset="-128"/>
              </a:rPr>
              <a:t>malaki</a:t>
            </a:r>
            <a:r>
              <a:rPr lang="en-US" altLang="ja-JP" sz="1400">
                <a:effectLst/>
                <a:latin typeface="Arial" panose="020B0604020202020204" pitchFamily="34" charset="0"/>
                <a:ea typeface="ＭＳ ゴシック" panose="020B0609070205080204" pitchFamily="49" charset="-128"/>
              </a:rPr>
              <a:t> </a:t>
            </a:r>
            <a:r>
              <a:rPr lang="en-US" altLang="ja-JP" sz="1400" err="1">
                <a:effectLst/>
                <a:latin typeface="Arial" panose="020B0604020202020204" pitchFamily="34" charset="0"/>
                <a:ea typeface="ＭＳ ゴシック" panose="020B0609070205080204" pitchFamily="49" charset="-128"/>
              </a:rPr>
              <a:t>kumpara</a:t>
            </a:r>
            <a:r>
              <a:rPr lang="en-US" altLang="ja-JP" sz="1400">
                <a:effectLst/>
                <a:latin typeface="Arial" panose="020B0604020202020204" pitchFamily="34" charset="0"/>
                <a:ea typeface="ＭＳ ゴシック" panose="020B0609070205080204" pitchFamily="49" charset="-128"/>
              </a:rPr>
              <a:t> tilt movement ng </a:t>
            </a:r>
            <a:r>
              <a:rPr lang="en-US" altLang="ja-JP" sz="1400" err="1">
                <a:effectLst/>
                <a:latin typeface="Arial" panose="020B0604020202020204" pitchFamily="34" charset="0"/>
                <a:ea typeface="ＭＳ ゴシック" panose="020B0609070205080204" pitchFamily="49" charset="-128"/>
              </a:rPr>
              <a:t>nasa</a:t>
            </a:r>
            <a:r>
              <a:rPr lang="en-US" altLang="ja-JP" sz="1400">
                <a:effectLst/>
                <a:latin typeface="Arial" panose="020B0604020202020204" pitchFamily="34" charset="0"/>
                <a:ea typeface="ＭＳ ゴシック" panose="020B0609070205080204" pitchFamily="49" charset="-128"/>
              </a:rPr>
              <a:t> </a:t>
            </a:r>
            <a:r>
              <a:rPr lang="en-US" altLang="ja-JP" sz="1400" err="1">
                <a:effectLst/>
                <a:latin typeface="Arial" panose="020B0604020202020204" pitchFamily="34" charset="0"/>
                <a:ea typeface="ＭＳ ゴシック" panose="020B0609070205080204" pitchFamily="49" charset="-128"/>
              </a:rPr>
              <a:t>babang</a:t>
            </a:r>
            <a:r>
              <a:rPr lang="en-US" altLang="ja-JP" sz="1400">
                <a:effectLst/>
                <a:latin typeface="Arial" panose="020B0604020202020204" pitchFamily="34" charset="0"/>
                <a:ea typeface="ＭＳ ゴシック" panose="020B0609070205080204" pitchFamily="49" charset="-128"/>
              </a:rPr>
              <a:t> </a:t>
            </a:r>
            <a:r>
              <a:rPr lang="en-US" altLang="ja-JP" sz="1400" err="1">
                <a:effectLst/>
                <a:latin typeface="Arial" panose="020B0604020202020204" pitchFamily="34" charset="0"/>
                <a:ea typeface="ＭＳ ゴシック" panose="020B0609070205080204" pitchFamily="49" charset="-128"/>
              </a:rPr>
              <a:t>sasakyan</a:t>
            </a:r>
            <a:r>
              <a:rPr lang="en-US" altLang="ja-JP" sz="1400">
                <a:effectLst/>
                <a:latin typeface="Arial" panose="020B0604020202020204" pitchFamily="34" charset="0"/>
                <a:ea typeface="ＭＳ ゴシック" panose="020B0609070205080204" pitchFamily="49" charset="-128"/>
              </a:rPr>
              <a:t>. </a:t>
            </a:r>
            <a:r>
              <a:rPr lang="ja-JP" altLang="en-US" sz="140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。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endParaRPr lang="ja-JP" altLang="en-US" sz="140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pic>
        <p:nvPicPr>
          <p:cNvPr id="2" name="図 1">
            <a:extLst>
              <a:ext uri="{FF2B5EF4-FFF2-40B4-BE49-F238E27FC236}">
                <a16:creationId xmlns:a16="http://schemas.microsoft.com/office/drawing/2014/main" id="{DDF505C8-A530-4095-9413-212288C7768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7323" t="17782" r="23835"/>
          <a:stretch/>
        </p:blipFill>
        <p:spPr>
          <a:xfrm>
            <a:off x="4128152" y="3099104"/>
            <a:ext cx="4260594" cy="3213183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724178065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3"/>
          <p:cNvSpPr>
            <a:spLocks noGrp="1"/>
          </p:cNvSpPr>
          <p:nvPr>
            <p:ph type="title"/>
          </p:nvPr>
        </p:nvSpPr>
        <p:spPr>
          <a:xfrm>
            <a:off x="628650" y="176098"/>
            <a:ext cx="7886700" cy="1082446"/>
          </a:xfrm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r>
              <a:rPr lang="en-US" altLang="ja-JP" sz="2400" b="1"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Mga Pag-</a:t>
            </a:r>
            <a:r>
              <a:rPr lang="en-US" altLang="ja-JP" sz="2400" b="1" err="1"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iingat</a:t>
            </a:r>
            <a:r>
              <a:rPr lang="en-US" altLang="ja-JP" sz="2400" b="1"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 </a:t>
            </a:r>
            <a:r>
              <a:rPr lang="en-US" altLang="ja-JP" sz="2400" b="1" err="1"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Kapag</a:t>
            </a:r>
            <a:r>
              <a:rPr lang="en-US" altLang="ja-JP" sz="2400" b="1"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 </a:t>
            </a:r>
            <a:r>
              <a:rPr lang="en-US" altLang="ja-JP" sz="2400" b="1" err="1"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Nagtatrabaho</a:t>
            </a:r>
            <a:r>
              <a:rPr lang="en-US" altLang="ja-JP" sz="2400" b="1"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 </a:t>
            </a:r>
            <a:r>
              <a:rPr lang="en-US" altLang="ja-JP" sz="2400" b="1" err="1"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sa</a:t>
            </a:r>
            <a:r>
              <a:rPr lang="en-US" altLang="ja-JP" sz="2400" b="1"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 Aerial Work Platform Vehicle</a:t>
            </a:r>
            <a:r>
              <a:rPr lang="ja-JP" altLang="en-US" sz="2400" b="1"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 </a:t>
            </a:r>
            <a:r>
              <a:rPr lang="en-US" altLang="ja-JP" sz="2400" b="1"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(</a:t>
            </a:r>
            <a:r>
              <a:rPr lang="ja-JP" altLang="en-US" sz="2400" b="1"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２</a:t>
            </a:r>
            <a:r>
              <a:rPr lang="en-US" altLang="ja-JP" sz="2400" b="1"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) </a:t>
            </a:r>
            <a:r>
              <a:rPr lang="en-US" altLang="ja-JP" sz="2400" b="1" err="1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Arial" panose="020B0604020202020204" pitchFamily="34" charset="0"/>
              </a:rPr>
              <a:t>Sundin</a:t>
            </a:r>
            <a:r>
              <a:rPr lang="en-US" altLang="ja-JP" sz="2400" b="1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Arial" panose="020B0604020202020204" pitchFamily="34" charset="0"/>
              </a:rPr>
              <a:t> ang </a:t>
            </a:r>
            <a:r>
              <a:rPr lang="en-US" altLang="ja-JP" sz="2400" b="1" err="1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Arial" panose="020B0604020202020204" pitchFamily="34" charset="0"/>
              </a:rPr>
              <a:t>mga</a:t>
            </a:r>
            <a:r>
              <a:rPr lang="en-US" altLang="ja-JP" sz="2400" b="1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Arial" panose="020B0604020202020204" pitchFamily="34" charset="0"/>
              </a:rPr>
              <a:t> </a:t>
            </a:r>
            <a:r>
              <a:rPr lang="en-US" altLang="ja-JP" sz="2400" b="1" err="1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Arial" panose="020B0604020202020204" pitchFamily="34" charset="0"/>
              </a:rPr>
              <a:t>Alituntunin</a:t>
            </a:r>
            <a:r>
              <a:rPr lang="en-US" altLang="ja-JP" sz="2400" b="1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Arial" panose="020B0604020202020204" pitchFamily="34" charset="0"/>
              </a:rPr>
              <a:t> ng </a:t>
            </a:r>
            <a:r>
              <a:rPr lang="en-US" altLang="ja-JP" sz="2400" b="1" err="1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Arial" panose="020B0604020202020204" pitchFamily="34" charset="0"/>
              </a:rPr>
              <a:t>Kaligtasan</a:t>
            </a:r>
            <a:endParaRPr kumimoji="1" lang="ja-JP" altLang="en-US" sz="2400" b="1">
              <a:latin typeface="Arial" panose="020B0604020202020204" pitchFamily="34" charset="0"/>
              <a:ea typeface="Meiryo UI" panose="020B0604030504040204" pitchFamily="50" charset="-128"/>
              <a:cs typeface="Arial" panose="020B0604020202020204" pitchFamily="34" charset="0"/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3871143" y="6400413"/>
            <a:ext cx="4299519" cy="27699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r"/>
            <a:r>
              <a:rPr lang="en-US" altLang="ja-JP" sz="1200" dirty="0" err="1">
                <a:solidFill>
                  <a:prstClr val="black"/>
                </a:solidFill>
              </a:rPr>
              <a:t>teksto</a:t>
            </a:r>
            <a:r>
              <a:rPr lang="en-US" altLang="ja-JP" sz="1200" dirty="0">
                <a:solidFill>
                  <a:prstClr val="black"/>
                </a:solidFill>
              </a:rPr>
              <a:t> p.</a:t>
            </a:r>
            <a:r>
              <a:rPr lang="ja-JP" altLang="en-US" sz="1200" dirty="0">
                <a:solidFill>
                  <a:prstClr val="black"/>
                </a:solidFill>
              </a:rPr>
              <a:t>８６～８７</a:t>
            </a:r>
            <a:r>
              <a:rPr lang="en-US" altLang="ja-JP" sz="1200" dirty="0">
                <a:solidFill>
                  <a:prstClr val="black"/>
                </a:solidFill>
              </a:rPr>
              <a:t>/</a:t>
            </a:r>
            <a:r>
              <a:rPr lang="en-US" altLang="ja-JP" sz="1200" dirty="0" err="1">
                <a:solidFill>
                  <a:prstClr val="black"/>
                </a:solidFill>
              </a:rPr>
              <a:t>Suportang</a:t>
            </a:r>
            <a:r>
              <a:rPr lang="en-US" altLang="ja-JP" sz="1200" dirty="0">
                <a:solidFill>
                  <a:prstClr val="black"/>
                </a:solidFill>
              </a:rPr>
              <a:t> </a:t>
            </a:r>
            <a:r>
              <a:rPr lang="en-US" altLang="ja-JP" sz="1200" dirty="0" err="1">
                <a:solidFill>
                  <a:prstClr val="black"/>
                </a:solidFill>
              </a:rPr>
              <a:t>Aklat-Aralin</a:t>
            </a:r>
            <a:r>
              <a:rPr lang="en-US" altLang="ja-JP" sz="1200" dirty="0">
                <a:solidFill>
                  <a:prstClr val="black"/>
                </a:solidFill>
              </a:rPr>
              <a:t> </a:t>
            </a:r>
            <a:r>
              <a:rPr lang="en-US" altLang="ja-JP" sz="1200" dirty="0" smtClean="0">
                <a:solidFill>
                  <a:prstClr val="black"/>
                </a:solidFill>
              </a:rPr>
              <a:t>p.</a:t>
            </a:r>
            <a:r>
              <a:rPr lang="ja-JP" altLang="en-US" sz="1200" dirty="0" smtClean="0">
                <a:solidFill>
                  <a:prstClr val="black"/>
                </a:solidFill>
              </a:rPr>
              <a:t>４０～４２</a:t>
            </a:r>
            <a:endParaRPr lang="ja-JP" altLang="en-US" sz="1200" dirty="0">
              <a:solidFill>
                <a:prstClr val="black"/>
              </a:solidFill>
            </a:endParaRP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712B29-8DFD-45C1-BE8F-2E7F44751CDC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42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コンテンツ プレースホルダー 4"/>
          <p:cNvSpPr txBox="1">
            <a:spLocks/>
          </p:cNvSpPr>
          <p:nvPr/>
        </p:nvSpPr>
        <p:spPr>
          <a:xfrm>
            <a:off x="500690" y="1468072"/>
            <a:ext cx="7886701" cy="3921856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>
              <a:lnSpc>
                <a:spcPct val="100000"/>
              </a:lnSpc>
              <a:spcBef>
                <a:spcPts val="0"/>
              </a:spcBef>
              <a:buFont typeface="+mj-ea"/>
              <a:buAutoNum type="circleNumDbPlain"/>
            </a:pPr>
            <a:r>
              <a:rPr lang="en-US" altLang="ja-JP" sz="1200">
                <a:effectLst/>
                <a:latin typeface="Arial" panose="020B0604020202020204" pitchFamily="34" charset="0"/>
                <a:ea typeface="ＭＳ ゴシック" panose="020B0609070205080204" pitchFamily="49" charset="-128"/>
              </a:rPr>
              <a:t>Ang </a:t>
            </a:r>
            <a:r>
              <a:rPr lang="en-US" altLang="ja-JP" sz="1200" err="1">
                <a:effectLst/>
                <a:latin typeface="Arial" panose="020B0604020202020204" pitchFamily="34" charset="0"/>
                <a:ea typeface="ＭＳ ゴシック" panose="020B0609070205080204" pitchFamily="49" charset="-128"/>
              </a:rPr>
              <a:t>mga</a:t>
            </a:r>
            <a:r>
              <a:rPr lang="en-US" altLang="ja-JP" sz="1200">
                <a:effectLst/>
                <a:latin typeface="Arial" panose="020B0604020202020204" pitchFamily="34" charset="0"/>
                <a:ea typeface="ＭＳ ゴシック" panose="020B0609070205080204" pitchFamily="49" charset="-128"/>
              </a:rPr>
              <a:t> </a:t>
            </a:r>
            <a:r>
              <a:rPr lang="en-US" altLang="ja-JP" sz="1200" err="1">
                <a:effectLst/>
                <a:latin typeface="Arial" panose="020B0604020202020204" pitchFamily="34" charset="0"/>
                <a:ea typeface="ＭＳ ゴシック" panose="020B0609070205080204" pitchFamily="49" charset="-128"/>
              </a:rPr>
              <a:t>manggagawa</a:t>
            </a:r>
            <a:r>
              <a:rPr lang="en-US" altLang="ja-JP" sz="1200">
                <a:effectLst/>
                <a:latin typeface="Arial" panose="020B0604020202020204" pitchFamily="34" charset="0"/>
                <a:ea typeface="ＭＳ ゴシック" panose="020B0609070205080204" pitchFamily="49" charset="-128"/>
              </a:rPr>
              <a:t> ay </a:t>
            </a:r>
            <a:r>
              <a:rPr lang="en-US" altLang="ja-JP" sz="1200" err="1">
                <a:effectLst/>
                <a:latin typeface="Arial" panose="020B0604020202020204" pitchFamily="34" charset="0"/>
                <a:ea typeface="ＭＳ ゴシック" panose="020B0609070205080204" pitchFamily="49" charset="-128"/>
              </a:rPr>
              <a:t>dapat</a:t>
            </a:r>
            <a:r>
              <a:rPr lang="en-US" altLang="ja-JP" sz="1200">
                <a:effectLst/>
                <a:latin typeface="Arial" panose="020B0604020202020204" pitchFamily="34" charset="0"/>
                <a:ea typeface="ＭＳ ゴシック" panose="020B0609070205080204" pitchFamily="49" charset="-128"/>
              </a:rPr>
              <a:t> </a:t>
            </a:r>
            <a:r>
              <a:rPr lang="en-US" altLang="ja-JP" sz="1200" err="1">
                <a:effectLst/>
                <a:latin typeface="Arial" panose="020B0604020202020204" pitchFamily="34" charset="0"/>
                <a:ea typeface="ＭＳ ゴシック" panose="020B0609070205080204" pitchFamily="49" charset="-128"/>
              </a:rPr>
              <a:t>magsuot</a:t>
            </a:r>
            <a:r>
              <a:rPr lang="en-US" altLang="ja-JP" sz="1200">
                <a:effectLst/>
                <a:latin typeface="Arial" panose="020B0604020202020204" pitchFamily="34" charset="0"/>
                <a:ea typeface="ＭＳ ゴシック" panose="020B0609070205080204" pitchFamily="49" charset="-128"/>
              </a:rPr>
              <a:t> ng </a:t>
            </a:r>
            <a:r>
              <a:rPr lang="en-US" altLang="ja-JP" sz="1200" err="1">
                <a:effectLst/>
                <a:latin typeface="Arial" panose="020B0604020202020204" pitchFamily="34" charset="0"/>
                <a:ea typeface="ＭＳ ゴシック" panose="020B0609070205080204" pitchFamily="49" charset="-128"/>
              </a:rPr>
              <a:t>proteksiyon</a:t>
            </a:r>
            <a:r>
              <a:rPr lang="en-US" altLang="ja-JP" sz="1200">
                <a:effectLst/>
                <a:latin typeface="Arial" panose="020B0604020202020204" pitchFamily="34" charset="0"/>
                <a:ea typeface="ＭＳ ゴシック" panose="020B0609070205080204" pitchFamily="49" charset="-128"/>
              </a:rPr>
              <a:t> </a:t>
            </a:r>
            <a:r>
              <a:rPr lang="en-US" altLang="ja-JP" sz="1200" err="1">
                <a:effectLst/>
                <a:latin typeface="Arial" panose="020B0604020202020204" pitchFamily="34" charset="0"/>
                <a:ea typeface="ＭＳ ゴシック" panose="020B0609070205080204" pitchFamily="49" charset="-128"/>
              </a:rPr>
              <a:t>na</a:t>
            </a:r>
            <a:r>
              <a:rPr lang="en-US" altLang="ja-JP" sz="1200">
                <a:effectLst/>
                <a:latin typeface="Arial" panose="020B0604020202020204" pitchFamily="34" charset="0"/>
                <a:ea typeface="ＭＳ ゴシック" panose="020B0609070205080204" pitchFamily="49" charset="-128"/>
              </a:rPr>
              <a:t> </a:t>
            </a:r>
            <a:r>
              <a:rPr lang="en-US" altLang="ja-JP" sz="1200" err="1">
                <a:effectLst/>
                <a:latin typeface="Arial" panose="020B0604020202020204" pitchFamily="34" charset="0"/>
                <a:ea typeface="ＭＳ ゴシック" panose="020B0609070205080204" pitchFamily="49" charset="-128"/>
              </a:rPr>
              <a:t>sa</a:t>
            </a:r>
            <a:r>
              <a:rPr lang="en-US" altLang="ja-JP" sz="1200">
                <a:effectLst/>
                <a:latin typeface="Arial" panose="020B0604020202020204" pitchFamily="34" charset="0"/>
                <a:ea typeface="ＭＳ ゴシック" panose="020B0609070205080204" pitchFamily="49" charset="-128"/>
              </a:rPr>
              <a:t> ulo (helmet) at </a:t>
            </a:r>
            <a:r>
              <a:rPr lang="en-US" altLang="ja-JP" sz="1200" err="1">
                <a:effectLst/>
                <a:latin typeface="Arial" panose="020B0604020202020204" pitchFamily="34" charset="0"/>
                <a:ea typeface="ＭＳ ゴシック" panose="020B0609070205080204" pitchFamily="49" charset="-128"/>
              </a:rPr>
              <a:t>mga</a:t>
            </a:r>
            <a:r>
              <a:rPr lang="en-US" altLang="ja-JP" sz="1200">
                <a:effectLst/>
                <a:latin typeface="Arial" panose="020B0604020202020204" pitchFamily="34" charset="0"/>
                <a:ea typeface="ＭＳ ゴシック" panose="020B0609070205080204" pitchFamily="49" charset="-128"/>
              </a:rPr>
              <a:t> </a:t>
            </a:r>
            <a:r>
              <a:rPr lang="en-US" altLang="ja-JP" sz="1200" err="1">
                <a:effectLst/>
                <a:latin typeface="Arial" panose="020B0604020202020204" pitchFamily="34" charset="0"/>
                <a:ea typeface="ＭＳ ゴシック" panose="020B0609070205080204" pitchFamily="49" charset="-128"/>
              </a:rPr>
              <a:t>kagamitang</a:t>
            </a:r>
            <a:r>
              <a:rPr lang="en-US" altLang="ja-JP" sz="1200">
                <a:effectLst/>
                <a:latin typeface="Arial" panose="020B0604020202020204" pitchFamily="34" charset="0"/>
                <a:ea typeface="ＭＳ ゴシック" panose="020B0609070205080204" pitchFamily="49" charset="-128"/>
              </a:rPr>
              <a:t> </a:t>
            </a:r>
            <a:r>
              <a:rPr lang="en-US" altLang="ja-JP" sz="1200" err="1">
                <a:effectLst/>
                <a:latin typeface="Arial" panose="020B0604020202020204" pitchFamily="34" charset="0"/>
                <a:ea typeface="ＭＳ ゴシック" panose="020B0609070205080204" pitchFamily="49" charset="-128"/>
              </a:rPr>
              <a:t>pag-iwas</a:t>
            </a:r>
            <a:r>
              <a:rPr lang="en-US" altLang="ja-JP" sz="1200">
                <a:effectLst/>
                <a:latin typeface="Arial" panose="020B0604020202020204" pitchFamily="34" charset="0"/>
                <a:ea typeface="ＭＳ ゴシック" panose="020B0609070205080204" pitchFamily="49" charset="-128"/>
              </a:rPr>
              <a:t> </a:t>
            </a:r>
            <a:r>
              <a:rPr lang="en-US" altLang="ja-JP" sz="1200" err="1">
                <a:effectLst/>
                <a:latin typeface="Arial" panose="020B0604020202020204" pitchFamily="34" charset="0"/>
                <a:ea typeface="ＭＳ ゴシック" panose="020B0609070205080204" pitchFamily="49" charset="-128"/>
              </a:rPr>
              <a:t>sa</a:t>
            </a:r>
            <a:r>
              <a:rPr lang="en-US" altLang="ja-JP" sz="1200">
                <a:effectLst/>
                <a:latin typeface="Arial" panose="020B0604020202020204" pitchFamily="34" charset="0"/>
                <a:ea typeface="ＭＳ ゴシック" panose="020B0609070205080204" pitchFamily="49" charset="-128"/>
              </a:rPr>
              <a:t> </a:t>
            </a:r>
            <a:r>
              <a:rPr lang="en-US" altLang="ja-JP" sz="1200" err="1">
                <a:effectLst/>
                <a:latin typeface="Arial" panose="020B0604020202020204" pitchFamily="34" charset="0"/>
                <a:ea typeface="ＭＳ ゴシック" panose="020B0609070205080204" pitchFamily="49" charset="-128"/>
              </a:rPr>
              <a:t>pagkahulog</a:t>
            </a:r>
            <a:r>
              <a:rPr lang="en-US" altLang="ja-JP" sz="1200">
                <a:effectLst/>
                <a:latin typeface="Arial" panose="020B0604020202020204" pitchFamily="34" charset="0"/>
                <a:ea typeface="ＭＳ ゴシック" panose="020B0609070205080204" pitchFamily="49" charset="-128"/>
              </a:rPr>
              <a:t> </a:t>
            </a:r>
            <a:r>
              <a:rPr lang="ja-JP" altLang="en-US" sz="120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。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buFont typeface="+mj-ea"/>
              <a:buAutoNum type="circleNumDbPlain"/>
            </a:pPr>
            <a:r>
              <a:rPr lang="en-US" altLang="ja-JP" sz="1200" kern="100" err="1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Kapag</a:t>
            </a:r>
            <a:r>
              <a:rPr lang="en-US" altLang="ja-JP" sz="1200" kern="100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 </a:t>
            </a:r>
            <a:r>
              <a:rPr lang="en-US" altLang="ja-JP" sz="1200" kern="100" err="1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nakasakay</a:t>
            </a:r>
            <a:r>
              <a:rPr lang="en-US" altLang="ja-JP" sz="1200" kern="100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 </a:t>
            </a:r>
            <a:r>
              <a:rPr lang="en-US" altLang="ja-JP" sz="1200" kern="100" err="1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na</a:t>
            </a:r>
            <a:r>
              <a:rPr lang="en-US" altLang="ja-JP" sz="1200" kern="100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 </a:t>
            </a:r>
            <a:r>
              <a:rPr lang="en-US" altLang="ja-JP" sz="1200" kern="100" err="1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sa</a:t>
            </a:r>
            <a:r>
              <a:rPr lang="en-US" altLang="ja-JP" sz="1200" kern="100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 work platform, </a:t>
            </a:r>
            <a:r>
              <a:rPr lang="en-US" altLang="ja-JP" sz="1200" kern="100" err="1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isabit</a:t>
            </a:r>
            <a:r>
              <a:rPr lang="en-US" altLang="ja-JP" sz="1200" kern="100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 </a:t>
            </a:r>
            <a:r>
              <a:rPr lang="en-US" altLang="ja-JP" sz="1200" kern="100" err="1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kagad</a:t>
            </a:r>
            <a:r>
              <a:rPr lang="en-US" altLang="ja-JP" sz="1200" kern="100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 ang </a:t>
            </a:r>
            <a:r>
              <a:rPr lang="en-US" altLang="ja-JP" sz="1200" kern="100" err="1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kagamitang</a:t>
            </a:r>
            <a:r>
              <a:rPr lang="en-US" altLang="ja-JP" sz="1200" kern="100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 </a:t>
            </a:r>
            <a:r>
              <a:rPr lang="en-US" altLang="ja-JP" sz="1200" kern="100" err="1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pag-iwas</a:t>
            </a:r>
            <a:r>
              <a:rPr lang="en-US" altLang="ja-JP" sz="1200" kern="100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 </a:t>
            </a:r>
            <a:r>
              <a:rPr lang="en-US" altLang="ja-JP" sz="1200" kern="100" err="1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sa</a:t>
            </a:r>
            <a:r>
              <a:rPr lang="en-US" altLang="ja-JP" sz="1200" kern="100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 </a:t>
            </a:r>
            <a:r>
              <a:rPr lang="en-US" altLang="ja-JP" sz="1200" kern="100" err="1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pagkahulog</a:t>
            </a:r>
            <a:r>
              <a:rPr lang="en-US" altLang="ja-JP" sz="1200" kern="100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.</a:t>
            </a:r>
            <a:endParaRPr lang="en-US" altLang="ja-JP" sz="120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lvl="1">
              <a:lnSpc>
                <a:spcPct val="100000"/>
              </a:lnSpc>
              <a:spcBef>
                <a:spcPts val="0"/>
              </a:spcBef>
              <a:buFont typeface="+mj-ea"/>
              <a:buAutoNum type="circleNumDbPlain"/>
            </a:pPr>
            <a:r>
              <a:rPr lang="en-US" altLang="ja-JP" sz="1200" err="1">
                <a:effectLst/>
                <a:latin typeface="Arial" panose="020B0604020202020204" pitchFamily="34" charset="0"/>
                <a:ea typeface="ＭＳ ゴシック" panose="020B0609070205080204" pitchFamily="49" charset="-128"/>
              </a:rPr>
              <a:t>Huwag</a:t>
            </a:r>
            <a:r>
              <a:rPr lang="en-US" altLang="ja-JP" sz="1200">
                <a:effectLst/>
                <a:latin typeface="Arial" panose="020B0604020202020204" pitchFamily="34" charset="0"/>
                <a:ea typeface="ＭＳ ゴシック" panose="020B0609070205080204" pitchFamily="49" charset="-128"/>
              </a:rPr>
              <a:t> </a:t>
            </a:r>
            <a:r>
              <a:rPr lang="en-US" altLang="ja-JP" sz="1200" err="1">
                <a:effectLst/>
                <a:latin typeface="Arial" panose="020B0604020202020204" pitchFamily="34" charset="0"/>
                <a:ea typeface="ＭＳ ゴシック" panose="020B0609070205080204" pitchFamily="49" charset="-128"/>
              </a:rPr>
              <a:t>gagamitin</a:t>
            </a:r>
            <a:r>
              <a:rPr lang="en-US" altLang="ja-JP" sz="1200">
                <a:effectLst/>
                <a:latin typeface="Arial" panose="020B0604020202020204" pitchFamily="34" charset="0"/>
                <a:ea typeface="ＭＳ ゴシック" panose="020B0609070205080204" pitchFamily="49" charset="-128"/>
              </a:rPr>
              <a:t> </a:t>
            </a:r>
            <a:r>
              <a:rPr lang="en-US" altLang="ja-JP" sz="1200" err="1">
                <a:effectLst/>
                <a:latin typeface="Arial" panose="020B0604020202020204" pitchFamily="34" charset="0"/>
                <a:ea typeface="ＭＳ ゴシック" panose="020B0609070205080204" pitchFamily="49" charset="-128"/>
              </a:rPr>
              <a:t>sa</a:t>
            </a:r>
            <a:r>
              <a:rPr lang="en-US" altLang="ja-JP" sz="1200">
                <a:effectLst/>
                <a:latin typeface="Arial" panose="020B0604020202020204" pitchFamily="34" charset="0"/>
                <a:ea typeface="ＭＳ ゴシック" panose="020B0609070205080204" pitchFamily="49" charset="-128"/>
              </a:rPr>
              <a:t> </a:t>
            </a:r>
            <a:r>
              <a:rPr lang="en-US" altLang="ja-JP" sz="1200" err="1">
                <a:effectLst/>
                <a:latin typeface="Arial" panose="020B0604020202020204" pitchFamily="34" charset="0"/>
                <a:ea typeface="ＭＳ ゴシック" panose="020B0609070205080204" pitchFamily="49" charset="-128"/>
              </a:rPr>
              <a:t>iba</a:t>
            </a:r>
            <a:r>
              <a:rPr lang="en-US" altLang="ja-JP" sz="1200">
                <a:effectLst/>
                <a:latin typeface="Arial" panose="020B0604020202020204" pitchFamily="34" charset="0"/>
                <a:ea typeface="ＭＳ ゴシック" panose="020B0609070205080204" pitchFamily="49" charset="-128"/>
              </a:rPr>
              <a:t> pang </a:t>
            </a:r>
            <a:r>
              <a:rPr lang="en-US" altLang="ja-JP" sz="1200" err="1">
                <a:effectLst/>
                <a:latin typeface="Arial" panose="020B0604020202020204" pitchFamily="34" charset="0"/>
                <a:ea typeface="ＭＳ ゴシック" panose="020B0609070205080204" pitchFamily="49" charset="-128"/>
              </a:rPr>
              <a:t>layunin</a:t>
            </a:r>
            <a:r>
              <a:rPr lang="en-US" altLang="ja-JP" sz="1200">
                <a:effectLst/>
                <a:latin typeface="Arial" panose="020B0604020202020204" pitchFamily="34" charset="0"/>
                <a:ea typeface="ＭＳ ゴシック" panose="020B0609070205080204" pitchFamily="49" charset="-128"/>
              </a:rPr>
              <a:t> ang boom, </a:t>
            </a:r>
            <a:r>
              <a:rPr lang="en-US" altLang="ja-JP" sz="1200" err="1">
                <a:effectLst/>
                <a:latin typeface="Arial" panose="020B0604020202020204" pitchFamily="34" charset="0"/>
                <a:ea typeface="ＭＳ ゴシック" panose="020B0609070205080204" pitchFamily="49" charset="-128"/>
              </a:rPr>
              <a:t>tulad</a:t>
            </a:r>
            <a:r>
              <a:rPr lang="en-US" altLang="ja-JP" sz="1200">
                <a:effectLst/>
                <a:latin typeface="Arial" panose="020B0604020202020204" pitchFamily="34" charset="0"/>
                <a:ea typeface="ＭＳ ゴシック" panose="020B0609070205080204" pitchFamily="49" charset="-128"/>
              </a:rPr>
              <a:t> ng </a:t>
            </a:r>
            <a:r>
              <a:rPr lang="en-US" altLang="ja-JP" sz="1200" err="1">
                <a:effectLst/>
                <a:latin typeface="Arial" panose="020B0604020202020204" pitchFamily="34" charset="0"/>
                <a:ea typeface="ＭＳ ゴシック" panose="020B0609070205080204" pitchFamily="49" charset="-128"/>
              </a:rPr>
              <a:t>pagbubuhat</a:t>
            </a:r>
            <a:r>
              <a:rPr lang="en-US" altLang="ja-JP" sz="1200">
                <a:effectLst/>
                <a:latin typeface="Arial" panose="020B0604020202020204" pitchFamily="34" charset="0"/>
                <a:ea typeface="ＭＳ ゴシック" panose="020B0609070205080204" pitchFamily="49" charset="-128"/>
              </a:rPr>
              <a:t> ng </a:t>
            </a:r>
            <a:r>
              <a:rPr lang="en-US" altLang="ja-JP" sz="1200" err="1">
                <a:effectLst/>
                <a:latin typeface="Arial" panose="020B0604020202020204" pitchFamily="34" charset="0"/>
                <a:ea typeface="ＭＳ ゴシック" panose="020B0609070205080204" pitchFamily="49" charset="-128"/>
              </a:rPr>
              <a:t>kargada</a:t>
            </a:r>
            <a:r>
              <a:rPr lang="en-US" altLang="ja-JP" sz="1200">
                <a:effectLst/>
                <a:latin typeface="Arial" panose="020B0604020202020204" pitchFamily="34" charset="0"/>
                <a:ea typeface="ＭＳ ゴシック" panose="020B0609070205080204" pitchFamily="49" charset="-128"/>
              </a:rPr>
              <a:t> </a:t>
            </a:r>
            <a:r>
              <a:rPr lang="ja-JP" altLang="en-US" sz="120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。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buFont typeface="+mj-ea"/>
              <a:buAutoNum type="circleNumDbPlain"/>
            </a:pPr>
            <a:r>
              <a:rPr lang="en-US" altLang="ja-JP" sz="1200" err="1">
                <a:effectLst/>
                <a:latin typeface="Arial" panose="020B0604020202020204" pitchFamily="34" charset="0"/>
                <a:ea typeface="ＭＳ ゴシック" panose="020B0609070205080204" pitchFamily="49" charset="-128"/>
              </a:rPr>
              <a:t>Mahigpit</a:t>
            </a:r>
            <a:r>
              <a:rPr lang="en-US" altLang="ja-JP" sz="1200">
                <a:effectLst/>
                <a:latin typeface="Arial" panose="020B0604020202020204" pitchFamily="34" charset="0"/>
                <a:ea typeface="ＭＳ ゴシック" panose="020B0609070205080204" pitchFamily="49" charset="-128"/>
              </a:rPr>
              <a:t> </a:t>
            </a:r>
            <a:r>
              <a:rPr lang="en-US" altLang="ja-JP" sz="1200" err="1">
                <a:effectLst/>
                <a:latin typeface="Arial" panose="020B0604020202020204" pitchFamily="34" charset="0"/>
                <a:ea typeface="ＭＳ ゴシック" panose="020B0609070205080204" pitchFamily="49" charset="-128"/>
              </a:rPr>
              <a:t>na</a:t>
            </a:r>
            <a:r>
              <a:rPr lang="en-US" altLang="ja-JP" sz="1200">
                <a:effectLst/>
                <a:latin typeface="Arial" panose="020B0604020202020204" pitchFamily="34" charset="0"/>
                <a:ea typeface="ＭＳ ゴシック" panose="020B0609070205080204" pitchFamily="49" charset="-128"/>
              </a:rPr>
              <a:t> </a:t>
            </a:r>
            <a:r>
              <a:rPr lang="en-US" altLang="ja-JP" sz="1200" err="1">
                <a:effectLst/>
                <a:latin typeface="Arial" panose="020B0604020202020204" pitchFamily="34" charset="0"/>
                <a:ea typeface="ＭＳ ゴシック" panose="020B0609070205080204" pitchFamily="49" charset="-128"/>
              </a:rPr>
              <a:t>sundin</a:t>
            </a:r>
            <a:r>
              <a:rPr lang="en-US" altLang="ja-JP" sz="1200">
                <a:effectLst/>
                <a:latin typeface="Arial" panose="020B0604020202020204" pitchFamily="34" charset="0"/>
                <a:ea typeface="ＭＳ ゴシック" panose="020B0609070205080204" pitchFamily="49" charset="-128"/>
              </a:rPr>
              <a:t> ang </a:t>
            </a:r>
            <a:r>
              <a:rPr lang="en-US" altLang="ja-JP" sz="1200" err="1">
                <a:effectLst/>
                <a:latin typeface="Arial" panose="020B0604020202020204" pitchFamily="34" charset="0"/>
                <a:ea typeface="ＭＳ ゴシック" panose="020B0609070205080204" pitchFamily="49" charset="-128"/>
              </a:rPr>
              <a:t>pinapayagang</a:t>
            </a:r>
            <a:r>
              <a:rPr lang="en-US" altLang="ja-JP" sz="1200">
                <a:effectLst/>
                <a:latin typeface="Arial" panose="020B0604020202020204" pitchFamily="34" charset="0"/>
                <a:ea typeface="ＭＳ ゴシック" panose="020B0609070205080204" pitchFamily="49" charset="-128"/>
              </a:rPr>
              <a:t> </a:t>
            </a:r>
            <a:r>
              <a:rPr lang="en-US" altLang="ja-JP" sz="1200" err="1">
                <a:effectLst/>
                <a:latin typeface="Arial" panose="020B0604020202020204" pitchFamily="34" charset="0"/>
                <a:ea typeface="ＭＳ ゴシック" panose="020B0609070205080204" pitchFamily="49" charset="-128"/>
              </a:rPr>
              <a:t>kapasidad</a:t>
            </a:r>
            <a:r>
              <a:rPr lang="en-US" altLang="ja-JP" sz="1200">
                <a:effectLst/>
                <a:latin typeface="Arial" panose="020B0604020202020204" pitchFamily="34" charset="0"/>
                <a:ea typeface="ＭＳ ゴシック" panose="020B0609070205080204" pitchFamily="49" charset="-128"/>
              </a:rPr>
              <a:t> ng </a:t>
            </a:r>
            <a:r>
              <a:rPr lang="en-US" altLang="ja-JP" sz="1200" err="1">
                <a:effectLst/>
                <a:latin typeface="Arial" panose="020B0604020202020204" pitchFamily="34" charset="0"/>
                <a:ea typeface="ＭＳ ゴシック" panose="020B0609070205080204" pitchFamily="49" charset="-128"/>
              </a:rPr>
              <a:t>pagkarga</a:t>
            </a:r>
            <a:r>
              <a:rPr lang="en-US" altLang="ja-JP" sz="1200">
                <a:effectLst/>
                <a:latin typeface="Arial" panose="020B0604020202020204" pitchFamily="34" charset="0"/>
                <a:ea typeface="ＭＳ ゴシック" panose="020B0609070205080204" pitchFamily="49" charset="-128"/>
              </a:rPr>
              <a:t> ng work platform </a:t>
            </a:r>
            <a:r>
              <a:rPr lang="ja-JP" altLang="en-US" sz="120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。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buFont typeface="+mj-ea"/>
              <a:buAutoNum type="circleNumDbPlain"/>
            </a:pPr>
            <a:r>
              <a:rPr lang="en-US" altLang="ja-JP" sz="1200" kern="100" err="1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Huwag</a:t>
            </a:r>
            <a:r>
              <a:rPr lang="en-US" altLang="ja-JP" sz="1200" kern="100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 </a:t>
            </a:r>
            <a:r>
              <a:rPr lang="en-US" altLang="ja-JP" sz="1200" kern="100" err="1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ilipat</a:t>
            </a:r>
            <a:r>
              <a:rPr lang="en-US" altLang="ja-JP" sz="1200" kern="100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 ang </a:t>
            </a:r>
            <a:r>
              <a:rPr lang="en-US" altLang="ja-JP" sz="1200" kern="100" err="1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sasakyan</a:t>
            </a:r>
            <a:r>
              <a:rPr lang="en-US" altLang="ja-JP" sz="1200" kern="100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 </a:t>
            </a:r>
            <a:r>
              <a:rPr lang="en-US" altLang="ja-JP" sz="1200" kern="100" err="1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habang</a:t>
            </a:r>
            <a:r>
              <a:rPr lang="en-US" altLang="ja-JP" sz="1200" kern="100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 </a:t>
            </a:r>
            <a:r>
              <a:rPr lang="en-US" altLang="ja-JP" sz="1200" kern="100" err="1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nasa</a:t>
            </a:r>
            <a:r>
              <a:rPr lang="en-US" altLang="ja-JP" sz="1200" kern="100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 work platform </a:t>
            </a:r>
            <a:r>
              <a:rPr lang="en-US" altLang="ja-JP" sz="1200" kern="100" err="1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patungo</a:t>
            </a:r>
            <a:r>
              <a:rPr lang="en-US" altLang="ja-JP" sz="1200" kern="100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 </a:t>
            </a:r>
            <a:r>
              <a:rPr lang="en-US" altLang="ja-JP" sz="1200" kern="100" err="1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sa</a:t>
            </a:r>
            <a:r>
              <a:rPr lang="en-US" altLang="ja-JP" sz="1200" kern="100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 </a:t>
            </a:r>
            <a:r>
              <a:rPr lang="en-US" altLang="ja-JP" sz="1200" kern="100" err="1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ibang</a:t>
            </a:r>
            <a:r>
              <a:rPr lang="en-US" altLang="ja-JP" sz="1200" kern="100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 </a:t>
            </a:r>
            <a:r>
              <a:rPr lang="en-US" altLang="ja-JP" sz="1200" kern="100" err="1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istraktura</a:t>
            </a:r>
            <a:r>
              <a:rPr lang="en-US" altLang="ja-JP" sz="1200" kern="100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.</a:t>
            </a:r>
            <a:endParaRPr lang="en-US" altLang="ja-JP" sz="120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lvl="1">
              <a:lnSpc>
                <a:spcPct val="100000"/>
              </a:lnSpc>
              <a:spcBef>
                <a:spcPts val="0"/>
              </a:spcBef>
              <a:buFont typeface="+mj-ea"/>
              <a:buAutoNum type="circleNumDbPlain"/>
            </a:pPr>
            <a:r>
              <a:rPr lang="en-US" altLang="ja-JP" sz="1200" kern="100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Ang bucket ng FRP ay </a:t>
            </a:r>
            <a:r>
              <a:rPr lang="en-US" altLang="ja-JP" sz="1200" kern="100" err="1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nasusunog</a:t>
            </a:r>
            <a:r>
              <a:rPr lang="en-US" altLang="ja-JP" sz="1200" kern="100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, kaya </a:t>
            </a:r>
            <a:r>
              <a:rPr lang="en-US" altLang="ja-JP" sz="1200" kern="100" err="1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huwag</a:t>
            </a:r>
            <a:r>
              <a:rPr lang="en-US" altLang="ja-JP" sz="1200" kern="100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 </a:t>
            </a:r>
            <a:r>
              <a:rPr lang="en-US" altLang="ja-JP" sz="1200" kern="100" err="1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gumamit</a:t>
            </a:r>
            <a:r>
              <a:rPr lang="en-US" altLang="ja-JP" sz="1200" kern="100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 ng </a:t>
            </a:r>
            <a:r>
              <a:rPr lang="en-US" altLang="ja-JP" sz="1200" kern="100" err="1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apoy</a:t>
            </a:r>
            <a:r>
              <a:rPr lang="en-US" altLang="ja-JP" sz="1200" kern="100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.</a:t>
            </a:r>
            <a:endParaRPr lang="ja-JP" altLang="en-US" sz="120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lvl="1">
              <a:lnSpc>
                <a:spcPct val="100000"/>
              </a:lnSpc>
              <a:spcBef>
                <a:spcPts val="0"/>
              </a:spcBef>
              <a:buFont typeface="+mj-ea"/>
              <a:buAutoNum type="circleNumDbPlain"/>
            </a:pPr>
            <a:r>
              <a:rPr lang="en-US" altLang="ja-JP" sz="1200" err="1">
                <a:effectLst/>
                <a:latin typeface="Arial" panose="020B0604020202020204" pitchFamily="34" charset="0"/>
                <a:ea typeface="ＭＳ ゴシック" panose="020B0609070205080204" pitchFamily="49" charset="-128"/>
              </a:rPr>
              <a:t>Huwag</a:t>
            </a:r>
            <a:r>
              <a:rPr lang="en-US" altLang="ja-JP" sz="1200">
                <a:effectLst/>
                <a:latin typeface="Arial" panose="020B0604020202020204" pitchFamily="34" charset="0"/>
                <a:ea typeface="ＭＳ ゴシック" panose="020B0609070205080204" pitchFamily="49" charset="-128"/>
              </a:rPr>
              <a:t> </a:t>
            </a:r>
            <a:r>
              <a:rPr lang="en-US" altLang="ja-JP" sz="1200" err="1">
                <a:effectLst/>
                <a:latin typeface="Arial" panose="020B0604020202020204" pitchFamily="34" charset="0"/>
                <a:ea typeface="ＭＳ ゴシック" panose="020B0609070205080204" pitchFamily="49" charset="-128"/>
              </a:rPr>
              <a:t>pumunta</a:t>
            </a:r>
            <a:r>
              <a:rPr lang="en-US" altLang="ja-JP" sz="1200">
                <a:effectLst/>
                <a:latin typeface="Arial" panose="020B0604020202020204" pitchFamily="34" charset="0"/>
                <a:ea typeface="ＭＳ ゴシック" panose="020B0609070205080204" pitchFamily="49" charset="-128"/>
              </a:rPr>
              <a:t> </a:t>
            </a:r>
            <a:r>
              <a:rPr lang="en-US" altLang="ja-JP" sz="1200" err="1">
                <a:effectLst/>
                <a:latin typeface="Arial" panose="020B0604020202020204" pitchFamily="34" charset="0"/>
                <a:ea typeface="ＭＳ ゴシック" panose="020B0609070205080204" pitchFamily="49" charset="-128"/>
              </a:rPr>
              <a:t>sa</a:t>
            </a:r>
            <a:r>
              <a:rPr lang="en-US" altLang="ja-JP" sz="1200">
                <a:effectLst/>
                <a:latin typeface="Arial" panose="020B0604020202020204" pitchFamily="34" charset="0"/>
                <a:ea typeface="ＭＳ ゴシック" panose="020B0609070205080204" pitchFamily="49" charset="-128"/>
              </a:rPr>
              <a:t> </a:t>
            </a:r>
            <a:r>
              <a:rPr lang="en-US" altLang="ja-JP" sz="1200" err="1">
                <a:effectLst/>
                <a:latin typeface="Arial" panose="020B0604020202020204" pitchFamily="34" charset="0"/>
                <a:ea typeface="ＭＳ ゴシック" panose="020B0609070205080204" pitchFamily="49" charset="-128"/>
              </a:rPr>
              <a:t>anumang</a:t>
            </a:r>
            <a:r>
              <a:rPr lang="en-US" altLang="ja-JP" sz="1200">
                <a:effectLst/>
                <a:latin typeface="Arial" panose="020B0604020202020204" pitchFamily="34" charset="0"/>
                <a:ea typeface="ＭＳ ゴシック" panose="020B0609070205080204" pitchFamily="49" charset="-128"/>
              </a:rPr>
              <a:t> </a:t>
            </a:r>
            <a:r>
              <a:rPr lang="en-US" altLang="ja-JP" sz="1200" err="1">
                <a:effectLst/>
                <a:latin typeface="Arial" panose="020B0604020202020204" pitchFamily="34" charset="0"/>
                <a:ea typeface="ＭＳ ゴシック" panose="020B0609070205080204" pitchFamily="49" charset="-128"/>
              </a:rPr>
              <a:t>lugar</a:t>
            </a:r>
            <a:r>
              <a:rPr lang="en-US" altLang="ja-JP" sz="1200">
                <a:effectLst/>
                <a:latin typeface="Arial" panose="020B0604020202020204" pitchFamily="34" charset="0"/>
                <a:ea typeface="ＭＳ ゴシック" panose="020B0609070205080204" pitchFamily="49" charset="-128"/>
              </a:rPr>
              <a:t> </a:t>
            </a:r>
            <a:r>
              <a:rPr lang="en-US" altLang="ja-JP" sz="1200" err="1">
                <a:effectLst/>
                <a:latin typeface="Arial" panose="020B0604020202020204" pitchFamily="34" charset="0"/>
                <a:ea typeface="ＭＳ ゴシック" panose="020B0609070205080204" pitchFamily="49" charset="-128"/>
              </a:rPr>
              <a:t>maliban</a:t>
            </a:r>
            <a:r>
              <a:rPr lang="en-US" altLang="ja-JP" sz="1200">
                <a:effectLst/>
                <a:latin typeface="Arial" panose="020B0604020202020204" pitchFamily="34" charset="0"/>
                <a:ea typeface="ＭＳ ゴシック" panose="020B0609070205080204" pitchFamily="49" charset="-128"/>
              </a:rPr>
              <a:t> </a:t>
            </a:r>
            <a:r>
              <a:rPr lang="en-US" altLang="ja-JP" sz="1200" err="1">
                <a:effectLst/>
                <a:latin typeface="Arial" panose="020B0604020202020204" pitchFamily="34" charset="0"/>
                <a:ea typeface="ＭＳ ゴシック" panose="020B0609070205080204" pitchFamily="49" charset="-128"/>
              </a:rPr>
              <a:t>sa</a:t>
            </a:r>
            <a:r>
              <a:rPr lang="en-US" altLang="ja-JP" sz="1200">
                <a:effectLst/>
                <a:latin typeface="Arial" panose="020B0604020202020204" pitchFamily="34" charset="0"/>
                <a:ea typeface="ＭＳ ゴシック" panose="020B0609070205080204" pitchFamily="49" charset="-128"/>
              </a:rPr>
              <a:t> work platform </a:t>
            </a:r>
            <a:r>
              <a:rPr lang="ja-JP" altLang="en-US" sz="120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。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buFont typeface="+mj-ea"/>
              <a:buAutoNum type="circleNumDbPlain"/>
            </a:pPr>
            <a:r>
              <a:rPr lang="en-US" altLang="ja-JP" sz="1200" err="1">
                <a:effectLst/>
                <a:latin typeface="Arial" panose="020B0604020202020204" pitchFamily="34" charset="0"/>
                <a:ea typeface="ＭＳ ゴシック" panose="020B0609070205080204" pitchFamily="49" charset="-128"/>
              </a:rPr>
              <a:t>Huwag</a:t>
            </a:r>
            <a:r>
              <a:rPr lang="en-US" altLang="ja-JP" sz="1200">
                <a:effectLst/>
                <a:latin typeface="Arial" panose="020B0604020202020204" pitchFamily="34" charset="0"/>
                <a:ea typeface="ＭＳ ゴシック" panose="020B0609070205080204" pitchFamily="49" charset="-128"/>
              </a:rPr>
              <a:t> </a:t>
            </a:r>
            <a:r>
              <a:rPr lang="en-US" altLang="ja-JP" sz="1200" err="1">
                <a:effectLst/>
                <a:latin typeface="Arial" panose="020B0604020202020204" pitchFamily="34" charset="0"/>
                <a:ea typeface="ＭＳ ゴシック" panose="020B0609070205080204" pitchFamily="49" charset="-128"/>
              </a:rPr>
              <a:t>umakyat</a:t>
            </a:r>
            <a:r>
              <a:rPr lang="en-US" altLang="ja-JP" sz="1200">
                <a:effectLst/>
                <a:latin typeface="Arial" panose="020B0604020202020204" pitchFamily="34" charset="0"/>
                <a:ea typeface="ＭＳ ゴシック" panose="020B0609070205080204" pitchFamily="49" charset="-128"/>
              </a:rPr>
              <a:t> </a:t>
            </a:r>
            <a:r>
              <a:rPr lang="en-US" altLang="ja-JP" sz="1200" err="1">
                <a:effectLst/>
                <a:latin typeface="Arial" panose="020B0604020202020204" pitchFamily="34" charset="0"/>
                <a:ea typeface="ＭＳ ゴシック" panose="020B0609070205080204" pitchFamily="49" charset="-128"/>
              </a:rPr>
              <a:t>sa</a:t>
            </a:r>
            <a:r>
              <a:rPr lang="en-US" altLang="ja-JP" sz="1200">
                <a:effectLst/>
                <a:latin typeface="Arial" panose="020B0604020202020204" pitchFamily="34" charset="0"/>
                <a:ea typeface="ＭＳ ゴシック" panose="020B0609070205080204" pitchFamily="49" charset="-128"/>
              </a:rPr>
              <a:t> railing ng work platform para </a:t>
            </a:r>
            <a:r>
              <a:rPr lang="en-US" altLang="ja-JP" sz="1200" err="1">
                <a:effectLst/>
                <a:latin typeface="Arial" panose="020B0604020202020204" pitchFamily="34" charset="0"/>
                <a:ea typeface="ＭＳ ゴシック" panose="020B0609070205080204" pitchFamily="49" charset="-128"/>
              </a:rPr>
              <a:t>gamitin</a:t>
            </a:r>
            <a:r>
              <a:rPr lang="en-US" altLang="ja-JP" sz="1200">
                <a:effectLst/>
                <a:latin typeface="Arial" panose="020B0604020202020204" pitchFamily="34" charset="0"/>
                <a:ea typeface="ＭＳ ゴシック" panose="020B0609070205080204" pitchFamily="49" charset="-128"/>
              </a:rPr>
              <a:t> </a:t>
            </a:r>
            <a:r>
              <a:rPr lang="en-US" altLang="ja-JP" sz="1200" err="1">
                <a:effectLst/>
                <a:latin typeface="Arial" panose="020B0604020202020204" pitchFamily="34" charset="0"/>
                <a:ea typeface="ＭＳ ゴシック" panose="020B0609070205080204" pitchFamily="49" charset="-128"/>
              </a:rPr>
              <a:t>sa</a:t>
            </a:r>
            <a:r>
              <a:rPr lang="en-US" altLang="ja-JP" sz="1200">
                <a:effectLst/>
                <a:latin typeface="Arial" panose="020B0604020202020204" pitchFamily="34" charset="0"/>
                <a:ea typeface="ＭＳ ゴシック" panose="020B0609070205080204" pitchFamily="49" charset="-128"/>
              </a:rPr>
              <a:t> </a:t>
            </a:r>
            <a:r>
              <a:rPr lang="en-US" altLang="ja-JP" sz="1200" err="1">
                <a:effectLst/>
                <a:latin typeface="Arial" panose="020B0604020202020204" pitchFamily="34" charset="0"/>
                <a:ea typeface="ＭＳ ゴシック" panose="020B0609070205080204" pitchFamily="49" charset="-128"/>
              </a:rPr>
              <a:t>trabaho</a:t>
            </a:r>
            <a:r>
              <a:rPr lang="en-US" altLang="ja-JP" sz="1200">
                <a:effectLst/>
                <a:latin typeface="Arial" panose="020B0604020202020204" pitchFamily="34" charset="0"/>
                <a:ea typeface="ＭＳ ゴシック" panose="020B0609070205080204" pitchFamily="49" charset="-128"/>
              </a:rPr>
              <a:t> </a:t>
            </a:r>
            <a:r>
              <a:rPr lang="ja-JP" altLang="en-US" sz="120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。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buFont typeface="+mj-ea"/>
              <a:buAutoNum type="circleNumDbPlain"/>
            </a:pPr>
            <a:r>
              <a:rPr lang="en-US" altLang="ja-JP" sz="1200" err="1">
                <a:effectLst/>
                <a:latin typeface="Arial" panose="020B0604020202020204" pitchFamily="34" charset="0"/>
                <a:ea typeface="ＭＳ ゴシック" panose="020B0609070205080204" pitchFamily="49" charset="-128"/>
              </a:rPr>
              <a:t>Huwag</a:t>
            </a:r>
            <a:r>
              <a:rPr lang="en-US" altLang="ja-JP" sz="1200">
                <a:effectLst/>
                <a:latin typeface="Arial" panose="020B0604020202020204" pitchFamily="34" charset="0"/>
                <a:ea typeface="ＭＳ ゴシック" panose="020B0609070205080204" pitchFamily="49" charset="-128"/>
              </a:rPr>
              <a:t> </a:t>
            </a:r>
            <a:r>
              <a:rPr lang="en-US" altLang="ja-JP" sz="1200" err="1">
                <a:effectLst/>
                <a:latin typeface="Arial" panose="020B0604020202020204" pitchFamily="34" charset="0"/>
                <a:ea typeface="ＭＳ ゴシック" panose="020B0609070205080204" pitchFamily="49" charset="-128"/>
              </a:rPr>
              <a:t>gumamit</a:t>
            </a:r>
            <a:r>
              <a:rPr lang="en-US" altLang="ja-JP" sz="1200">
                <a:effectLst/>
                <a:latin typeface="Arial" panose="020B0604020202020204" pitchFamily="34" charset="0"/>
                <a:ea typeface="ＭＳ ゴシック" panose="020B0609070205080204" pitchFamily="49" charset="-128"/>
              </a:rPr>
              <a:t> ng </a:t>
            </a:r>
            <a:r>
              <a:rPr lang="en-US" altLang="ja-JP" sz="1200" err="1">
                <a:effectLst/>
                <a:latin typeface="Arial" panose="020B0604020202020204" pitchFamily="34" charset="0"/>
                <a:ea typeface="ＭＳ ゴシック" panose="020B0609070205080204" pitchFamily="49" charset="-128"/>
              </a:rPr>
              <a:t>hagdan</a:t>
            </a:r>
            <a:r>
              <a:rPr lang="en-US" altLang="ja-JP" sz="1200">
                <a:effectLst/>
                <a:latin typeface="Arial" panose="020B0604020202020204" pitchFamily="34" charset="0"/>
                <a:ea typeface="ＭＳ ゴシック" panose="020B0609070205080204" pitchFamily="49" charset="-128"/>
              </a:rPr>
              <a:t>, o stepladder </a:t>
            </a:r>
            <a:r>
              <a:rPr lang="en-US" altLang="ja-JP" sz="1200" err="1">
                <a:effectLst/>
                <a:latin typeface="Arial" panose="020B0604020202020204" pitchFamily="34" charset="0"/>
                <a:ea typeface="ＭＳ ゴシック" panose="020B0609070205080204" pitchFamily="49" charset="-128"/>
              </a:rPr>
              <a:t>sa</a:t>
            </a:r>
            <a:r>
              <a:rPr lang="en-US" altLang="ja-JP" sz="1200">
                <a:effectLst/>
                <a:latin typeface="Arial" panose="020B0604020202020204" pitchFamily="34" charset="0"/>
                <a:ea typeface="ＭＳ ゴシック" panose="020B0609070205080204" pitchFamily="49" charset="-128"/>
              </a:rPr>
              <a:t> </a:t>
            </a:r>
            <a:r>
              <a:rPr lang="en-US" altLang="ja-JP" sz="1200" err="1">
                <a:effectLst/>
                <a:latin typeface="Arial" panose="020B0604020202020204" pitchFamily="34" charset="0"/>
                <a:ea typeface="ＭＳ ゴシック" panose="020B0609070205080204" pitchFamily="49" charset="-128"/>
              </a:rPr>
              <a:t>loob</a:t>
            </a:r>
            <a:r>
              <a:rPr lang="en-US" altLang="ja-JP" sz="1200">
                <a:effectLst/>
                <a:latin typeface="Arial" panose="020B0604020202020204" pitchFamily="34" charset="0"/>
                <a:ea typeface="ＭＳ ゴシック" panose="020B0609070205080204" pitchFamily="49" charset="-128"/>
              </a:rPr>
              <a:t> </a:t>
            </a:r>
            <a:r>
              <a:rPr lang="en-US" altLang="ja-JP" sz="1200" err="1">
                <a:effectLst/>
                <a:latin typeface="Arial" panose="020B0604020202020204" pitchFamily="34" charset="0"/>
                <a:ea typeface="ＭＳ ゴシック" panose="020B0609070205080204" pitchFamily="49" charset="-128"/>
              </a:rPr>
              <a:t>mismo</a:t>
            </a:r>
            <a:r>
              <a:rPr lang="en-US" altLang="ja-JP" sz="1200">
                <a:effectLst/>
                <a:latin typeface="Arial" panose="020B0604020202020204" pitchFamily="34" charset="0"/>
                <a:ea typeface="ＭＳ ゴシック" panose="020B0609070205080204" pitchFamily="49" charset="-128"/>
              </a:rPr>
              <a:t> ng work platform </a:t>
            </a:r>
            <a:r>
              <a:rPr lang="ja-JP" altLang="en-US" sz="120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。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buFont typeface="+mj-ea"/>
              <a:buAutoNum type="circleNumDbPlain"/>
            </a:pPr>
            <a:r>
              <a:rPr lang="en-US" altLang="ja-JP" sz="1200">
                <a:effectLst/>
                <a:latin typeface="Arial" panose="020B0604020202020204" pitchFamily="34" charset="0"/>
                <a:ea typeface="ＭＳ ゴシック" panose="020B0609070205080204" pitchFamily="49" charset="-128"/>
              </a:rPr>
              <a:t>Mag-</a:t>
            </a:r>
            <a:r>
              <a:rPr lang="en-US" altLang="ja-JP" sz="1200" err="1">
                <a:effectLst/>
                <a:latin typeface="Arial" panose="020B0604020202020204" pitchFamily="34" charset="0"/>
                <a:ea typeface="ＭＳ ゴシック" panose="020B0609070205080204" pitchFamily="49" charset="-128"/>
              </a:rPr>
              <a:t>ingat</a:t>
            </a:r>
            <a:r>
              <a:rPr lang="en-US" altLang="ja-JP" sz="1200">
                <a:effectLst/>
                <a:latin typeface="Arial" panose="020B0604020202020204" pitchFamily="34" charset="0"/>
                <a:ea typeface="ＭＳ ゴシック" panose="020B0609070205080204" pitchFamily="49" charset="-128"/>
              </a:rPr>
              <a:t> </a:t>
            </a:r>
            <a:r>
              <a:rPr lang="en-US" altLang="ja-JP" sz="1200" err="1">
                <a:effectLst/>
                <a:latin typeface="Arial" panose="020B0604020202020204" pitchFamily="34" charset="0"/>
                <a:ea typeface="ＭＳ ゴシック" panose="020B0609070205080204" pitchFamily="49" charset="-128"/>
              </a:rPr>
              <a:t>na</a:t>
            </a:r>
            <a:r>
              <a:rPr lang="en-US" altLang="ja-JP" sz="1200">
                <a:effectLst/>
                <a:latin typeface="Arial" panose="020B0604020202020204" pitchFamily="34" charset="0"/>
                <a:ea typeface="ＭＳ ゴシック" panose="020B0609070205080204" pitchFamily="49" charset="-128"/>
              </a:rPr>
              <a:t> </a:t>
            </a:r>
            <a:r>
              <a:rPr lang="en-US" altLang="ja-JP" sz="1200" err="1">
                <a:effectLst/>
                <a:latin typeface="Arial" panose="020B0604020202020204" pitchFamily="34" charset="0"/>
                <a:ea typeface="ＭＳ ゴシック" panose="020B0609070205080204" pitchFamily="49" charset="-128"/>
              </a:rPr>
              <a:t>huwag</a:t>
            </a:r>
            <a:r>
              <a:rPr lang="en-US" altLang="ja-JP" sz="1200">
                <a:effectLst/>
                <a:latin typeface="Arial" panose="020B0604020202020204" pitchFamily="34" charset="0"/>
                <a:ea typeface="ＭＳ ゴシック" panose="020B0609070205080204" pitchFamily="49" charset="-128"/>
              </a:rPr>
              <a:t> </a:t>
            </a:r>
            <a:r>
              <a:rPr lang="en-US" altLang="ja-JP" sz="1200" err="1">
                <a:effectLst/>
                <a:latin typeface="Arial" panose="020B0604020202020204" pitchFamily="34" charset="0"/>
                <a:ea typeface="ＭＳ ゴシック" panose="020B0609070205080204" pitchFamily="49" charset="-128"/>
              </a:rPr>
              <a:t>makahulog</a:t>
            </a:r>
            <a:r>
              <a:rPr lang="en-US" altLang="ja-JP" sz="1200">
                <a:effectLst/>
                <a:latin typeface="Arial" panose="020B0604020202020204" pitchFamily="34" charset="0"/>
                <a:ea typeface="ＭＳ ゴシック" panose="020B0609070205080204" pitchFamily="49" charset="-128"/>
              </a:rPr>
              <a:t> ng </a:t>
            </a:r>
            <a:r>
              <a:rPr lang="en-US" altLang="ja-JP" sz="1200" err="1">
                <a:effectLst/>
                <a:latin typeface="Arial" panose="020B0604020202020204" pitchFamily="34" charset="0"/>
                <a:ea typeface="ＭＳ ゴシック" panose="020B0609070205080204" pitchFamily="49" charset="-128"/>
              </a:rPr>
              <a:t>anumang</a:t>
            </a:r>
            <a:r>
              <a:rPr lang="en-US" altLang="ja-JP" sz="1200">
                <a:effectLst/>
                <a:latin typeface="Arial" panose="020B0604020202020204" pitchFamily="34" charset="0"/>
                <a:ea typeface="ＭＳ ゴシック" panose="020B0609070205080204" pitchFamily="49" charset="-128"/>
              </a:rPr>
              <a:t> </a:t>
            </a:r>
            <a:r>
              <a:rPr lang="en-US" altLang="ja-JP" sz="1200" err="1">
                <a:effectLst/>
                <a:latin typeface="Arial" panose="020B0604020202020204" pitchFamily="34" charset="0"/>
                <a:ea typeface="ＭＳ ゴシック" panose="020B0609070205080204" pitchFamily="49" charset="-128"/>
              </a:rPr>
              <a:t>bagay</a:t>
            </a:r>
            <a:r>
              <a:rPr lang="en-US" altLang="ja-JP" sz="1200">
                <a:effectLst/>
                <a:latin typeface="Arial" panose="020B0604020202020204" pitchFamily="34" charset="0"/>
                <a:ea typeface="ＭＳ ゴシック" panose="020B0609070205080204" pitchFamily="49" charset="-128"/>
              </a:rPr>
              <a:t> </a:t>
            </a:r>
            <a:r>
              <a:rPr lang="en-US" altLang="ja-JP" sz="1200" err="1">
                <a:effectLst/>
                <a:latin typeface="Arial" panose="020B0604020202020204" pitchFamily="34" charset="0"/>
                <a:ea typeface="ＭＳ ゴシック" panose="020B0609070205080204" pitchFamily="49" charset="-128"/>
              </a:rPr>
              <a:t>mula</a:t>
            </a:r>
            <a:r>
              <a:rPr lang="en-US" altLang="ja-JP" sz="1200">
                <a:effectLst/>
                <a:latin typeface="Arial" panose="020B0604020202020204" pitchFamily="34" charset="0"/>
                <a:ea typeface="ＭＳ ゴシック" panose="020B0609070205080204" pitchFamily="49" charset="-128"/>
              </a:rPr>
              <a:t> </a:t>
            </a:r>
            <a:r>
              <a:rPr lang="en-US" altLang="ja-JP" sz="1200" err="1">
                <a:effectLst/>
                <a:latin typeface="Arial" panose="020B0604020202020204" pitchFamily="34" charset="0"/>
                <a:ea typeface="ＭＳ ゴシック" panose="020B0609070205080204" pitchFamily="49" charset="-128"/>
              </a:rPr>
              <a:t>sa</a:t>
            </a:r>
            <a:r>
              <a:rPr lang="en-US" altLang="ja-JP" sz="1200">
                <a:effectLst/>
                <a:latin typeface="Arial" panose="020B0604020202020204" pitchFamily="34" charset="0"/>
                <a:ea typeface="ＭＳ ゴシック" panose="020B0609070205080204" pitchFamily="49" charset="-128"/>
              </a:rPr>
              <a:t> work platform </a:t>
            </a:r>
            <a:r>
              <a:rPr lang="ja-JP" altLang="en-US" sz="120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。</a:t>
            </a:r>
            <a:endParaRPr lang="en-US" altLang="ja-JP" sz="120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lvl="1">
              <a:lnSpc>
                <a:spcPct val="100000"/>
              </a:lnSpc>
              <a:spcBef>
                <a:spcPts val="0"/>
              </a:spcBef>
              <a:buFont typeface="+mj-ea"/>
              <a:buAutoNum type="circleNumDbPlain"/>
            </a:pPr>
            <a:r>
              <a:rPr lang="en-US" altLang="ja-JP" sz="1200" kern="100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Ang work platform ay </a:t>
            </a:r>
            <a:r>
              <a:rPr lang="en-US" altLang="ja-JP" sz="1200" kern="100" err="1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dapat</a:t>
            </a:r>
            <a:r>
              <a:rPr lang="en-US" altLang="ja-JP" sz="1200" kern="100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 </a:t>
            </a:r>
            <a:r>
              <a:rPr lang="en-US" altLang="ja-JP" sz="1200" kern="100" err="1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ibaba</a:t>
            </a:r>
            <a:r>
              <a:rPr lang="en-US" altLang="ja-JP" sz="1200" kern="100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 ng 50 cm o mas </a:t>
            </a:r>
            <a:r>
              <a:rPr lang="en-US" altLang="ja-JP" sz="1200" kern="100" err="1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mababa</a:t>
            </a:r>
            <a:r>
              <a:rPr lang="en-US" altLang="ja-JP" sz="1200" kern="100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 pa </a:t>
            </a:r>
            <a:r>
              <a:rPr lang="en-US" altLang="ja-JP" sz="1200" kern="100" err="1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mula</a:t>
            </a:r>
            <a:r>
              <a:rPr lang="en-US" altLang="ja-JP" sz="1200" kern="100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 </a:t>
            </a:r>
            <a:r>
              <a:rPr lang="en-US" altLang="ja-JP" sz="1200" kern="100" err="1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sa</a:t>
            </a:r>
            <a:r>
              <a:rPr lang="en-US" altLang="ja-JP" sz="1200" kern="100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 </a:t>
            </a:r>
            <a:r>
              <a:rPr lang="en-US" altLang="ja-JP" sz="1200" kern="100" err="1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lupa</a:t>
            </a:r>
            <a:r>
              <a:rPr lang="en-US" altLang="ja-JP" sz="1200" kern="100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 </a:t>
            </a:r>
            <a:r>
              <a:rPr lang="en-US" altLang="ja-JP" sz="1200" kern="100" err="1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bago</a:t>
            </a:r>
            <a:r>
              <a:rPr lang="en-US" altLang="ja-JP" sz="1200" kern="100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 </a:t>
            </a:r>
            <a:r>
              <a:rPr lang="en-US" altLang="ja-JP" sz="1200" kern="100" err="1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sumakay</a:t>
            </a:r>
            <a:r>
              <a:rPr lang="en-US" altLang="ja-JP" sz="1200" kern="100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 at </a:t>
            </a:r>
            <a:r>
              <a:rPr lang="en-US" altLang="ja-JP" sz="1200" kern="100" err="1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bumaba</a:t>
            </a:r>
            <a:r>
              <a:rPr lang="en-US" altLang="ja-JP" sz="1200" kern="100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. (para </a:t>
            </a:r>
            <a:r>
              <a:rPr lang="en-US" altLang="ja-JP" sz="1200" kern="100" err="1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sa</a:t>
            </a:r>
            <a:r>
              <a:rPr lang="en-US" altLang="ja-JP" sz="1200" kern="100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 self-propelled type)</a:t>
            </a:r>
            <a:endParaRPr lang="ja-JP" altLang="en-US" sz="120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lvl="1">
              <a:lnSpc>
                <a:spcPct val="100000"/>
              </a:lnSpc>
              <a:spcBef>
                <a:spcPts val="0"/>
              </a:spcBef>
              <a:buFont typeface="+mj-ea"/>
              <a:buAutoNum type="circleNumDbPlain"/>
            </a:pPr>
            <a:r>
              <a:rPr lang="en-US" altLang="ja-JP" sz="1200" kern="100" err="1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Kapag</a:t>
            </a:r>
            <a:r>
              <a:rPr lang="en-US" altLang="ja-JP" sz="1200" kern="100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 </a:t>
            </a:r>
            <a:r>
              <a:rPr lang="en-US" altLang="ja-JP" sz="1200" kern="100" err="1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sumakay</a:t>
            </a:r>
            <a:r>
              <a:rPr lang="en-US" altLang="ja-JP" sz="1200" kern="100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 at </a:t>
            </a:r>
            <a:r>
              <a:rPr lang="en-US" altLang="ja-JP" sz="1200" kern="100" err="1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bumababa</a:t>
            </a:r>
            <a:r>
              <a:rPr lang="en-US" altLang="ja-JP" sz="1200" kern="100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 </a:t>
            </a:r>
            <a:r>
              <a:rPr lang="en-US" altLang="ja-JP" sz="1200" kern="100" err="1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sa</a:t>
            </a:r>
            <a:r>
              <a:rPr lang="en-US" altLang="ja-JP" sz="1200" kern="100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 aerial work platform, </a:t>
            </a:r>
            <a:r>
              <a:rPr lang="en-US" altLang="ja-JP" sz="1200" kern="100" err="1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gamitin</a:t>
            </a:r>
            <a:r>
              <a:rPr lang="en-US" altLang="ja-JP" sz="1200" kern="100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 ang </a:t>
            </a:r>
            <a:r>
              <a:rPr lang="en-US" altLang="ja-JP" sz="1200" kern="100" err="1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kinakailangang</a:t>
            </a:r>
            <a:r>
              <a:rPr lang="en-US" altLang="ja-JP" sz="1200" kern="100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 </a:t>
            </a:r>
            <a:r>
              <a:rPr lang="en-US" altLang="ja-JP" sz="1200" kern="100" err="1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pasukan</a:t>
            </a:r>
            <a:r>
              <a:rPr lang="en-US" altLang="ja-JP" sz="1200" kern="100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 at </a:t>
            </a:r>
            <a:r>
              <a:rPr lang="en-US" altLang="ja-JP" sz="1200" kern="100" err="1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hakbang</a:t>
            </a:r>
            <a:r>
              <a:rPr lang="en-US" altLang="ja-JP" sz="1200" kern="100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.</a:t>
            </a:r>
            <a:endParaRPr lang="ja-JP" altLang="en-US" sz="120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lvl="1">
              <a:lnSpc>
                <a:spcPct val="100000"/>
              </a:lnSpc>
              <a:spcBef>
                <a:spcPts val="0"/>
              </a:spcBef>
              <a:buFont typeface="+mj-ea"/>
              <a:buAutoNum type="circleNumDbPlain"/>
            </a:pPr>
            <a:r>
              <a:rPr lang="en-US" altLang="ja-JP" sz="1200">
                <a:effectLst/>
                <a:latin typeface="Arial" panose="020B0604020202020204" pitchFamily="34" charset="0"/>
                <a:ea typeface="ＭＳ ゴシック" panose="020B0609070205080204" pitchFamily="49" charset="-128"/>
              </a:rPr>
              <a:t>Ang parking brake ng truck-type </a:t>
            </a:r>
            <a:r>
              <a:rPr lang="en-US" altLang="ja-JP" sz="1200" err="1">
                <a:effectLst/>
                <a:latin typeface="Arial" panose="020B0604020202020204" pitchFamily="34" charset="0"/>
                <a:ea typeface="ＭＳ ゴシック" panose="020B0609070205080204" pitchFamily="49" charset="-128"/>
              </a:rPr>
              <a:t>na</a:t>
            </a:r>
            <a:r>
              <a:rPr lang="en-US" altLang="ja-JP" sz="1200">
                <a:effectLst/>
                <a:latin typeface="Arial" panose="020B0604020202020204" pitchFamily="34" charset="0"/>
                <a:ea typeface="ＭＳ ゴシック" panose="020B0609070205080204" pitchFamily="49" charset="-128"/>
              </a:rPr>
              <a:t> aerial work platform ay may </a:t>
            </a:r>
            <a:r>
              <a:rPr lang="en-US" altLang="ja-JP" sz="1200" err="1">
                <a:effectLst/>
                <a:latin typeface="Arial" panose="020B0604020202020204" pitchFamily="34" charset="0"/>
                <a:ea typeface="ＭＳ ゴシック" panose="020B0609070205080204" pitchFamily="49" charset="-128"/>
              </a:rPr>
              <a:t>istrakturang</a:t>
            </a:r>
            <a:r>
              <a:rPr lang="en-US" altLang="ja-JP" sz="1200">
                <a:effectLst/>
                <a:latin typeface="Arial" panose="020B0604020202020204" pitchFamily="34" charset="0"/>
                <a:ea typeface="ＭＳ ゴシック" panose="020B0609070205080204" pitchFamily="49" charset="-128"/>
              </a:rPr>
              <a:t> </a:t>
            </a:r>
            <a:r>
              <a:rPr lang="en-US" altLang="ja-JP" sz="1200" err="1">
                <a:effectLst/>
                <a:latin typeface="Arial" panose="020B0604020202020204" pitchFamily="34" charset="0"/>
                <a:ea typeface="ＭＳ ゴシック" panose="020B0609070205080204" pitchFamily="49" charset="-128"/>
              </a:rPr>
              <a:t>nagsasara</a:t>
            </a:r>
            <a:r>
              <a:rPr lang="en-US" altLang="ja-JP" sz="1200">
                <a:effectLst/>
                <a:latin typeface="Arial" panose="020B0604020202020204" pitchFamily="34" charset="0"/>
                <a:ea typeface="ＭＳ ゴシック" panose="020B0609070205080204" pitchFamily="49" charset="-128"/>
              </a:rPr>
              <a:t> </a:t>
            </a:r>
            <a:r>
              <a:rPr lang="en-US" altLang="ja-JP" sz="1200" err="1">
                <a:effectLst/>
                <a:latin typeface="Arial" panose="020B0604020202020204" pitchFamily="34" charset="0"/>
                <a:ea typeface="ＭＳ ゴシック" panose="020B0609070205080204" pitchFamily="49" charset="-128"/>
              </a:rPr>
              <a:t>sa</a:t>
            </a:r>
            <a:r>
              <a:rPr lang="en-US" altLang="ja-JP" sz="1200">
                <a:effectLst/>
                <a:latin typeface="Arial" panose="020B0604020202020204" pitchFamily="34" charset="0"/>
                <a:ea typeface="ＭＳ ゴシック" panose="020B0609070205080204" pitchFamily="49" charset="-128"/>
              </a:rPr>
              <a:t> propeller shaft, at </a:t>
            </a:r>
            <a:r>
              <a:rPr lang="en-US" altLang="ja-JP" sz="1200" err="1">
                <a:effectLst/>
                <a:latin typeface="Arial" panose="020B0604020202020204" pitchFamily="34" charset="0"/>
                <a:ea typeface="ＭＳ ゴシック" panose="020B0609070205080204" pitchFamily="49" charset="-128"/>
              </a:rPr>
              <a:t>walang</a:t>
            </a:r>
            <a:r>
              <a:rPr lang="en-US" altLang="ja-JP" sz="1200">
                <a:effectLst/>
                <a:latin typeface="Arial" panose="020B0604020202020204" pitchFamily="34" charset="0"/>
                <a:ea typeface="ＭＳ ゴシック" panose="020B0609070205080204" pitchFamily="49" charset="-128"/>
              </a:rPr>
              <a:t> </a:t>
            </a:r>
            <a:r>
              <a:rPr lang="en-US" altLang="ja-JP" sz="1200" err="1">
                <a:effectLst/>
                <a:latin typeface="Arial" panose="020B0604020202020204" pitchFamily="34" charset="0"/>
                <a:ea typeface="ＭＳ ゴシック" panose="020B0609070205080204" pitchFamily="49" charset="-128"/>
              </a:rPr>
              <a:t>istrakturang</a:t>
            </a:r>
            <a:r>
              <a:rPr lang="en-US" altLang="ja-JP" sz="1200">
                <a:effectLst/>
                <a:latin typeface="Arial" panose="020B0604020202020204" pitchFamily="34" charset="0"/>
                <a:ea typeface="ＭＳ ゴシック" panose="020B0609070205080204" pitchFamily="49" charset="-128"/>
              </a:rPr>
              <a:t> </a:t>
            </a:r>
            <a:r>
              <a:rPr lang="en-US" altLang="ja-JP" sz="1200" err="1">
                <a:effectLst/>
                <a:latin typeface="Arial" panose="020B0604020202020204" pitchFamily="34" charset="0"/>
                <a:ea typeface="ＭＳ ゴシック" panose="020B0609070205080204" pitchFamily="49" charset="-128"/>
              </a:rPr>
              <a:t>nagpapahinto</a:t>
            </a:r>
            <a:r>
              <a:rPr lang="en-US" altLang="ja-JP" sz="1200">
                <a:effectLst/>
                <a:latin typeface="Arial" panose="020B0604020202020204" pitchFamily="34" charset="0"/>
                <a:ea typeface="ＭＳ ゴシック" panose="020B0609070205080204" pitchFamily="49" charset="-128"/>
              </a:rPr>
              <a:t> </a:t>
            </a:r>
            <a:r>
              <a:rPr lang="en-US" altLang="ja-JP" sz="1200" err="1">
                <a:effectLst/>
                <a:latin typeface="Arial" panose="020B0604020202020204" pitchFamily="34" charset="0"/>
                <a:ea typeface="ＭＳ ゴシック" panose="020B0609070205080204" pitchFamily="49" charset="-128"/>
              </a:rPr>
              <a:t>sa</a:t>
            </a:r>
            <a:r>
              <a:rPr lang="en-US" altLang="ja-JP" sz="1200">
                <a:effectLst/>
                <a:latin typeface="Arial" panose="020B0604020202020204" pitchFamily="34" charset="0"/>
                <a:ea typeface="ＭＳ ゴシック" panose="020B0609070205080204" pitchFamily="49" charset="-128"/>
              </a:rPr>
              <a:t> </a:t>
            </a:r>
            <a:r>
              <a:rPr lang="en-US" altLang="ja-JP" sz="1200" err="1">
                <a:effectLst/>
                <a:latin typeface="Arial" panose="020B0604020202020204" pitchFamily="34" charset="0"/>
                <a:ea typeface="ＭＳ ゴシック" panose="020B0609070205080204" pitchFamily="49" charset="-128"/>
              </a:rPr>
              <a:t>pag-ikot</a:t>
            </a:r>
            <a:r>
              <a:rPr lang="en-US" altLang="ja-JP" sz="1200">
                <a:effectLst/>
                <a:latin typeface="Arial" panose="020B0604020202020204" pitchFamily="34" charset="0"/>
                <a:ea typeface="ＭＳ ゴシック" panose="020B0609070205080204" pitchFamily="49" charset="-128"/>
              </a:rPr>
              <a:t> ng </a:t>
            </a:r>
            <a:r>
              <a:rPr lang="en-US" altLang="ja-JP" sz="1200" err="1">
                <a:effectLst/>
                <a:latin typeface="Arial" panose="020B0604020202020204" pitchFamily="34" charset="0"/>
                <a:ea typeface="ＭＳ ゴシック" panose="020B0609070205080204" pitchFamily="49" charset="-128"/>
              </a:rPr>
              <a:t>mga</a:t>
            </a:r>
            <a:r>
              <a:rPr lang="en-US" altLang="ja-JP" sz="1200">
                <a:effectLst/>
                <a:latin typeface="Arial" panose="020B0604020202020204" pitchFamily="34" charset="0"/>
                <a:ea typeface="ＭＳ ゴシック" panose="020B0609070205080204" pitchFamily="49" charset="-128"/>
              </a:rPr>
              <a:t> </a:t>
            </a:r>
            <a:r>
              <a:rPr lang="en-US" altLang="ja-JP" sz="1200" err="1">
                <a:effectLst/>
                <a:latin typeface="Arial" panose="020B0604020202020204" pitchFamily="34" charset="0"/>
                <a:ea typeface="ＭＳ ゴシック" panose="020B0609070205080204" pitchFamily="49" charset="-128"/>
              </a:rPr>
              <a:t>gulong</a:t>
            </a:r>
            <a:r>
              <a:rPr lang="en-US" altLang="ja-JP" sz="1200">
                <a:effectLst/>
                <a:latin typeface="Arial" panose="020B0604020202020204" pitchFamily="34" charset="0"/>
                <a:ea typeface="ＭＳ ゴシック" panose="020B0609070205080204" pitchFamily="49" charset="-128"/>
              </a:rPr>
              <a:t>. </a:t>
            </a:r>
            <a:r>
              <a:rPr lang="en-US" altLang="ja-JP" sz="1200" err="1">
                <a:effectLst/>
                <a:latin typeface="Arial" panose="020B0604020202020204" pitchFamily="34" charset="0"/>
                <a:ea typeface="ＭＳ ゴシック" panose="020B0609070205080204" pitchFamily="49" charset="-128"/>
              </a:rPr>
              <a:t>Samakatuwid</a:t>
            </a:r>
            <a:r>
              <a:rPr lang="en-US" altLang="ja-JP" sz="1200">
                <a:effectLst/>
                <a:latin typeface="Arial" panose="020B0604020202020204" pitchFamily="34" charset="0"/>
                <a:ea typeface="ＭＳ ゴシック" panose="020B0609070205080204" pitchFamily="49" charset="-128"/>
              </a:rPr>
              <a:t>, kung </a:t>
            </a:r>
            <a:r>
              <a:rPr lang="en-US" altLang="ja-JP" sz="1200" err="1">
                <a:effectLst/>
                <a:latin typeface="Arial" panose="020B0604020202020204" pitchFamily="34" charset="0"/>
                <a:ea typeface="ＭＳ ゴシック" panose="020B0609070205080204" pitchFamily="49" charset="-128"/>
              </a:rPr>
              <a:t>hahakbang</a:t>
            </a:r>
            <a:r>
              <a:rPr lang="en-US" altLang="ja-JP" sz="1200">
                <a:effectLst/>
                <a:latin typeface="Arial" panose="020B0604020202020204" pitchFamily="34" charset="0"/>
                <a:ea typeface="ＭＳ ゴシック" panose="020B0609070205080204" pitchFamily="49" charset="-128"/>
              </a:rPr>
              <a:t> </a:t>
            </a:r>
            <a:r>
              <a:rPr lang="en-US" altLang="ja-JP" sz="1200" err="1">
                <a:effectLst/>
                <a:latin typeface="Arial" panose="020B0604020202020204" pitchFamily="34" charset="0"/>
                <a:ea typeface="ＭＳ ゴシック" panose="020B0609070205080204" pitchFamily="49" charset="-128"/>
              </a:rPr>
              <a:t>mula</a:t>
            </a:r>
            <a:r>
              <a:rPr lang="en-US" altLang="ja-JP" sz="1200">
                <a:effectLst/>
                <a:latin typeface="Arial" panose="020B0604020202020204" pitchFamily="34" charset="0"/>
                <a:ea typeface="ＭＳ ゴシック" panose="020B0609070205080204" pitchFamily="49" charset="-128"/>
              </a:rPr>
              <a:t> </a:t>
            </a:r>
            <a:r>
              <a:rPr lang="en-US" altLang="ja-JP" sz="1200" err="1">
                <a:effectLst/>
                <a:latin typeface="Arial" panose="020B0604020202020204" pitchFamily="34" charset="0"/>
                <a:ea typeface="ＭＳ ゴシック" panose="020B0609070205080204" pitchFamily="49" charset="-128"/>
              </a:rPr>
              <a:t>sa</a:t>
            </a:r>
            <a:r>
              <a:rPr lang="en-US" altLang="ja-JP" sz="1200">
                <a:effectLst/>
                <a:latin typeface="Arial" panose="020B0604020202020204" pitchFamily="34" charset="0"/>
                <a:ea typeface="ＭＳ ゴシック" panose="020B0609070205080204" pitchFamily="49" charset="-128"/>
              </a:rPr>
              <a:t> </a:t>
            </a:r>
            <a:r>
              <a:rPr lang="en-US" altLang="ja-JP" sz="1200" err="1">
                <a:effectLst/>
                <a:latin typeface="Arial" panose="020B0604020202020204" pitchFamily="34" charset="0"/>
                <a:ea typeface="ＭＳ ゴシック" panose="020B0609070205080204" pitchFamily="49" charset="-128"/>
              </a:rPr>
              <a:t>likurang</a:t>
            </a:r>
            <a:r>
              <a:rPr lang="en-US" altLang="ja-JP" sz="1200">
                <a:effectLst/>
                <a:latin typeface="Arial" panose="020B0604020202020204" pitchFamily="34" charset="0"/>
                <a:ea typeface="ＭＳ ゴシック" panose="020B0609070205080204" pitchFamily="49" charset="-128"/>
              </a:rPr>
              <a:t> </a:t>
            </a:r>
            <a:r>
              <a:rPr lang="en-US" altLang="ja-JP" sz="1200" err="1">
                <a:effectLst/>
                <a:latin typeface="Arial" panose="020B0604020202020204" pitchFamily="34" charset="0"/>
                <a:ea typeface="ＭＳ ゴシック" panose="020B0609070205080204" pitchFamily="49" charset="-128"/>
              </a:rPr>
              <a:t>gulong</a:t>
            </a:r>
            <a:r>
              <a:rPr lang="en-US" altLang="ja-JP" sz="1200">
                <a:effectLst/>
                <a:latin typeface="Arial" panose="020B0604020202020204" pitchFamily="34" charset="0"/>
                <a:ea typeface="ＭＳ ゴシック" panose="020B0609070205080204" pitchFamily="49" charset="-128"/>
              </a:rPr>
              <a:t> </a:t>
            </a:r>
            <a:r>
              <a:rPr lang="en-US" altLang="ja-JP" sz="1200" err="1">
                <a:effectLst/>
                <a:latin typeface="Arial" panose="020B0604020202020204" pitchFamily="34" charset="0"/>
                <a:ea typeface="ＭＳ ゴシック" panose="020B0609070205080204" pitchFamily="49" charset="-128"/>
              </a:rPr>
              <a:t>na</a:t>
            </a:r>
            <a:r>
              <a:rPr lang="en-US" altLang="ja-JP" sz="1200">
                <a:effectLst/>
                <a:latin typeface="Arial" panose="020B0604020202020204" pitchFamily="34" charset="0"/>
                <a:ea typeface="ＭＳ ゴシック" panose="020B0609070205080204" pitchFamily="49" charset="-128"/>
              </a:rPr>
              <a:t> </a:t>
            </a:r>
            <a:r>
              <a:rPr lang="en-US" altLang="ja-JP" sz="1200" err="1">
                <a:effectLst/>
                <a:latin typeface="Arial" panose="020B0604020202020204" pitchFamily="34" charset="0"/>
                <a:ea typeface="ＭＳ ゴシック" panose="020B0609070205080204" pitchFamily="49" charset="-128"/>
              </a:rPr>
              <a:t>nakaunat</a:t>
            </a:r>
            <a:r>
              <a:rPr lang="en-US" altLang="ja-JP" sz="1200">
                <a:effectLst/>
                <a:latin typeface="Arial" panose="020B0604020202020204" pitchFamily="34" charset="0"/>
                <a:ea typeface="ＭＳ ゴシック" panose="020B0609070205080204" pitchFamily="49" charset="-128"/>
              </a:rPr>
              <a:t> ang outrigger, at </a:t>
            </a:r>
            <a:r>
              <a:rPr lang="en-US" altLang="ja-JP" sz="1200" err="1">
                <a:effectLst/>
                <a:latin typeface="Arial" panose="020B0604020202020204" pitchFamily="34" charset="0"/>
                <a:ea typeface="ＭＳ ゴシック" panose="020B0609070205080204" pitchFamily="49" charset="-128"/>
              </a:rPr>
              <a:t>nakalutang</a:t>
            </a:r>
            <a:r>
              <a:rPr lang="en-US" altLang="ja-JP" sz="1200">
                <a:effectLst/>
                <a:latin typeface="Arial" panose="020B0604020202020204" pitchFamily="34" charset="0"/>
                <a:ea typeface="ＭＳ ゴシック" panose="020B0609070205080204" pitchFamily="49" charset="-128"/>
              </a:rPr>
              <a:t> ang </a:t>
            </a:r>
            <a:r>
              <a:rPr lang="en-US" altLang="ja-JP" sz="1200" err="1">
                <a:effectLst/>
                <a:latin typeface="Arial" panose="020B0604020202020204" pitchFamily="34" charset="0"/>
                <a:ea typeface="ＭＳ ゴシック" panose="020B0609070205080204" pitchFamily="49" charset="-128"/>
              </a:rPr>
              <a:t>gulong</a:t>
            </a:r>
            <a:r>
              <a:rPr lang="en-US" altLang="ja-JP" sz="1200">
                <a:effectLst/>
                <a:latin typeface="Arial" panose="020B0604020202020204" pitchFamily="34" charset="0"/>
                <a:ea typeface="ＭＳ ゴシック" panose="020B0609070205080204" pitchFamily="49" charset="-128"/>
              </a:rPr>
              <a:t>, </a:t>
            </a:r>
            <a:r>
              <a:rPr lang="en-US" altLang="ja-JP" sz="1200" err="1">
                <a:effectLst/>
                <a:latin typeface="Arial" panose="020B0604020202020204" pitchFamily="34" charset="0"/>
                <a:ea typeface="ＭＳ ゴシック" panose="020B0609070205080204" pitchFamily="49" charset="-128"/>
              </a:rPr>
              <a:t>maaaring</a:t>
            </a:r>
            <a:r>
              <a:rPr lang="en-US" altLang="ja-JP" sz="1200">
                <a:effectLst/>
                <a:latin typeface="Arial" panose="020B0604020202020204" pitchFamily="34" charset="0"/>
                <a:ea typeface="ＭＳ ゴシック" panose="020B0609070205080204" pitchFamily="49" charset="-128"/>
              </a:rPr>
              <a:t> </a:t>
            </a:r>
            <a:r>
              <a:rPr lang="en-US" altLang="ja-JP" sz="1200" err="1">
                <a:effectLst/>
                <a:latin typeface="Arial" panose="020B0604020202020204" pitchFamily="34" charset="0"/>
                <a:ea typeface="ＭＳ ゴシック" panose="020B0609070205080204" pitchFamily="49" charset="-128"/>
              </a:rPr>
              <a:t>umikot</a:t>
            </a:r>
            <a:r>
              <a:rPr lang="en-US" altLang="ja-JP" sz="1200">
                <a:effectLst/>
                <a:latin typeface="Arial" panose="020B0604020202020204" pitchFamily="34" charset="0"/>
                <a:ea typeface="ＭＳ ゴシック" panose="020B0609070205080204" pitchFamily="49" charset="-128"/>
              </a:rPr>
              <a:t> </a:t>
            </a:r>
            <a:r>
              <a:rPr lang="en-US" altLang="ja-JP" sz="1200" err="1">
                <a:effectLst/>
                <a:latin typeface="Arial" panose="020B0604020202020204" pitchFamily="34" charset="0"/>
                <a:ea typeface="ＭＳ ゴシック" panose="020B0609070205080204" pitchFamily="49" charset="-128"/>
              </a:rPr>
              <a:t>ito</a:t>
            </a:r>
            <a:r>
              <a:rPr lang="en-US" altLang="ja-JP" sz="1200">
                <a:effectLst/>
                <a:latin typeface="Arial" panose="020B0604020202020204" pitchFamily="34" charset="0"/>
                <a:ea typeface="ＭＳ ゴシック" panose="020B0609070205080204" pitchFamily="49" charset="-128"/>
              </a:rPr>
              <a:t>, </a:t>
            </a:r>
            <a:r>
              <a:rPr lang="en-US" altLang="ja-JP" sz="1200" err="1">
                <a:effectLst/>
                <a:latin typeface="Arial" panose="020B0604020202020204" pitchFamily="34" charset="0"/>
                <a:ea typeface="ＭＳ ゴシック" panose="020B0609070205080204" pitchFamily="49" charset="-128"/>
              </a:rPr>
              <a:t>dumulas</a:t>
            </a:r>
            <a:r>
              <a:rPr lang="en-US" altLang="ja-JP" sz="1200">
                <a:effectLst/>
                <a:latin typeface="Arial" panose="020B0604020202020204" pitchFamily="34" charset="0"/>
                <a:ea typeface="ＭＳ ゴシック" panose="020B0609070205080204" pitchFamily="49" charset="-128"/>
              </a:rPr>
              <a:t> at </a:t>
            </a:r>
            <a:r>
              <a:rPr lang="en-US" altLang="ja-JP" sz="1200" err="1">
                <a:effectLst/>
                <a:latin typeface="Arial" panose="020B0604020202020204" pitchFamily="34" charset="0"/>
                <a:ea typeface="ＭＳ ゴシック" panose="020B0609070205080204" pitchFamily="49" charset="-128"/>
              </a:rPr>
              <a:t>mahulog</a:t>
            </a:r>
            <a:r>
              <a:rPr lang="en-US" altLang="ja-JP" sz="1200">
                <a:effectLst/>
                <a:latin typeface="Arial" panose="020B0604020202020204" pitchFamily="34" charset="0"/>
                <a:ea typeface="ＭＳ ゴシック" panose="020B0609070205080204" pitchFamily="49" charset="-128"/>
              </a:rPr>
              <a:t>, kaya </a:t>
            </a:r>
            <a:r>
              <a:rPr lang="en-US" altLang="ja-JP" sz="1200" err="1">
                <a:effectLst/>
                <a:latin typeface="Arial" panose="020B0604020202020204" pitchFamily="34" charset="0"/>
                <a:ea typeface="ＭＳ ゴシック" panose="020B0609070205080204" pitchFamily="49" charset="-128"/>
              </a:rPr>
              <a:t>huwag</a:t>
            </a:r>
            <a:r>
              <a:rPr lang="en-US" altLang="ja-JP" sz="1200">
                <a:effectLst/>
                <a:latin typeface="Arial" panose="020B0604020202020204" pitchFamily="34" charset="0"/>
                <a:ea typeface="ＭＳ ゴシック" panose="020B0609070205080204" pitchFamily="49" charset="-128"/>
              </a:rPr>
              <a:t> </a:t>
            </a:r>
            <a:r>
              <a:rPr lang="en-US" altLang="ja-JP" sz="1200" err="1">
                <a:effectLst/>
                <a:latin typeface="Arial" panose="020B0604020202020204" pitchFamily="34" charset="0"/>
                <a:ea typeface="ＭＳ ゴシック" panose="020B0609070205080204" pitchFamily="49" charset="-128"/>
              </a:rPr>
              <a:t>na</a:t>
            </a:r>
            <a:r>
              <a:rPr lang="en-US" altLang="ja-JP" sz="1200">
                <a:effectLst/>
                <a:latin typeface="Arial" panose="020B0604020202020204" pitchFamily="34" charset="0"/>
                <a:ea typeface="ＭＳ ゴシック" panose="020B0609070205080204" pitchFamily="49" charset="-128"/>
              </a:rPr>
              <a:t> </a:t>
            </a:r>
            <a:r>
              <a:rPr lang="en-US" altLang="ja-JP" sz="1200" err="1">
                <a:effectLst/>
                <a:latin typeface="Arial" panose="020B0604020202020204" pitchFamily="34" charset="0"/>
                <a:ea typeface="ＭＳ ゴシック" panose="020B0609070205080204" pitchFamily="49" charset="-128"/>
              </a:rPr>
              <a:t>huwag</a:t>
            </a:r>
            <a:r>
              <a:rPr lang="en-US" altLang="ja-JP" sz="1200">
                <a:effectLst/>
                <a:latin typeface="Arial" panose="020B0604020202020204" pitchFamily="34" charset="0"/>
                <a:ea typeface="ＭＳ ゴシック" panose="020B0609070205080204" pitchFamily="49" charset="-128"/>
              </a:rPr>
              <a:t> </a:t>
            </a:r>
            <a:r>
              <a:rPr lang="en-US" altLang="ja-JP" sz="1200" err="1">
                <a:effectLst/>
                <a:latin typeface="Arial" panose="020B0604020202020204" pitchFamily="34" charset="0"/>
                <a:ea typeface="ＭＳ ゴシック" panose="020B0609070205080204" pitchFamily="49" charset="-128"/>
              </a:rPr>
              <a:t>tutuntong</a:t>
            </a:r>
            <a:r>
              <a:rPr lang="en-US" altLang="ja-JP" sz="1200">
                <a:effectLst/>
                <a:latin typeface="Arial" panose="020B0604020202020204" pitchFamily="34" charset="0"/>
                <a:ea typeface="ＭＳ ゴシック" panose="020B0609070205080204" pitchFamily="49" charset="-128"/>
              </a:rPr>
              <a:t> </a:t>
            </a:r>
            <a:r>
              <a:rPr lang="en-US" altLang="ja-JP" sz="1200" err="1">
                <a:effectLst/>
                <a:latin typeface="Arial" panose="020B0604020202020204" pitchFamily="34" charset="0"/>
                <a:ea typeface="ＭＳ ゴシック" panose="020B0609070205080204" pitchFamily="49" charset="-128"/>
              </a:rPr>
              <a:t>sa</a:t>
            </a:r>
            <a:r>
              <a:rPr lang="en-US" altLang="ja-JP" sz="1200">
                <a:effectLst/>
                <a:latin typeface="Arial" panose="020B0604020202020204" pitchFamily="34" charset="0"/>
                <a:ea typeface="ＭＳ ゴシック" panose="020B0609070205080204" pitchFamily="49" charset="-128"/>
              </a:rPr>
              <a:t> </a:t>
            </a:r>
            <a:r>
              <a:rPr lang="en-US" altLang="ja-JP" sz="1200" err="1">
                <a:effectLst/>
                <a:latin typeface="Arial" panose="020B0604020202020204" pitchFamily="34" charset="0"/>
                <a:ea typeface="ＭＳ ゴシック" panose="020B0609070205080204" pitchFamily="49" charset="-128"/>
              </a:rPr>
              <a:t>gulong</a:t>
            </a:r>
            <a:r>
              <a:rPr lang="en-US" altLang="ja-JP" sz="1200">
                <a:effectLst/>
                <a:latin typeface="Arial" panose="020B0604020202020204" pitchFamily="34" charset="0"/>
                <a:ea typeface="ＭＳ ゴシック" panose="020B0609070205080204" pitchFamily="49" charset="-128"/>
              </a:rPr>
              <a:t> para </a:t>
            </a:r>
            <a:r>
              <a:rPr lang="en-US" altLang="ja-JP" sz="1200" err="1">
                <a:effectLst/>
                <a:latin typeface="Arial" panose="020B0604020202020204" pitchFamily="34" charset="0"/>
                <a:ea typeface="ＭＳ ゴシック" panose="020B0609070205080204" pitchFamily="49" charset="-128"/>
              </a:rPr>
              <a:t>bumaba</a:t>
            </a:r>
            <a:r>
              <a:rPr lang="en-US" altLang="ja-JP" sz="1200">
                <a:effectLst/>
                <a:latin typeface="Arial" panose="020B0604020202020204" pitchFamily="34" charset="0"/>
                <a:ea typeface="ＭＳ ゴシック" panose="020B0609070205080204" pitchFamily="49" charset="-128"/>
              </a:rPr>
              <a:t>.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buFont typeface="+mj-ea"/>
              <a:buAutoNum type="circleNumDbPlain"/>
            </a:pPr>
            <a:r>
              <a:rPr lang="en-US" altLang="ja-JP" sz="1200" kern="100" err="1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Kapag</a:t>
            </a:r>
            <a:r>
              <a:rPr lang="en-US" altLang="ja-JP" sz="1200" kern="100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 </a:t>
            </a:r>
            <a:r>
              <a:rPr lang="en-US" altLang="ja-JP" sz="1200" kern="100" err="1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gumagamit</a:t>
            </a:r>
            <a:r>
              <a:rPr lang="en-US" altLang="ja-JP" sz="1200" kern="100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 ng </a:t>
            </a:r>
            <a:r>
              <a:rPr lang="en-US" altLang="ja-JP" sz="1200" kern="100" err="1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dalawa</a:t>
            </a:r>
            <a:r>
              <a:rPr lang="en-US" altLang="ja-JP" sz="1200" kern="100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 o </a:t>
            </a:r>
            <a:r>
              <a:rPr lang="en-US" altLang="ja-JP" sz="1200" kern="100" err="1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higit</a:t>
            </a:r>
            <a:r>
              <a:rPr lang="en-US" altLang="ja-JP" sz="1200" kern="100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 pang aerial work platform </a:t>
            </a:r>
            <a:r>
              <a:rPr lang="en-US" altLang="ja-JP" sz="1200" kern="100" err="1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na</a:t>
            </a:r>
            <a:r>
              <a:rPr lang="en-US" altLang="ja-JP" sz="1200" kern="100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 </a:t>
            </a:r>
            <a:r>
              <a:rPr lang="en-US" altLang="ja-JP" sz="1200" kern="100" err="1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magkalapit</a:t>
            </a:r>
            <a:r>
              <a:rPr lang="en-US" altLang="ja-JP" sz="1200" kern="100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, </a:t>
            </a:r>
            <a:r>
              <a:rPr lang="en-US" altLang="ja-JP" sz="1200" kern="100" err="1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magtrabaho</a:t>
            </a:r>
            <a:r>
              <a:rPr lang="en-US" altLang="ja-JP" sz="1200" kern="100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 </a:t>
            </a:r>
            <a:r>
              <a:rPr lang="en-US" altLang="ja-JP" sz="1200" kern="100" err="1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sa</a:t>
            </a:r>
            <a:r>
              <a:rPr lang="en-US" altLang="ja-JP" sz="1200" kern="100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 </a:t>
            </a:r>
            <a:r>
              <a:rPr lang="en-US" altLang="ja-JP" sz="1200" kern="100" err="1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ilalim</a:t>
            </a:r>
            <a:r>
              <a:rPr lang="en-US" altLang="ja-JP" sz="1200" kern="100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 ng </a:t>
            </a:r>
            <a:r>
              <a:rPr lang="en-US" altLang="ja-JP" sz="1200" kern="100" err="1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direksyon</a:t>
            </a:r>
            <a:r>
              <a:rPr lang="en-US" altLang="ja-JP" sz="1200" kern="100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 ng work commander, </a:t>
            </a:r>
            <a:r>
              <a:rPr lang="en-US" altLang="ja-JP" sz="1200" kern="100" err="1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na</a:t>
            </a:r>
            <a:r>
              <a:rPr lang="en-US" altLang="ja-JP" sz="1200" kern="100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 </a:t>
            </a:r>
            <a:r>
              <a:rPr lang="en-US" altLang="ja-JP" sz="1200" kern="100" err="1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nagbibigay</a:t>
            </a:r>
            <a:r>
              <a:rPr lang="en-US" altLang="ja-JP" sz="1200" kern="100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 </a:t>
            </a:r>
            <a:r>
              <a:rPr lang="en-US" altLang="ja-JP" sz="1200" kern="100" err="1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pansin</a:t>
            </a:r>
            <a:r>
              <a:rPr lang="en-US" altLang="ja-JP" sz="1200" kern="100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 ng </a:t>
            </a:r>
            <a:r>
              <a:rPr lang="en-US" altLang="ja-JP" sz="1200" kern="100" err="1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panganib</a:t>
            </a:r>
            <a:r>
              <a:rPr lang="en-US" altLang="ja-JP" sz="1200" kern="100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, </a:t>
            </a:r>
            <a:r>
              <a:rPr lang="en-US" altLang="ja-JP" sz="1200" kern="100" err="1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na</a:t>
            </a:r>
            <a:r>
              <a:rPr lang="en-US" altLang="ja-JP" sz="1200" kern="100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 </a:t>
            </a:r>
            <a:r>
              <a:rPr lang="en-US" altLang="ja-JP" sz="1200" kern="100" err="1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maaaring</a:t>
            </a:r>
            <a:r>
              <a:rPr lang="en-US" altLang="ja-JP" sz="1200" kern="100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 </a:t>
            </a:r>
            <a:r>
              <a:rPr lang="en-US" altLang="ja-JP" sz="1200" kern="100" err="1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magdulot</a:t>
            </a:r>
            <a:r>
              <a:rPr lang="en-US" altLang="ja-JP" sz="1200" kern="100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 ng </a:t>
            </a:r>
            <a:r>
              <a:rPr lang="en-US" altLang="ja-JP" sz="1200" kern="100" err="1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aksidente</a:t>
            </a:r>
            <a:r>
              <a:rPr lang="en-US" altLang="ja-JP" sz="1200" kern="100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 at </a:t>
            </a:r>
            <a:r>
              <a:rPr lang="en-US" altLang="ja-JP" sz="1200" kern="100" err="1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sakuna</a:t>
            </a:r>
            <a:r>
              <a:rPr lang="en-US" altLang="ja-JP" sz="1200" kern="100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. </a:t>
            </a:r>
            <a:r>
              <a:rPr lang="en-US" altLang="ja-JP" sz="1200" kern="100" err="1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Ugaliing</a:t>
            </a:r>
            <a:r>
              <a:rPr lang="en-US" altLang="ja-JP" sz="1200" kern="100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 </a:t>
            </a:r>
            <a:r>
              <a:rPr lang="en-US" altLang="ja-JP" sz="1200" kern="100" err="1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makipag-ugnay</a:t>
            </a:r>
            <a:r>
              <a:rPr lang="en-US" altLang="ja-JP" sz="1200" kern="100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.</a:t>
            </a:r>
            <a:endParaRPr lang="ja-JP" altLang="ja-JP" sz="1200" kern="100">
              <a:effectLst/>
              <a:latin typeface="ＭＳ ゴシック" panose="020B0609070205080204" pitchFamily="49" charset="-128"/>
              <a:ea typeface="ＭＳ ゴシック" panose="020B0609070205080204" pitchFamily="49" charset="-128"/>
              <a:cs typeface="Times New Roman" panose="02020603050405020304" pitchFamily="18" charset="0"/>
            </a:endParaRPr>
          </a:p>
          <a:p>
            <a:pPr marL="457200" lvl="1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endParaRPr lang="ja-JP" altLang="en-US" sz="120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marL="457200" lvl="1" indent="0">
              <a:lnSpc>
                <a:spcPct val="100000"/>
              </a:lnSpc>
              <a:spcBef>
                <a:spcPts val="0"/>
              </a:spcBef>
              <a:buNone/>
            </a:pPr>
            <a:endParaRPr lang="ja-JP" altLang="en-US" sz="120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endParaRPr lang="ja-JP" altLang="en-US" sz="120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159145230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3"/>
          <p:cNvSpPr>
            <a:spLocks noGrp="1"/>
          </p:cNvSpPr>
          <p:nvPr>
            <p:ph type="title"/>
          </p:nvPr>
        </p:nvSpPr>
        <p:spPr>
          <a:xfrm>
            <a:off x="628650" y="136524"/>
            <a:ext cx="7886700" cy="982960"/>
          </a:xfrm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r>
              <a:rPr lang="en-US" altLang="ja-JP" sz="2400" b="1"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Mga Pag-</a:t>
            </a:r>
            <a:r>
              <a:rPr lang="en-US" altLang="ja-JP" sz="2400" b="1" err="1"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iingat</a:t>
            </a:r>
            <a:r>
              <a:rPr lang="en-US" altLang="ja-JP" sz="2400" b="1"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 </a:t>
            </a:r>
            <a:r>
              <a:rPr lang="en-US" altLang="ja-JP" sz="2400" b="1" err="1"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Kapag</a:t>
            </a:r>
            <a:r>
              <a:rPr lang="en-US" altLang="ja-JP" sz="2400" b="1"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 </a:t>
            </a:r>
            <a:r>
              <a:rPr lang="en-US" altLang="ja-JP" sz="2400" b="1" err="1"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Nagtatrabaho</a:t>
            </a:r>
            <a:r>
              <a:rPr lang="en-US" altLang="ja-JP" sz="2400" b="1"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 </a:t>
            </a:r>
            <a:r>
              <a:rPr lang="en-US" altLang="ja-JP" sz="2400" b="1" err="1"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sa</a:t>
            </a:r>
            <a:r>
              <a:rPr lang="en-US" altLang="ja-JP" sz="2400" b="1"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 Aerial Work Platform Vehicle</a:t>
            </a:r>
            <a:r>
              <a:rPr lang="ja-JP" altLang="en-US" sz="2400" b="1"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 </a:t>
            </a:r>
            <a:r>
              <a:rPr lang="en-US" altLang="ja-JP" sz="2400" b="1"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(</a:t>
            </a:r>
            <a:r>
              <a:rPr lang="ja-JP" altLang="en-US" sz="2400" b="1"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２</a:t>
            </a:r>
            <a:r>
              <a:rPr lang="en-US" altLang="ja-JP" sz="2400" b="1"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) </a:t>
            </a:r>
            <a:r>
              <a:rPr lang="en-US" altLang="ja-JP" sz="2400" b="1" err="1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Arial" panose="020B0604020202020204" pitchFamily="34" charset="0"/>
              </a:rPr>
              <a:t>Masusing</a:t>
            </a:r>
            <a:r>
              <a:rPr lang="en-US" altLang="ja-JP" sz="2400" b="1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Arial" panose="020B0604020202020204" pitchFamily="34" charset="0"/>
              </a:rPr>
              <a:t> </a:t>
            </a:r>
            <a:r>
              <a:rPr lang="en-US" altLang="ja-JP" sz="2400" b="1" err="1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Arial" panose="020B0604020202020204" pitchFamily="34" charset="0"/>
              </a:rPr>
              <a:t>Pagkumpirma</a:t>
            </a:r>
            <a:r>
              <a:rPr lang="en-US" altLang="ja-JP" sz="2400" b="1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Arial" panose="020B0604020202020204" pitchFamily="34" charset="0"/>
              </a:rPr>
              <a:t> </a:t>
            </a:r>
            <a:r>
              <a:rPr lang="en-US" altLang="ja-JP" sz="2400" b="1" err="1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Arial" panose="020B0604020202020204" pitchFamily="34" charset="0"/>
              </a:rPr>
              <a:t>sa</a:t>
            </a:r>
            <a:r>
              <a:rPr lang="en-US" altLang="ja-JP" sz="2400" b="1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Arial" panose="020B0604020202020204" pitchFamily="34" charset="0"/>
              </a:rPr>
              <a:t> </a:t>
            </a:r>
            <a:r>
              <a:rPr lang="en-US" altLang="ja-JP" sz="2400" b="1" err="1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Arial" panose="020B0604020202020204" pitchFamily="34" charset="0"/>
              </a:rPr>
              <a:t>Kaligtasan</a:t>
            </a:r>
            <a:endParaRPr kumimoji="1" lang="ja-JP" altLang="en-US" sz="2400" b="1">
              <a:latin typeface="Arial" panose="020B0604020202020204" pitchFamily="34" charset="0"/>
              <a:ea typeface="Meiryo UI" panose="020B0604030504040204" pitchFamily="50" charset="-128"/>
              <a:cs typeface="Arial" panose="020B0604020202020204" pitchFamily="34" charset="0"/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4073734" y="6400413"/>
            <a:ext cx="4096928" cy="27699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r"/>
            <a:r>
              <a:rPr lang="en-US" altLang="ja-JP" sz="1200" dirty="0" err="1">
                <a:solidFill>
                  <a:prstClr val="black"/>
                </a:solidFill>
              </a:rPr>
              <a:t>teksto</a:t>
            </a:r>
            <a:r>
              <a:rPr lang="en-US" altLang="ja-JP" sz="1200" dirty="0">
                <a:solidFill>
                  <a:prstClr val="black"/>
                </a:solidFill>
              </a:rPr>
              <a:t> p.</a:t>
            </a:r>
            <a:r>
              <a:rPr lang="ja-JP" altLang="en-US" sz="1200" dirty="0">
                <a:solidFill>
                  <a:prstClr val="black"/>
                </a:solidFill>
              </a:rPr>
              <a:t>８８</a:t>
            </a:r>
            <a:r>
              <a:rPr lang="en-US" altLang="ja-JP" sz="1200" dirty="0">
                <a:solidFill>
                  <a:prstClr val="black"/>
                </a:solidFill>
              </a:rPr>
              <a:t>/</a:t>
            </a:r>
            <a:r>
              <a:rPr lang="en-US" altLang="ja-JP" sz="1200" dirty="0" err="1">
                <a:solidFill>
                  <a:prstClr val="black"/>
                </a:solidFill>
              </a:rPr>
              <a:t>Suportang</a:t>
            </a:r>
            <a:r>
              <a:rPr lang="en-US" altLang="ja-JP" sz="1200" dirty="0">
                <a:solidFill>
                  <a:prstClr val="black"/>
                </a:solidFill>
              </a:rPr>
              <a:t> </a:t>
            </a:r>
            <a:r>
              <a:rPr lang="en-US" altLang="ja-JP" sz="1200" dirty="0" err="1">
                <a:solidFill>
                  <a:prstClr val="black"/>
                </a:solidFill>
              </a:rPr>
              <a:t>Aklat-Aralin</a:t>
            </a:r>
            <a:r>
              <a:rPr lang="en-US" altLang="ja-JP" sz="1200" dirty="0">
                <a:solidFill>
                  <a:prstClr val="black"/>
                </a:solidFill>
              </a:rPr>
              <a:t> p.</a:t>
            </a:r>
            <a:r>
              <a:rPr lang="ja-JP" altLang="en-US" sz="1200" dirty="0" smtClean="0">
                <a:solidFill>
                  <a:prstClr val="black"/>
                </a:solidFill>
              </a:rPr>
              <a:t>４２～４３</a:t>
            </a:r>
            <a:endParaRPr lang="ja-JP" altLang="en-US" sz="1200" dirty="0">
              <a:solidFill>
                <a:prstClr val="black"/>
              </a:solidFill>
            </a:endParaRP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712B29-8DFD-45C1-BE8F-2E7F44751CDC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43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コンテンツ プレースホルダー 4"/>
          <p:cNvSpPr txBox="1">
            <a:spLocks/>
          </p:cNvSpPr>
          <p:nvPr/>
        </p:nvSpPr>
        <p:spPr>
          <a:xfrm>
            <a:off x="628649" y="1367430"/>
            <a:ext cx="7886701" cy="3686409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>
              <a:buFont typeface="+mj-ea"/>
              <a:buAutoNum type="circleNumDbPlain"/>
            </a:pPr>
            <a:r>
              <a:rPr lang="en-US" altLang="ja-JP" sz="1200" kern="100" err="1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Kapag</a:t>
            </a:r>
            <a:r>
              <a:rPr lang="en-US" altLang="ja-JP" sz="1200" kern="100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 </a:t>
            </a:r>
            <a:r>
              <a:rPr lang="en-US" altLang="ja-JP" sz="1200" kern="100" err="1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nagtatrabaho</a:t>
            </a:r>
            <a:r>
              <a:rPr lang="en-US" altLang="ja-JP" sz="1200" kern="100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 </a:t>
            </a:r>
            <a:r>
              <a:rPr lang="en-US" altLang="ja-JP" sz="1200" kern="100" err="1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malapit</a:t>
            </a:r>
            <a:r>
              <a:rPr lang="en-US" altLang="ja-JP" sz="1200" kern="100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 </a:t>
            </a:r>
            <a:r>
              <a:rPr lang="en-US" altLang="ja-JP" sz="1200" kern="100" err="1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sa</a:t>
            </a:r>
            <a:r>
              <a:rPr lang="en-US" altLang="ja-JP" sz="1200" kern="100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 overhead </a:t>
            </a:r>
            <a:r>
              <a:rPr lang="en-US" altLang="ja-JP" sz="1200" kern="100" err="1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na</a:t>
            </a:r>
            <a:r>
              <a:rPr lang="en-US" altLang="ja-JP" sz="1200" kern="100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 </a:t>
            </a:r>
            <a:r>
              <a:rPr lang="en-US" altLang="ja-JP" sz="1200" kern="100" err="1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linya</a:t>
            </a:r>
            <a:r>
              <a:rPr lang="en-US" altLang="ja-JP" sz="1200" kern="100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 ng </a:t>
            </a:r>
            <a:r>
              <a:rPr lang="en-US" altLang="ja-JP" sz="1200" kern="100" err="1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kuryente</a:t>
            </a:r>
            <a:r>
              <a:rPr lang="en-US" altLang="ja-JP" sz="1200" kern="100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, </a:t>
            </a:r>
            <a:r>
              <a:rPr lang="en-US" altLang="ja-JP" sz="1200" kern="100" err="1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suriin</a:t>
            </a:r>
            <a:r>
              <a:rPr lang="en-US" altLang="ja-JP" sz="1200" kern="100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 ang </a:t>
            </a:r>
            <a:r>
              <a:rPr lang="en-US" altLang="ja-JP" sz="1200" kern="100" err="1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mga</a:t>
            </a:r>
            <a:r>
              <a:rPr lang="en-US" altLang="ja-JP" sz="1200" kern="100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 </a:t>
            </a:r>
            <a:r>
              <a:rPr lang="en-US" altLang="ja-JP" sz="1200" kern="100" err="1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sumusunod</a:t>
            </a:r>
            <a:r>
              <a:rPr lang="en-US" altLang="ja-JP" sz="1200" kern="100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 </a:t>
            </a:r>
            <a:r>
              <a:rPr lang="en-US" altLang="ja-JP" sz="1200" kern="100" err="1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na</a:t>
            </a:r>
            <a:r>
              <a:rPr lang="en-US" altLang="ja-JP" sz="1200" kern="100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 </a:t>
            </a:r>
            <a:r>
              <a:rPr lang="en-US" altLang="ja-JP" sz="1200" kern="100" err="1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bagay</a:t>
            </a:r>
            <a:r>
              <a:rPr lang="en-US" altLang="ja-JP" sz="1200" kern="100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 at </a:t>
            </a:r>
            <a:r>
              <a:rPr lang="en-US" altLang="ja-JP" sz="1200" kern="100" err="1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gawin</a:t>
            </a:r>
            <a:r>
              <a:rPr lang="en-US" altLang="ja-JP" sz="1200" kern="100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 ang </a:t>
            </a:r>
            <a:r>
              <a:rPr lang="en-US" altLang="ja-JP" sz="1200" kern="100" err="1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mga</a:t>
            </a:r>
            <a:r>
              <a:rPr lang="en-US" altLang="ja-JP" sz="1200" kern="100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 </a:t>
            </a:r>
            <a:r>
              <a:rPr lang="en-US" altLang="ja-JP" sz="1200" kern="100" err="1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kinakailangang</a:t>
            </a:r>
            <a:r>
              <a:rPr lang="en-US" altLang="ja-JP" sz="1200" kern="100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 </a:t>
            </a:r>
            <a:r>
              <a:rPr lang="en-US" altLang="ja-JP" sz="1200" kern="100" err="1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hakbang</a:t>
            </a:r>
            <a:r>
              <a:rPr lang="en-US" altLang="ja-JP" sz="1200" kern="100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 </a:t>
            </a:r>
            <a:r>
              <a:rPr lang="en-US" altLang="ja-JP" sz="1200" kern="100" err="1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bago</a:t>
            </a:r>
            <a:r>
              <a:rPr lang="en-US" altLang="ja-JP" sz="1200" kern="100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 </a:t>
            </a:r>
            <a:r>
              <a:rPr lang="en-US" altLang="ja-JP" sz="1200" kern="100" err="1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simulan</a:t>
            </a:r>
            <a:r>
              <a:rPr lang="en-US" altLang="ja-JP" sz="1200" kern="100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 ang </a:t>
            </a:r>
            <a:r>
              <a:rPr lang="en-US" altLang="ja-JP" sz="1200" kern="100" err="1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trabaho</a:t>
            </a:r>
            <a:r>
              <a:rPr lang="en-US" altLang="ja-JP" sz="1200" kern="100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. (Reference: 4.9.2 (4))</a:t>
            </a:r>
            <a:endParaRPr lang="ja-JP" altLang="ja-JP" sz="1200" kern="100">
              <a:effectLst/>
              <a:latin typeface="ＭＳ ゴシック" panose="020B0609070205080204" pitchFamily="49" charset="-128"/>
              <a:ea typeface="ＭＳ ゴシック" panose="020B0609070205080204" pitchFamily="49" charset="-128"/>
              <a:cs typeface="Times New Roman" panose="02020603050405020304" pitchFamily="18" charset="0"/>
            </a:endParaRPr>
          </a:p>
          <a:p>
            <a:pPr marL="304800" indent="0" algn="just">
              <a:buNone/>
            </a:pPr>
            <a:r>
              <a:rPr lang="en-US" altLang="ja-JP" sz="1200" kern="100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(a)</a:t>
            </a:r>
            <a:r>
              <a:rPr lang="ja-JP" altLang="ja-JP" sz="1200" kern="100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Arial" panose="020B0604020202020204" pitchFamily="34" charset="0"/>
              </a:rPr>
              <a:t>　</a:t>
            </a:r>
            <a:r>
              <a:rPr lang="en-US" altLang="ja-JP" sz="1200" kern="100" err="1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Ilang</a:t>
            </a:r>
            <a:r>
              <a:rPr lang="en-US" altLang="ja-JP" sz="1200" kern="100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 </a:t>
            </a:r>
            <a:r>
              <a:rPr lang="en-US" altLang="ja-JP" sz="1200" kern="100" err="1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boltahe</a:t>
            </a:r>
            <a:r>
              <a:rPr lang="en-US" altLang="ja-JP" sz="1200" kern="100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?</a:t>
            </a:r>
            <a:endParaRPr lang="ja-JP" altLang="ja-JP" sz="1200" kern="100">
              <a:effectLst/>
              <a:latin typeface="ＭＳ ゴシック" panose="020B0609070205080204" pitchFamily="49" charset="-128"/>
              <a:ea typeface="ＭＳ ゴシック" panose="020B0609070205080204" pitchFamily="49" charset="-128"/>
              <a:cs typeface="Times New Roman" panose="02020603050405020304" pitchFamily="18" charset="0"/>
            </a:endParaRPr>
          </a:p>
          <a:p>
            <a:pPr marL="304800" indent="0" algn="just">
              <a:buNone/>
            </a:pPr>
            <a:r>
              <a:rPr lang="en-US" altLang="ja-JP" sz="1200" kern="100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(b)</a:t>
            </a:r>
            <a:r>
              <a:rPr lang="ja-JP" altLang="ja-JP" sz="1200" kern="100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Arial" panose="020B0604020202020204" pitchFamily="34" charset="0"/>
              </a:rPr>
              <a:t>　</a:t>
            </a:r>
            <a:r>
              <a:rPr lang="en-US" altLang="ja-JP" sz="1200" kern="100" err="1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Tama</a:t>
            </a:r>
            <a:r>
              <a:rPr lang="en-US" altLang="ja-JP" sz="1200" kern="100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 </a:t>
            </a:r>
            <a:r>
              <a:rPr lang="en-US" altLang="ja-JP" sz="1200" kern="100" err="1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ba</a:t>
            </a:r>
            <a:r>
              <a:rPr lang="en-US" altLang="ja-JP" sz="1200" kern="100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 ang </a:t>
            </a:r>
            <a:r>
              <a:rPr lang="en-US" altLang="ja-JP" sz="1200" kern="100" err="1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distansya</a:t>
            </a:r>
            <a:r>
              <a:rPr lang="en-US" altLang="ja-JP" sz="1200" kern="100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?</a:t>
            </a:r>
            <a:endParaRPr lang="ja-JP" altLang="ja-JP" sz="1200" kern="100">
              <a:effectLst/>
              <a:latin typeface="ＭＳ ゴシック" panose="020B0609070205080204" pitchFamily="49" charset="-128"/>
              <a:ea typeface="ＭＳ ゴシック" panose="020B0609070205080204" pitchFamily="49" charset="-128"/>
              <a:cs typeface="Times New Roman" panose="02020603050405020304" pitchFamily="18" charset="0"/>
            </a:endParaRPr>
          </a:p>
          <a:p>
            <a:pPr marL="304800" indent="0" algn="just">
              <a:buNone/>
            </a:pPr>
            <a:r>
              <a:rPr lang="en-US" altLang="ja-JP" sz="1200" kern="100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(c)</a:t>
            </a:r>
            <a:r>
              <a:rPr lang="ja-JP" altLang="ja-JP" sz="1200" kern="100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Arial" panose="020B0604020202020204" pitchFamily="34" charset="0"/>
              </a:rPr>
              <a:t>　</a:t>
            </a:r>
            <a:r>
              <a:rPr lang="en-US" altLang="ja-JP" sz="1200" kern="100" err="1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Nakapatay</a:t>
            </a:r>
            <a:r>
              <a:rPr lang="en-US" altLang="ja-JP" sz="1200" kern="100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 </a:t>
            </a:r>
            <a:r>
              <a:rPr lang="en-US" altLang="ja-JP" sz="1200" kern="100" err="1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ba</a:t>
            </a:r>
            <a:r>
              <a:rPr lang="en-US" altLang="ja-JP" sz="1200" kern="100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 ang power transmission?</a:t>
            </a:r>
            <a:endParaRPr lang="ja-JP" altLang="ja-JP" sz="1200" kern="100">
              <a:effectLst/>
              <a:latin typeface="ＭＳ ゴシック" panose="020B0609070205080204" pitchFamily="49" charset="-128"/>
              <a:ea typeface="ＭＳ ゴシック" panose="020B0609070205080204" pitchFamily="49" charset="-128"/>
              <a:cs typeface="Times New Roman" panose="02020603050405020304" pitchFamily="18" charset="0"/>
            </a:endParaRPr>
          </a:p>
          <a:p>
            <a:pPr marL="304800" indent="0" algn="just">
              <a:buNone/>
            </a:pPr>
            <a:r>
              <a:rPr lang="en-US" altLang="ja-JP" sz="1200" kern="100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(d)</a:t>
            </a:r>
            <a:r>
              <a:rPr lang="ja-JP" altLang="ja-JP" sz="1200" kern="100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Arial" panose="020B0604020202020204" pitchFamily="34" charset="0"/>
              </a:rPr>
              <a:t>　</a:t>
            </a:r>
            <a:r>
              <a:rPr lang="en-US" altLang="ja-JP" sz="1200" kern="100" err="1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Tama</a:t>
            </a:r>
            <a:r>
              <a:rPr lang="en-US" altLang="ja-JP" sz="1200" kern="100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 </a:t>
            </a:r>
            <a:r>
              <a:rPr lang="en-US" altLang="ja-JP" sz="1200" kern="100" err="1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ba</a:t>
            </a:r>
            <a:r>
              <a:rPr lang="en-US" altLang="ja-JP" sz="1200" kern="100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 ang </a:t>
            </a:r>
            <a:r>
              <a:rPr lang="en-US" altLang="ja-JP" sz="1200" kern="100" err="1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mga</a:t>
            </a:r>
            <a:r>
              <a:rPr lang="en-US" altLang="ja-JP" sz="1200" kern="100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 </a:t>
            </a:r>
            <a:r>
              <a:rPr lang="en-US" altLang="ja-JP" sz="1200" kern="100" err="1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hakbang</a:t>
            </a:r>
            <a:r>
              <a:rPr lang="en-US" altLang="ja-JP" sz="1200" kern="100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 </a:t>
            </a:r>
            <a:r>
              <a:rPr lang="en-US" altLang="ja-JP" sz="1200" kern="100" err="1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upang</a:t>
            </a:r>
            <a:r>
              <a:rPr lang="en-US" altLang="ja-JP" sz="1200" kern="100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 </a:t>
            </a:r>
            <a:r>
              <a:rPr lang="en-US" altLang="ja-JP" sz="1200" kern="100" err="1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maiwasan</a:t>
            </a:r>
            <a:r>
              <a:rPr lang="en-US" altLang="ja-JP" sz="1200" kern="100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 ang electric shock?</a:t>
            </a:r>
            <a:endParaRPr lang="ja-JP" altLang="ja-JP" sz="1200" kern="100">
              <a:effectLst/>
              <a:latin typeface="ＭＳ ゴシック" panose="020B0609070205080204" pitchFamily="49" charset="-128"/>
              <a:ea typeface="ＭＳ ゴシック" panose="020B0609070205080204" pitchFamily="49" charset="-128"/>
              <a:cs typeface="Times New Roman" panose="02020603050405020304" pitchFamily="18" charset="0"/>
            </a:endParaRPr>
          </a:p>
          <a:p>
            <a:pPr marL="304800" indent="0" algn="just">
              <a:buNone/>
            </a:pPr>
            <a:r>
              <a:rPr lang="en-US" altLang="ja-JP" sz="1200" kern="100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(e)</a:t>
            </a:r>
            <a:r>
              <a:rPr lang="ja-JP" altLang="ja-JP" sz="1200" kern="100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Arial" panose="020B0604020202020204" pitchFamily="34" charset="0"/>
              </a:rPr>
              <a:t>　</a:t>
            </a:r>
            <a:r>
              <a:rPr lang="en-US" altLang="ja-JP" sz="1200" kern="100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May </a:t>
            </a:r>
            <a:r>
              <a:rPr lang="en-US" altLang="ja-JP" sz="1200" kern="100" err="1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bantay</a:t>
            </a:r>
            <a:r>
              <a:rPr lang="en-US" altLang="ja-JP" sz="1200" kern="100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 </a:t>
            </a:r>
            <a:r>
              <a:rPr lang="en-US" altLang="ja-JP" sz="1200" kern="100" err="1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ba</a:t>
            </a:r>
            <a:r>
              <a:rPr lang="en-US" altLang="ja-JP" sz="1200" kern="100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?</a:t>
            </a:r>
            <a:endParaRPr lang="ja-JP" altLang="ja-JP" sz="1200" kern="100">
              <a:effectLst/>
              <a:latin typeface="ＭＳ ゴシック" panose="020B0609070205080204" pitchFamily="49" charset="-128"/>
              <a:ea typeface="ＭＳ ゴシック" panose="020B0609070205080204" pitchFamily="49" charset="-128"/>
              <a:cs typeface="Times New Roman" panose="02020603050405020304" pitchFamily="18" charset="0"/>
            </a:endParaRPr>
          </a:p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en-US" altLang="ja-JP" sz="1200" kern="100">
                <a:effectLst/>
                <a:latin typeface="游ゴシック Light" panose="020B0300000000000000" pitchFamily="50" charset="-128"/>
                <a:ea typeface="游ゴシック Light" panose="020B0300000000000000" pitchFamily="50" charset="-128"/>
                <a:cs typeface="Times New Roman" panose="02020603050405020304" pitchFamily="18" charset="0"/>
              </a:rPr>
              <a:t>② </a:t>
            </a:r>
            <a:r>
              <a:rPr lang="en-US" altLang="ja-JP" sz="1200" kern="100" err="1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Itigil</a:t>
            </a:r>
            <a:r>
              <a:rPr lang="en-US" altLang="ja-JP" sz="1200" kern="100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 ang </a:t>
            </a:r>
            <a:r>
              <a:rPr lang="en-US" altLang="ja-JP" sz="1200" kern="100" err="1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trabaho</a:t>
            </a:r>
            <a:r>
              <a:rPr lang="en-US" altLang="ja-JP" sz="1200" kern="100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 </a:t>
            </a:r>
            <a:r>
              <a:rPr lang="en-US" altLang="ja-JP" sz="1200" kern="100" err="1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kapag</a:t>
            </a:r>
            <a:r>
              <a:rPr lang="en-US" altLang="ja-JP" sz="1200" kern="100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 </a:t>
            </a:r>
            <a:r>
              <a:rPr lang="en-US" altLang="ja-JP" sz="1200" kern="100" err="1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masama</a:t>
            </a:r>
            <a:r>
              <a:rPr lang="en-US" altLang="ja-JP" sz="1200" kern="100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 ang </a:t>
            </a:r>
            <a:r>
              <a:rPr lang="en-US" altLang="ja-JP" sz="1200" kern="100" err="1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panahon</a:t>
            </a:r>
            <a:endParaRPr lang="en-US" altLang="ja-JP" sz="120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marL="457200" indent="0" algn="just">
              <a:buNone/>
            </a:pPr>
            <a:r>
              <a:rPr lang="en-US" altLang="ja-JP" sz="1200" kern="100" err="1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Malakas</a:t>
            </a:r>
            <a:r>
              <a:rPr lang="en-US" altLang="ja-JP" sz="1200" kern="100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 </a:t>
            </a:r>
            <a:r>
              <a:rPr lang="en-US" altLang="ja-JP" sz="1200" kern="100" err="1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na</a:t>
            </a:r>
            <a:r>
              <a:rPr lang="en-US" altLang="ja-JP" sz="1200" kern="100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 </a:t>
            </a:r>
            <a:r>
              <a:rPr lang="en-US" altLang="ja-JP" sz="1200" kern="100" err="1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hangin</a:t>
            </a:r>
            <a:r>
              <a:rPr lang="ja-JP" altLang="ja-JP" sz="1200" kern="100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Arial" panose="020B0604020202020204" pitchFamily="34" charset="0"/>
              </a:rPr>
              <a:t>・・・・</a:t>
            </a:r>
            <a:r>
              <a:rPr lang="en-US" altLang="ja-JP" sz="1200" kern="100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average wind speed </a:t>
            </a:r>
            <a:r>
              <a:rPr lang="en-US" altLang="ja-JP" sz="1200" kern="100" err="1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na</a:t>
            </a:r>
            <a:r>
              <a:rPr lang="en-US" altLang="ja-JP" sz="1200" kern="100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 10m/s o </a:t>
            </a:r>
            <a:r>
              <a:rPr lang="en-US" altLang="ja-JP" sz="1200" kern="100" err="1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higit</a:t>
            </a:r>
            <a:r>
              <a:rPr lang="en-US" altLang="ja-JP" sz="1200" kern="100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 pa </a:t>
            </a:r>
            <a:r>
              <a:rPr lang="en-US" altLang="ja-JP" sz="1200" kern="100" err="1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sa</a:t>
            </a:r>
            <a:r>
              <a:rPr lang="en-US" altLang="ja-JP" sz="1200" kern="100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 </a:t>
            </a:r>
            <a:r>
              <a:rPr lang="en-US" altLang="ja-JP" sz="1200" kern="100" err="1">
                <a:latin typeface="ＭＳ ゴシック" panose="020B0609070205080204" pitchFamily="49" charset="-128"/>
                <a:ea typeface="ＭＳ ゴシック" panose="020B0609070205080204" pitchFamily="49" charset="-128"/>
                <a:cs typeface="Times New Roman" panose="02020603050405020304" pitchFamily="18" charset="0"/>
              </a:rPr>
              <a:t>l</a:t>
            </a:r>
            <a:r>
              <a:rPr lang="en-US" altLang="ja-JP" sz="1200" kern="100" err="1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oob</a:t>
            </a:r>
            <a:r>
              <a:rPr lang="en-US" altLang="ja-JP" sz="1200" kern="100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 ng 10 </a:t>
            </a:r>
            <a:r>
              <a:rPr lang="en-US" altLang="ja-JP" sz="1200" kern="100" err="1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minuto</a:t>
            </a:r>
            <a:endParaRPr lang="ja-JP" altLang="ja-JP" sz="1200" kern="100">
              <a:effectLst/>
              <a:latin typeface="ＭＳ ゴシック" panose="020B0609070205080204" pitchFamily="49" charset="-128"/>
              <a:ea typeface="ＭＳ ゴシック" panose="020B0609070205080204" pitchFamily="49" charset="-128"/>
              <a:cs typeface="Times New Roman" panose="02020603050405020304" pitchFamily="18" charset="0"/>
            </a:endParaRPr>
          </a:p>
          <a:p>
            <a:pPr marL="457200" indent="0" algn="just">
              <a:buNone/>
            </a:pPr>
            <a:r>
              <a:rPr lang="en-US" altLang="ja-JP" sz="1200" kern="100" err="1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Malakas</a:t>
            </a:r>
            <a:r>
              <a:rPr lang="en-US" altLang="ja-JP" sz="1200" kern="100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 ng </a:t>
            </a:r>
            <a:r>
              <a:rPr lang="en-US" altLang="ja-JP" sz="1200" kern="100" err="1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ulan</a:t>
            </a:r>
            <a:r>
              <a:rPr lang="ja-JP" altLang="ja-JP" sz="1200" kern="100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Arial" panose="020B0604020202020204" pitchFamily="34" charset="0"/>
              </a:rPr>
              <a:t>・・・・</a:t>
            </a:r>
            <a:r>
              <a:rPr lang="en-US" altLang="ja-JP" sz="1200" kern="100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1 </a:t>
            </a:r>
            <a:r>
              <a:rPr lang="en-US" altLang="ja-JP" sz="1200" kern="100" err="1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imbakan</a:t>
            </a:r>
            <a:r>
              <a:rPr lang="en-US" altLang="ja-JP" sz="1200" kern="100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 ng </a:t>
            </a:r>
            <a:r>
              <a:rPr lang="en-US" altLang="ja-JP" sz="1200" kern="100" err="1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ulan</a:t>
            </a:r>
            <a:r>
              <a:rPr lang="en-US" altLang="ja-JP" sz="1200" kern="100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 </a:t>
            </a:r>
            <a:r>
              <a:rPr lang="en-US" altLang="ja-JP" sz="1200" kern="100" err="1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na</a:t>
            </a:r>
            <a:r>
              <a:rPr lang="en-US" altLang="ja-JP" sz="1200" kern="100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 50mm o </a:t>
            </a:r>
            <a:r>
              <a:rPr lang="en-US" altLang="ja-JP" sz="1200" kern="100" err="1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higit</a:t>
            </a:r>
            <a:r>
              <a:rPr lang="en-US" altLang="ja-JP" sz="1200" kern="100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 pa </a:t>
            </a:r>
            <a:endParaRPr lang="ja-JP" altLang="ja-JP" sz="1200" kern="100">
              <a:effectLst/>
              <a:latin typeface="ＭＳ ゴシック" panose="020B0609070205080204" pitchFamily="49" charset="-128"/>
              <a:ea typeface="ＭＳ ゴシック" panose="020B0609070205080204" pitchFamily="49" charset="-128"/>
              <a:cs typeface="Times New Roman" panose="02020603050405020304" pitchFamily="18" charset="0"/>
            </a:endParaRPr>
          </a:p>
          <a:p>
            <a:pPr marL="457200" indent="0" algn="just">
              <a:buNone/>
            </a:pPr>
            <a:r>
              <a:rPr lang="en-US" altLang="ja-JP" sz="1200" kern="100" err="1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Malakas</a:t>
            </a:r>
            <a:r>
              <a:rPr lang="en-US" altLang="ja-JP" sz="1200" kern="100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 </a:t>
            </a:r>
            <a:r>
              <a:rPr lang="en-US" altLang="ja-JP" sz="1200" kern="100" err="1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na</a:t>
            </a:r>
            <a:r>
              <a:rPr lang="en-US" altLang="ja-JP" sz="1200" kern="100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 snow</a:t>
            </a:r>
            <a:r>
              <a:rPr lang="ja-JP" altLang="ja-JP" sz="1200" kern="100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Arial" panose="020B0604020202020204" pitchFamily="34" charset="0"/>
              </a:rPr>
              <a:t>・・・・</a:t>
            </a:r>
            <a:r>
              <a:rPr lang="en-US" altLang="ja-JP" sz="1200" kern="100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snow fall </a:t>
            </a:r>
            <a:r>
              <a:rPr lang="en-US" altLang="ja-JP" sz="1200" kern="100" err="1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na</a:t>
            </a:r>
            <a:r>
              <a:rPr lang="en-US" altLang="ja-JP" sz="1200" kern="100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 25cm o </a:t>
            </a:r>
            <a:r>
              <a:rPr lang="en-US" altLang="ja-JP" sz="1200" kern="100" err="1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higit</a:t>
            </a:r>
            <a:r>
              <a:rPr lang="en-US" altLang="ja-JP" sz="1200" kern="100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 pa </a:t>
            </a:r>
            <a:r>
              <a:rPr lang="en-US" altLang="ja-JP" sz="1200" kern="100" err="1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bawat</a:t>
            </a:r>
            <a:r>
              <a:rPr lang="en-US" altLang="ja-JP" sz="1200" kern="100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 </a:t>
            </a:r>
            <a:r>
              <a:rPr lang="en-US" altLang="ja-JP" sz="1200" kern="100" err="1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oras</a:t>
            </a:r>
            <a:endParaRPr lang="ja-JP" altLang="ja-JP" sz="1200" kern="100">
              <a:effectLst/>
              <a:latin typeface="ＭＳ ゴシック" panose="020B0609070205080204" pitchFamily="49" charset="-128"/>
              <a:ea typeface="ＭＳ ゴシック" panose="020B0609070205080204" pitchFamily="49" charset="-128"/>
              <a:cs typeface="Times New Roman" panose="02020603050405020304" pitchFamily="18" charset="0"/>
            </a:endParaRPr>
          </a:p>
          <a:p>
            <a:pPr marL="0" lvl="0" indent="0" algn="l">
              <a:buNone/>
            </a:pPr>
            <a:r>
              <a:rPr lang="en-US" altLang="ja-JP" sz="1200" kern="100">
                <a:effectLst/>
                <a:latin typeface="游ゴシック Light" panose="020B0300000000000000" pitchFamily="50" charset="-128"/>
                <a:ea typeface="游ゴシック Light" panose="020B0300000000000000" pitchFamily="50" charset="-128"/>
                <a:cs typeface="Times New Roman" panose="02020603050405020304" pitchFamily="18" charset="0"/>
              </a:rPr>
              <a:t>③ </a:t>
            </a:r>
            <a:r>
              <a:rPr lang="en-US" altLang="ja-JP" sz="1200" kern="100" err="1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Laging</a:t>
            </a:r>
            <a:r>
              <a:rPr lang="en-US" altLang="ja-JP" sz="1200" kern="100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 </a:t>
            </a:r>
            <a:r>
              <a:rPr lang="en-US" altLang="ja-JP" sz="1200" kern="100" err="1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bigyang</a:t>
            </a:r>
            <a:r>
              <a:rPr lang="en-US" altLang="ja-JP" sz="1200" kern="100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 </a:t>
            </a:r>
            <a:r>
              <a:rPr lang="en-US" altLang="ja-JP" sz="1200" kern="100" err="1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pansin</a:t>
            </a:r>
            <a:r>
              <a:rPr lang="en-US" altLang="ja-JP" sz="1200" kern="100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 ang </a:t>
            </a:r>
            <a:r>
              <a:rPr lang="en-US" altLang="ja-JP" sz="1200" kern="100" err="1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mga</a:t>
            </a:r>
            <a:r>
              <a:rPr lang="en-US" altLang="ja-JP" sz="1200" kern="100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 </a:t>
            </a:r>
            <a:r>
              <a:rPr lang="en-US" altLang="ja-JP" sz="1200" kern="100" err="1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nakapaligid</a:t>
            </a:r>
            <a:r>
              <a:rPr lang="en-US" altLang="ja-JP" sz="1200" kern="100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 </a:t>
            </a:r>
            <a:r>
              <a:rPr lang="en-US" altLang="ja-JP" sz="1200" kern="100" err="1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na</a:t>
            </a:r>
            <a:r>
              <a:rPr lang="en-US" altLang="ja-JP" sz="1200" kern="100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 </a:t>
            </a:r>
            <a:r>
              <a:rPr lang="en-US" altLang="ja-JP" sz="1200" kern="100" err="1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istruktura</a:t>
            </a:r>
            <a:r>
              <a:rPr lang="en-US" altLang="ja-JP" sz="1200" kern="100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, </a:t>
            </a:r>
            <a:r>
              <a:rPr lang="en-US" altLang="ja-JP" sz="1200" kern="100" err="1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atbp</a:t>
            </a:r>
            <a:r>
              <a:rPr lang="en-US" altLang="ja-JP" sz="1200" kern="100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.</a:t>
            </a:r>
            <a:endParaRPr lang="ja-JP" altLang="ja-JP" sz="1200" kern="100">
              <a:effectLst/>
              <a:latin typeface="ＭＳ ゴシック" panose="020B0609070205080204" pitchFamily="49" charset="-128"/>
              <a:ea typeface="ＭＳ ゴシック" panose="020B0609070205080204" pitchFamily="49" charset="-128"/>
              <a:cs typeface="Times New Roman" panose="02020603050405020304" pitchFamily="18" charset="0"/>
            </a:endParaRPr>
          </a:p>
          <a:p>
            <a:pPr marL="0" lvl="0" indent="0" algn="l">
              <a:buNone/>
            </a:pPr>
            <a:r>
              <a:rPr lang="en-US" altLang="ja-JP" sz="1200" kern="100">
                <a:effectLst/>
                <a:latin typeface="游ゴシック Light" panose="020B0300000000000000" pitchFamily="50" charset="-128"/>
                <a:ea typeface="游ゴシック Light" panose="020B0300000000000000" pitchFamily="50" charset="-128"/>
                <a:cs typeface="Times New Roman" panose="02020603050405020304" pitchFamily="18" charset="0"/>
              </a:rPr>
              <a:t>④ </a:t>
            </a:r>
            <a:r>
              <a:rPr lang="en-US" altLang="ja-JP" sz="1200" kern="100" err="1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Kapag</a:t>
            </a:r>
            <a:r>
              <a:rPr lang="en-US" altLang="ja-JP" sz="1200" kern="100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 </a:t>
            </a:r>
            <a:r>
              <a:rPr lang="en-US" altLang="ja-JP" sz="1200" kern="100" err="1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nagtatrabaho</a:t>
            </a:r>
            <a:r>
              <a:rPr lang="en-US" altLang="ja-JP" sz="1200" kern="100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 </a:t>
            </a:r>
            <a:r>
              <a:rPr lang="en-US" altLang="ja-JP" sz="1200" kern="100" err="1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sa</a:t>
            </a:r>
            <a:r>
              <a:rPr lang="en-US" altLang="ja-JP" sz="1200" kern="100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 </a:t>
            </a:r>
            <a:r>
              <a:rPr lang="en-US" altLang="ja-JP" sz="1200" kern="100" err="1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mga</a:t>
            </a:r>
            <a:r>
              <a:rPr lang="en-US" altLang="ja-JP" sz="1200" kern="100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 </a:t>
            </a:r>
            <a:r>
              <a:rPr lang="en-US" altLang="ja-JP" sz="1200" kern="100" err="1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lugar</a:t>
            </a:r>
            <a:r>
              <a:rPr lang="en-US" altLang="ja-JP" sz="1200" kern="100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 </a:t>
            </a:r>
            <a:r>
              <a:rPr lang="en-US" altLang="ja-JP" sz="1200" kern="100" err="1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na</a:t>
            </a:r>
            <a:r>
              <a:rPr lang="en-US" altLang="ja-JP" sz="1200" kern="100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 </a:t>
            </a:r>
            <a:r>
              <a:rPr lang="en-US" altLang="ja-JP" sz="1200" kern="100" err="1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mahirap</a:t>
            </a:r>
            <a:r>
              <a:rPr lang="en-US" altLang="ja-JP" sz="1200" kern="100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 </a:t>
            </a:r>
            <a:r>
              <a:rPr lang="en-US" altLang="ja-JP" sz="1200" kern="100" err="1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makakita</a:t>
            </a:r>
            <a:r>
              <a:rPr lang="en-US" altLang="ja-JP" sz="1200" kern="100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 ang driver, </a:t>
            </a:r>
            <a:r>
              <a:rPr lang="en-US" altLang="ja-JP" sz="1200" kern="100" err="1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magmaneho</a:t>
            </a:r>
            <a:r>
              <a:rPr lang="en-US" altLang="ja-JP" sz="1200" kern="100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 </a:t>
            </a:r>
            <a:r>
              <a:rPr lang="en-US" altLang="ja-JP" sz="1200" kern="100" err="1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nang</a:t>
            </a:r>
            <a:r>
              <a:rPr lang="en-US" altLang="ja-JP" sz="1200" kern="100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 </a:t>
            </a:r>
            <a:r>
              <a:rPr lang="en-US" altLang="ja-JP" sz="1200" kern="100" err="1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maingat</a:t>
            </a:r>
            <a:r>
              <a:rPr lang="en-US" altLang="ja-JP" sz="1200" kern="100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 base </a:t>
            </a:r>
            <a:r>
              <a:rPr lang="en-US" altLang="ja-JP" sz="1200" kern="100" err="1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sa</a:t>
            </a:r>
            <a:r>
              <a:rPr lang="en-US" altLang="ja-JP" sz="1200" kern="100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 </a:t>
            </a:r>
            <a:r>
              <a:rPr lang="en-US" altLang="ja-JP" sz="1200" kern="100" err="1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mga</a:t>
            </a:r>
            <a:r>
              <a:rPr lang="en-US" altLang="ja-JP" sz="1200" kern="100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 signal ng </a:t>
            </a:r>
            <a:r>
              <a:rPr lang="en-US" altLang="ja-JP" sz="1200" kern="100" err="1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nagbibigay</a:t>
            </a:r>
            <a:r>
              <a:rPr lang="en-US" altLang="ja-JP" sz="1200" kern="100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 ng </a:t>
            </a:r>
            <a:r>
              <a:rPr lang="en-US" altLang="ja-JP" sz="1200" kern="100" err="1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senyales</a:t>
            </a:r>
            <a:r>
              <a:rPr lang="en-US" altLang="ja-JP" sz="1200" kern="100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.</a:t>
            </a:r>
            <a:endParaRPr lang="ja-JP" altLang="ja-JP" sz="1200" kern="100">
              <a:effectLst/>
              <a:latin typeface="ＭＳ ゴシック" panose="020B0609070205080204" pitchFamily="49" charset="-128"/>
              <a:ea typeface="ＭＳ ゴシック" panose="020B0609070205080204" pitchFamily="49" charset="-128"/>
              <a:cs typeface="Times New Roman" panose="02020603050405020304" pitchFamily="18" charset="0"/>
            </a:endParaRPr>
          </a:p>
          <a:p>
            <a:pPr marL="0" lvl="0" indent="0" algn="l">
              <a:buNone/>
            </a:pPr>
            <a:r>
              <a:rPr lang="en-US" altLang="ja-JP" sz="1200" kern="100">
                <a:effectLst/>
                <a:latin typeface="游ゴシック Light" panose="020B0300000000000000" pitchFamily="50" charset="-128"/>
                <a:ea typeface="游ゴシック Light" panose="020B0300000000000000" pitchFamily="50" charset="-128"/>
                <a:cs typeface="Times New Roman" panose="02020603050405020304" pitchFamily="18" charset="0"/>
              </a:rPr>
              <a:t>⑤ </a:t>
            </a:r>
            <a:r>
              <a:rPr lang="en-US" altLang="ja-JP" sz="1200" kern="100" err="1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Tiyaking</a:t>
            </a:r>
            <a:r>
              <a:rPr lang="en-US" altLang="ja-JP" sz="1200" kern="100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 </a:t>
            </a:r>
            <a:r>
              <a:rPr lang="en-US" altLang="ja-JP" sz="1200" kern="100" err="1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walang</a:t>
            </a:r>
            <a:r>
              <a:rPr lang="en-US" altLang="ja-JP" sz="1200" kern="100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 </a:t>
            </a:r>
            <a:r>
              <a:rPr lang="en-US" altLang="ja-JP" sz="1200" kern="100" err="1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mga</a:t>
            </a:r>
            <a:r>
              <a:rPr lang="en-US" altLang="ja-JP" sz="1200" kern="100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 </a:t>
            </a:r>
            <a:r>
              <a:rPr lang="en-US" altLang="ja-JP" sz="1200" kern="100" err="1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nakaharang</a:t>
            </a:r>
            <a:r>
              <a:rPr lang="en-US" altLang="ja-JP" sz="1200" kern="100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 </a:t>
            </a:r>
            <a:r>
              <a:rPr lang="en-US" altLang="ja-JP" sz="1200" kern="100" err="1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sa</a:t>
            </a:r>
            <a:r>
              <a:rPr lang="en-US" altLang="ja-JP" sz="1200" kern="100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 </a:t>
            </a:r>
            <a:r>
              <a:rPr lang="en-US" altLang="ja-JP" sz="1200" kern="100" err="1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direksyon</a:t>
            </a:r>
            <a:r>
              <a:rPr lang="en-US" altLang="ja-JP" sz="1200" kern="100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 ng </a:t>
            </a:r>
            <a:r>
              <a:rPr lang="en-US" altLang="ja-JP" sz="1200" kern="100" err="1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pag-andar</a:t>
            </a:r>
            <a:r>
              <a:rPr lang="en-US" altLang="ja-JP" sz="1200" kern="100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 </a:t>
            </a:r>
            <a:r>
              <a:rPr lang="en-US" altLang="ja-JP" sz="1200" kern="100" err="1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bago</a:t>
            </a:r>
            <a:r>
              <a:rPr lang="en-US" altLang="ja-JP" sz="1200" kern="100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 </a:t>
            </a:r>
            <a:r>
              <a:rPr lang="en-US" altLang="ja-JP" sz="1200" kern="100" err="1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lumipat</a:t>
            </a:r>
            <a:r>
              <a:rPr lang="en-US" altLang="ja-JP" sz="1200" kern="100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.</a:t>
            </a:r>
            <a:endParaRPr lang="ja-JP" altLang="ja-JP" sz="1200" kern="100">
              <a:effectLst/>
              <a:latin typeface="ＭＳ ゴシック" panose="020B0609070205080204" pitchFamily="49" charset="-128"/>
              <a:ea typeface="ＭＳ ゴシック" panose="020B0609070205080204" pitchFamily="49" charset="-128"/>
              <a:cs typeface="Times New Roman" panose="02020603050405020304" pitchFamily="18" charset="0"/>
            </a:endParaRPr>
          </a:p>
          <a:p>
            <a:pPr marL="0" lvl="0" indent="0" algn="l">
              <a:buNone/>
            </a:pPr>
            <a:r>
              <a:rPr lang="en-US" altLang="ja-JP" sz="1200" kern="100">
                <a:effectLst/>
                <a:latin typeface="游ゴシック Light" panose="020B0300000000000000" pitchFamily="50" charset="-128"/>
                <a:ea typeface="游ゴシック Light" panose="020B0300000000000000" pitchFamily="50" charset="-128"/>
                <a:cs typeface="Times New Roman" panose="02020603050405020304" pitchFamily="18" charset="0"/>
              </a:rPr>
              <a:t>⑥ </a:t>
            </a:r>
            <a:r>
              <a:rPr lang="en-US" altLang="ja-JP" sz="1200" kern="100" err="1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Kapag</a:t>
            </a:r>
            <a:r>
              <a:rPr lang="en-US" altLang="ja-JP" sz="1200" kern="100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 </a:t>
            </a:r>
            <a:r>
              <a:rPr lang="en-US" altLang="ja-JP" sz="1200" kern="100" err="1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lumiliko</a:t>
            </a:r>
            <a:r>
              <a:rPr lang="en-US" altLang="ja-JP" sz="1200" kern="100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, </a:t>
            </a:r>
            <a:r>
              <a:rPr lang="en-US" altLang="ja-JP" sz="1200" kern="100" err="1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tingnan</a:t>
            </a:r>
            <a:r>
              <a:rPr lang="en-US" altLang="ja-JP" sz="1200" kern="100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 </a:t>
            </a:r>
            <a:r>
              <a:rPr lang="en-US" altLang="ja-JP" sz="1200" kern="100" err="1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mabuti</a:t>
            </a:r>
            <a:r>
              <a:rPr lang="en-US" altLang="ja-JP" sz="1200" kern="100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 kung may </a:t>
            </a:r>
            <a:r>
              <a:rPr lang="en-US" altLang="ja-JP" sz="1200" kern="100" err="1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mga</a:t>
            </a:r>
            <a:r>
              <a:rPr lang="en-US" altLang="ja-JP" sz="1200" kern="100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 </a:t>
            </a:r>
            <a:r>
              <a:rPr lang="en-US" altLang="ja-JP" sz="1200" kern="100" err="1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nakaharang</a:t>
            </a:r>
            <a:r>
              <a:rPr lang="en-US" altLang="ja-JP" sz="1200" kern="100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 </a:t>
            </a:r>
            <a:r>
              <a:rPr lang="en-US" altLang="ja-JP" sz="1200" kern="100" err="1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sa</a:t>
            </a:r>
            <a:r>
              <a:rPr lang="en-US" altLang="ja-JP" sz="1200" kern="100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 </a:t>
            </a:r>
            <a:r>
              <a:rPr lang="en-US" altLang="ja-JP" sz="1200" kern="100" err="1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loob</a:t>
            </a:r>
            <a:r>
              <a:rPr lang="en-US" altLang="ja-JP" sz="1200" kern="100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 ng turning range </a:t>
            </a:r>
            <a:r>
              <a:rPr lang="en-US" altLang="ja-JP" sz="1200" kern="100" err="1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bago</a:t>
            </a:r>
            <a:r>
              <a:rPr lang="en-US" altLang="ja-JP" sz="1200" kern="100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 </a:t>
            </a:r>
            <a:r>
              <a:rPr lang="en-US" altLang="ja-JP" sz="1200" kern="100" err="1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lumiko</a:t>
            </a:r>
            <a:r>
              <a:rPr lang="en-US" altLang="ja-JP" sz="1200" kern="100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.</a:t>
            </a:r>
            <a:endParaRPr lang="ja-JP" altLang="ja-JP" sz="1200" kern="100">
              <a:effectLst/>
              <a:latin typeface="ＭＳ ゴシック" panose="020B0609070205080204" pitchFamily="49" charset="-128"/>
              <a:ea typeface="ＭＳ ゴシック" panose="020B0609070205080204" pitchFamily="49" charset="-128"/>
              <a:cs typeface="Times New Roman" panose="02020603050405020304" pitchFamily="18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altLang="ja-JP" sz="120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marL="457200" lvl="1" indent="0">
              <a:lnSpc>
                <a:spcPct val="100000"/>
              </a:lnSpc>
              <a:spcBef>
                <a:spcPts val="0"/>
              </a:spcBef>
              <a:buNone/>
            </a:pPr>
            <a:endParaRPr lang="ja-JP" altLang="en-US" sz="120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endParaRPr lang="ja-JP" altLang="en-US" sz="120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128311388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3"/>
          <p:cNvSpPr>
            <a:spLocks noGrp="1"/>
          </p:cNvSpPr>
          <p:nvPr>
            <p:ph type="title"/>
          </p:nvPr>
        </p:nvSpPr>
        <p:spPr>
          <a:xfrm>
            <a:off x="628650" y="136524"/>
            <a:ext cx="7886700" cy="991419"/>
          </a:xfrm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r>
              <a:rPr lang="en-US" altLang="ja-JP" sz="2400" b="1"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Mga Pag-</a:t>
            </a:r>
            <a:r>
              <a:rPr lang="en-US" altLang="ja-JP" sz="2400" b="1" err="1"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iingat</a:t>
            </a:r>
            <a:r>
              <a:rPr lang="en-US" altLang="ja-JP" sz="2400" b="1"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 </a:t>
            </a:r>
            <a:r>
              <a:rPr lang="en-US" altLang="ja-JP" sz="2400" b="1" err="1"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Kapag</a:t>
            </a:r>
            <a:r>
              <a:rPr lang="en-US" altLang="ja-JP" sz="2400" b="1"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 </a:t>
            </a:r>
            <a:r>
              <a:rPr lang="en-US" altLang="ja-JP" sz="2400" b="1" err="1"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Nagtatrabaho</a:t>
            </a:r>
            <a:r>
              <a:rPr lang="en-US" altLang="ja-JP" sz="2400" b="1"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 </a:t>
            </a:r>
            <a:r>
              <a:rPr lang="en-US" altLang="ja-JP" sz="2400" b="1" err="1"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sa</a:t>
            </a:r>
            <a:r>
              <a:rPr lang="en-US" altLang="ja-JP" sz="2400" b="1"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 Aerial Work Platform Vehicle (</a:t>
            </a:r>
            <a:r>
              <a:rPr lang="ja-JP" altLang="en-US" sz="2400" b="1"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２</a:t>
            </a:r>
            <a:r>
              <a:rPr lang="en-US" altLang="ja-JP" sz="2400" b="1"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)</a:t>
            </a:r>
            <a:r>
              <a:rPr lang="ja-JP" altLang="en-US" sz="2400" b="1"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 </a:t>
            </a:r>
            <a:r>
              <a:rPr lang="en-US" altLang="ja-JP" sz="2400" b="1" err="1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Arial" panose="020B0604020202020204" pitchFamily="34" charset="0"/>
              </a:rPr>
              <a:t>Isaisip</a:t>
            </a:r>
            <a:r>
              <a:rPr lang="en-US" altLang="ja-JP" sz="2400" b="1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Arial" panose="020B0604020202020204" pitchFamily="34" charset="0"/>
              </a:rPr>
              <a:t> ang </a:t>
            </a:r>
            <a:r>
              <a:rPr lang="en-US" altLang="ja-JP" sz="2400" b="1" err="1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Arial" panose="020B0604020202020204" pitchFamily="34" charset="0"/>
              </a:rPr>
              <a:t>Ligtas</a:t>
            </a:r>
            <a:r>
              <a:rPr lang="en-US" altLang="ja-JP" sz="2400" b="1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Arial" panose="020B0604020202020204" pitchFamily="34" charset="0"/>
              </a:rPr>
              <a:t> </a:t>
            </a:r>
            <a:r>
              <a:rPr lang="en-US" altLang="ja-JP" sz="2400" b="1" err="1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Arial" panose="020B0604020202020204" pitchFamily="34" charset="0"/>
              </a:rPr>
              <a:t>na</a:t>
            </a:r>
            <a:r>
              <a:rPr lang="en-US" altLang="ja-JP" sz="2400" b="1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Arial" panose="020B0604020202020204" pitchFamily="34" charset="0"/>
              </a:rPr>
              <a:t> </a:t>
            </a:r>
            <a:r>
              <a:rPr lang="en-US" altLang="ja-JP" sz="2400" b="1" err="1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Arial" panose="020B0604020202020204" pitchFamily="34" charset="0"/>
              </a:rPr>
              <a:t>Operasyon</a:t>
            </a:r>
            <a:endParaRPr kumimoji="1" lang="ja-JP" altLang="en-US" sz="2400" b="1">
              <a:latin typeface="Arial" panose="020B0604020202020204" pitchFamily="34" charset="0"/>
              <a:ea typeface="Meiryo UI" panose="020B0604030504040204" pitchFamily="50" charset="-128"/>
              <a:cs typeface="Arial" panose="020B0604020202020204" pitchFamily="34" charset="0"/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3882093" y="6400413"/>
            <a:ext cx="4288569" cy="27699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r"/>
            <a:r>
              <a:rPr lang="en-US" altLang="ja-JP" sz="1200" dirty="0" err="1">
                <a:solidFill>
                  <a:prstClr val="black"/>
                </a:solidFill>
              </a:rPr>
              <a:t>teksto</a:t>
            </a:r>
            <a:r>
              <a:rPr lang="en-US" altLang="ja-JP" sz="1200" dirty="0">
                <a:solidFill>
                  <a:prstClr val="black"/>
                </a:solidFill>
              </a:rPr>
              <a:t> p.</a:t>
            </a:r>
            <a:r>
              <a:rPr lang="ja-JP" altLang="en-US" sz="1200" dirty="0">
                <a:solidFill>
                  <a:prstClr val="black"/>
                </a:solidFill>
              </a:rPr>
              <a:t>８８～８９</a:t>
            </a:r>
            <a:r>
              <a:rPr lang="en-US" altLang="ja-JP" sz="1200" dirty="0">
                <a:solidFill>
                  <a:prstClr val="black"/>
                </a:solidFill>
              </a:rPr>
              <a:t>/</a:t>
            </a:r>
            <a:r>
              <a:rPr lang="en-US" altLang="ja-JP" sz="1200" dirty="0" err="1">
                <a:solidFill>
                  <a:prstClr val="black"/>
                </a:solidFill>
              </a:rPr>
              <a:t>Suportang</a:t>
            </a:r>
            <a:r>
              <a:rPr lang="en-US" altLang="ja-JP" sz="1200" dirty="0">
                <a:solidFill>
                  <a:prstClr val="black"/>
                </a:solidFill>
              </a:rPr>
              <a:t> </a:t>
            </a:r>
            <a:r>
              <a:rPr lang="en-US" altLang="ja-JP" sz="1200" dirty="0" err="1">
                <a:solidFill>
                  <a:prstClr val="black"/>
                </a:solidFill>
              </a:rPr>
              <a:t>Aklat-Aralin</a:t>
            </a:r>
            <a:r>
              <a:rPr lang="en-US" altLang="ja-JP" sz="1200" dirty="0">
                <a:solidFill>
                  <a:prstClr val="black"/>
                </a:solidFill>
              </a:rPr>
              <a:t> p.</a:t>
            </a:r>
            <a:r>
              <a:rPr lang="ja-JP" altLang="en-US" sz="1200" dirty="0" smtClean="0">
                <a:solidFill>
                  <a:prstClr val="black"/>
                </a:solidFill>
              </a:rPr>
              <a:t>４３～４４</a:t>
            </a:r>
            <a:endParaRPr lang="ja-JP" altLang="en-US" sz="1200" dirty="0">
              <a:solidFill>
                <a:prstClr val="black"/>
              </a:solidFill>
            </a:endParaRP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712B29-8DFD-45C1-BE8F-2E7F44751CDC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44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コンテンツ プレースホルダー 4"/>
          <p:cNvSpPr txBox="1">
            <a:spLocks/>
          </p:cNvSpPr>
          <p:nvPr/>
        </p:nvSpPr>
        <p:spPr>
          <a:xfrm>
            <a:off x="531119" y="1241495"/>
            <a:ext cx="8081762" cy="3626179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altLang="ja-JP" sz="120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(3)</a:t>
            </a:r>
            <a:r>
              <a:rPr lang="ja-JP" altLang="en-US" sz="120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　</a:t>
            </a:r>
            <a:r>
              <a:rPr lang="en-US" altLang="ja-JP" sz="1200" dirty="0">
                <a:effectLst/>
                <a:latin typeface="Arial" panose="020B0604020202020204" pitchFamily="34" charset="0"/>
                <a:ea typeface="ＭＳ ゴシック" panose="020B0609070205080204" pitchFamily="49" charset="-128"/>
              </a:rPr>
              <a:t> </a:t>
            </a:r>
            <a:r>
              <a:rPr lang="en-US" altLang="ja-JP" sz="1200" dirty="0" err="1">
                <a:effectLst/>
                <a:latin typeface="Arial" panose="020B0604020202020204" pitchFamily="34" charset="0"/>
                <a:ea typeface="ＭＳ ゴシック" panose="020B0609070205080204" pitchFamily="49" charset="-128"/>
              </a:rPr>
              <a:t>Isaisip</a:t>
            </a:r>
            <a:r>
              <a:rPr lang="en-US" altLang="ja-JP" sz="1200" dirty="0">
                <a:effectLst/>
                <a:latin typeface="Arial" panose="020B0604020202020204" pitchFamily="34" charset="0"/>
                <a:ea typeface="ＭＳ ゴシック" panose="020B0609070205080204" pitchFamily="49" charset="-128"/>
              </a:rPr>
              <a:t> ang </a:t>
            </a:r>
            <a:r>
              <a:rPr lang="en-US" altLang="ja-JP" sz="1200" dirty="0" err="1">
                <a:effectLst/>
                <a:latin typeface="Arial" panose="020B0604020202020204" pitchFamily="34" charset="0"/>
                <a:ea typeface="ＭＳ ゴシック" panose="020B0609070205080204" pitchFamily="49" charset="-128"/>
              </a:rPr>
              <a:t>Ligtas</a:t>
            </a:r>
            <a:r>
              <a:rPr lang="en-US" altLang="ja-JP" sz="1200" dirty="0">
                <a:effectLst/>
                <a:latin typeface="Arial" panose="020B0604020202020204" pitchFamily="34" charset="0"/>
                <a:ea typeface="ＭＳ ゴシック" panose="020B0609070205080204" pitchFamily="49" charset="-128"/>
              </a:rPr>
              <a:t> </a:t>
            </a:r>
            <a:r>
              <a:rPr lang="en-US" altLang="ja-JP" sz="1200" dirty="0" err="1">
                <a:effectLst/>
                <a:latin typeface="Arial" panose="020B0604020202020204" pitchFamily="34" charset="0"/>
                <a:ea typeface="ＭＳ ゴシック" panose="020B0609070205080204" pitchFamily="49" charset="-128"/>
              </a:rPr>
              <a:t>na</a:t>
            </a:r>
            <a:r>
              <a:rPr lang="en-US" altLang="ja-JP" sz="1200" dirty="0">
                <a:effectLst/>
                <a:latin typeface="Arial" panose="020B0604020202020204" pitchFamily="34" charset="0"/>
                <a:ea typeface="ＭＳ ゴシック" panose="020B0609070205080204" pitchFamily="49" charset="-128"/>
              </a:rPr>
              <a:t> </a:t>
            </a:r>
            <a:r>
              <a:rPr lang="en-US" altLang="ja-JP" sz="1200" dirty="0" err="1">
                <a:effectLst/>
                <a:latin typeface="Arial" panose="020B0604020202020204" pitchFamily="34" charset="0"/>
                <a:ea typeface="ＭＳ ゴシック" panose="020B0609070205080204" pitchFamily="49" charset="-128"/>
              </a:rPr>
              <a:t>Operasyon</a:t>
            </a:r>
            <a:endParaRPr lang="en-US" altLang="ja-JP" sz="1200" dirty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marL="0" lvl="0" indent="0" algn="l">
              <a:buNone/>
            </a:pPr>
            <a:r>
              <a:rPr lang="en-US" altLang="ja-JP" sz="1200" kern="100" dirty="0" err="1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Kapag</a:t>
            </a:r>
            <a:r>
              <a:rPr lang="en-US" altLang="ja-JP" sz="1200" kern="100" dirty="0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 </a:t>
            </a:r>
            <a:r>
              <a:rPr lang="en-US" altLang="ja-JP" sz="1200" kern="100" dirty="0" err="1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nagmamaneho</a:t>
            </a:r>
            <a:r>
              <a:rPr lang="en-US" altLang="ja-JP" sz="1200" kern="100" dirty="0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 o </a:t>
            </a:r>
            <a:r>
              <a:rPr lang="en-US" altLang="ja-JP" sz="1200" kern="100" dirty="0" err="1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tumatakbo</a:t>
            </a:r>
            <a:r>
              <a:rPr lang="en-US" altLang="ja-JP" sz="1200" kern="100" dirty="0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 </a:t>
            </a:r>
            <a:r>
              <a:rPr lang="en-US" altLang="ja-JP" sz="1200" kern="100" dirty="0" err="1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sa</a:t>
            </a:r>
            <a:r>
              <a:rPr lang="en-US" altLang="ja-JP" sz="1200" kern="100" dirty="0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 </a:t>
            </a:r>
            <a:r>
              <a:rPr lang="en-US" altLang="ja-JP" sz="1200" kern="100" dirty="0" err="1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mga</a:t>
            </a:r>
            <a:r>
              <a:rPr lang="en-US" altLang="ja-JP" sz="1200" kern="100" dirty="0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 </a:t>
            </a:r>
            <a:r>
              <a:rPr lang="en-US" altLang="ja-JP" sz="1200" kern="100" dirty="0" err="1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sumusunod</a:t>
            </a:r>
            <a:r>
              <a:rPr lang="en-US" altLang="ja-JP" sz="1200" kern="100" dirty="0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 </a:t>
            </a:r>
            <a:r>
              <a:rPr lang="en-US" altLang="ja-JP" sz="1200" kern="100" dirty="0" err="1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na</a:t>
            </a:r>
            <a:r>
              <a:rPr lang="en-US" altLang="ja-JP" sz="1200" kern="100" dirty="0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 </a:t>
            </a:r>
            <a:r>
              <a:rPr lang="en-US" altLang="ja-JP" sz="1200" kern="100" dirty="0" err="1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sitwasyon</a:t>
            </a:r>
            <a:r>
              <a:rPr lang="en-US" altLang="ja-JP" sz="1200" kern="100" dirty="0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, </a:t>
            </a:r>
            <a:r>
              <a:rPr lang="en-US" altLang="ja-JP" sz="1200" kern="100" dirty="0" err="1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tiyaking</a:t>
            </a:r>
            <a:r>
              <a:rPr lang="en-US" altLang="ja-JP" sz="1200" kern="100" dirty="0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 </a:t>
            </a:r>
            <a:r>
              <a:rPr lang="en-US" altLang="ja-JP" sz="1200" kern="100" dirty="0" err="1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ganap</a:t>
            </a:r>
            <a:r>
              <a:rPr lang="en-US" altLang="ja-JP" sz="1200" kern="100" dirty="0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 </a:t>
            </a:r>
            <a:r>
              <a:rPr lang="en-US" altLang="ja-JP" sz="1200" kern="100" dirty="0" err="1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na</a:t>
            </a:r>
            <a:r>
              <a:rPr lang="en-US" altLang="ja-JP" sz="1200" kern="100" dirty="0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 </a:t>
            </a:r>
            <a:r>
              <a:rPr lang="en-US" altLang="ja-JP" sz="1200" kern="100" dirty="0" err="1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bawiin</a:t>
            </a:r>
            <a:r>
              <a:rPr lang="en-US" altLang="ja-JP" sz="1200" kern="100" dirty="0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 ang boom at </a:t>
            </a:r>
            <a:r>
              <a:rPr lang="en-US" altLang="ja-JP" sz="1200" kern="100" dirty="0" err="1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ibaba</a:t>
            </a:r>
            <a:r>
              <a:rPr lang="en-US" altLang="ja-JP" sz="1200" kern="100" dirty="0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 ang </a:t>
            </a:r>
            <a:r>
              <a:rPr lang="en-US" altLang="ja-JP" sz="1200" kern="100" dirty="0" err="1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sahig</a:t>
            </a:r>
            <a:r>
              <a:rPr lang="en-US" altLang="ja-JP" sz="1200" kern="100" dirty="0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 ng </a:t>
            </a:r>
            <a:r>
              <a:rPr lang="en-US" altLang="ja-JP" sz="1200" kern="100" dirty="0" err="1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trabaho</a:t>
            </a:r>
            <a:r>
              <a:rPr lang="en-US" altLang="ja-JP" sz="1200" kern="100" dirty="0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 </a:t>
            </a:r>
            <a:r>
              <a:rPr lang="en-US" altLang="ja-JP" sz="1200" kern="100" dirty="0" err="1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sa</a:t>
            </a:r>
            <a:r>
              <a:rPr lang="en-US" altLang="ja-JP" sz="1200" kern="100" dirty="0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 </a:t>
            </a:r>
            <a:r>
              <a:rPr lang="en-US" altLang="ja-JP" sz="1200" kern="100" dirty="0" err="1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ibabang</a:t>
            </a:r>
            <a:r>
              <a:rPr lang="en-US" altLang="ja-JP" sz="1200" kern="100" dirty="0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 </a:t>
            </a:r>
            <a:r>
              <a:rPr lang="en-US" altLang="ja-JP" sz="1200" kern="100" dirty="0" err="1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pahalang</a:t>
            </a:r>
            <a:r>
              <a:rPr lang="en-US" altLang="ja-JP" sz="1200" kern="100" dirty="0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.</a:t>
            </a:r>
            <a:endParaRPr lang="ja-JP" altLang="ja-JP" sz="1200" kern="100" dirty="0">
              <a:effectLst/>
              <a:latin typeface="ＭＳ ゴシック" panose="020B0609070205080204" pitchFamily="49" charset="-128"/>
              <a:ea typeface="ＭＳ ゴシック" panose="020B0609070205080204" pitchFamily="49" charset="-128"/>
              <a:cs typeface="Times New Roman" panose="02020603050405020304" pitchFamily="18" charset="0"/>
            </a:endParaRPr>
          </a:p>
          <a:p>
            <a:pPr marL="304800" indent="0" algn="just">
              <a:buNone/>
            </a:pPr>
            <a:r>
              <a:rPr lang="en-US" altLang="ja-JP" sz="1200" kern="100" dirty="0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(a)</a:t>
            </a:r>
            <a:r>
              <a:rPr lang="ja-JP" altLang="ja-JP" sz="1200" kern="100" dirty="0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Arial" panose="020B0604020202020204" pitchFamily="34" charset="0"/>
              </a:rPr>
              <a:t>　</a:t>
            </a:r>
            <a:r>
              <a:rPr lang="en-US" altLang="ja-JP" sz="1200" kern="100" dirty="0" err="1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Kapag</a:t>
            </a:r>
            <a:r>
              <a:rPr lang="en-US" altLang="ja-JP" sz="1200" kern="100" dirty="0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 </a:t>
            </a:r>
            <a:r>
              <a:rPr lang="en-US" altLang="ja-JP" sz="1200" kern="100" dirty="0" err="1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nagpapatakbo</a:t>
            </a:r>
            <a:r>
              <a:rPr lang="en-US" altLang="ja-JP" sz="1200" kern="100" dirty="0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 ng </a:t>
            </a:r>
            <a:r>
              <a:rPr lang="en-US" altLang="ja-JP" sz="1200" kern="100" dirty="0" err="1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manibela</a:t>
            </a:r>
            <a:endParaRPr lang="ja-JP" altLang="ja-JP" sz="1200" kern="100" dirty="0">
              <a:effectLst/>
              <a:latin typeface="ＭＳ ゴシック" panose="020B0609070205080204" pitchFamily="49" charset="-128"/>
              <a:ea typeface="ＭＳ ゴシック" panose="020B0609070205080204" pitchFamily="49" charset="-128"/>
              <a:cs typeface="Times New Roman" panose="02020603050405020304" pitchFamily="18" charset="0"/>
            </a:endParaRPr>
          </a:p>
          <a:p>
            <a:pPr marL="304800" indent="0" algn="just">
              <a:buNone/>
            </a:pPr>
            <a:r>
              <a:rPr lang="en-US" altLang="ja-JP" sz="1200" kern="100" dirty="0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(b)</a:t>
            </a:r>
            <a:r>
              <a:rPr lang="ja-JP" altLang="ja-JP" sz="1200" kern="100" dirty="0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Arial" panose="020B0604020202020204" pitchFamily="34" charset="0"/>
              </a:rPr>
              <a:t>　</a:t>
            </a:r>
            <a:r>
              <a:rPr lang="en-US" altLang="ja-JP" sz="1200" kern="100" dirty="0" err="1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Kapag</a:t>
            </a:r>
            <a:r>
              <a:rPr lang="en-US" altLang="ja-JP" sz="1200" kern="100" dirty="0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 ang </a:t>
            </a:r>
            <a:r>
              <a:rPr lang="en-US" altLang="ja-JP" sz="1200" kern="100" dirty="0" err="1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ibabaw</a:t>
            </a:r>
            <a:r>
              <a:rPr lang="en-US" altLang="ja-JP" sz="1200" kern="100" dirty="0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 ng </a:t>
            </a:r>
            <a:r>
              <a:rPr lang="en-US" altLang="ja-JP" sz="1200" kern="100" dirty="0" err="1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kalsada</a:t>
            </a:r>
            <a:r>
              <a:rPr lang="en-US" altLang="ja-JP" sz="1200" kern="100" dirty="0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 ay sloping</a:t>
            </a:r>
            <a:endParaRPr lang="ja-JP" altLang="ja-JP" sz="1200" kern="100" dirty="0">
              <a:effectLst/>
              <a:latin typeface="ＭＳ ゴシック" panose="020B0609070205080204" pitchFamily="49" charset="-128"/>
              <a:ea typeface="ＭＳ ゴシック" panose="020B0609070205080204" pitchFamily="49" charset="-128"/>
              <a:cs typeface="Times New Roman" panose="02020603050405020304" pitchFamily="18" charset="0"/>
            </a:endParaRPr>
          </a:p>
          <a:p>
            <a:pPr marL="304800" indent="0" algn="just">
              <a:buNone/>
            </a:pPr>
            <a:r>
              <a:rPr lang="en-US" altLang="ja-JP" sz="1200" kern="100" dirty="0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(c)</a:t>
            </a:r>
            <a:r>
              <a:rPr lang="ja-JP" altLang="ja-JP" sz="1200" kern="100" dirty="0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Arial" panose="020B0604020202020204" pitchFamily="34" charset="0"/>
              </a:rPr>
              <a:t>　</a:t>
            </a:r>
            <a:r>
              <a:rPr lang="en-US" altLang="ja-JP" sz="1200" kern="100" dirty="0" err="1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Kapag</a:t>
            </a:r>
            <a:r>
              <a:rPr lang="en-US" altLang="ja-JP" sz="1200" kern="100" dirty="0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 maraming </a:t>
            </a:r>
            <a:r>
              <a:rPr lang="en-US" altLang="ja-JP" sz="1200" kern="100" dirty="0" err="1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hindi</a:t>
            </a:r>
            <a:r>
              <a:rPr lang="en-US" altLang="ja-JP" sz="1200" kern="100" dirty="0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 </a:t>
            </a:r>
            <a:r>
              <a:rPr lang="en-US" altLang="ja-JP" sz="1200" kern="100" dirty="0" err="1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pantay</a:t>
            </a:r>
            <a:r>
              <a:rPr lang="en-US" altLang="ja-JP" sz="1200" kern="100" dirty="0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 </a:t>
            </a:r>
            <a:r>
              <a:rPr lang="en-US" altLang="ja-JP" sz="1200" kern="100" dirty="0" err="1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sa</a:t>
            </a:r>
            <a:r>
              <a:rPr lang="en-US" altLang="ja-JP" sz="1200" kern="100" dirty="0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 </a:t>
            </a:r>
            <a:r>
              <a:rPr lang="en-US" altLang="ja-JP" sz="1200" kern="100" dirty="0" err="1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ibabaw</a:t>
            </a:r>
            <a:r>
              <a:rPr lang="en-US" altLang="ja-JP" sz="1200" kern="100" dirty="0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 ng </a:t>
            </a:r>
            <a:r>
              <a:rPr lang="en-US" altLang="ja-JP" sz="1200" kern="100" dirty="0" err="1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kalsada</a:t>
            </a:r>
            <a:endParaRPr lang="ja-JP" altLang="ja-JP" sz="1200" kern="100" dirty="0">
              <a:effectLst/>
              <a:latin typeface="ＭＳ ゴシック" panose="020B0609070205080204" pitchFamily="49" charset="-128"/>
              <a:ea typeface="ＭＳ ゴシック" panose="020B0609070205080204" pitchFamily="49" charset="-128"/>
              <a:cs typeface="Times New Roman" panose="02020603050405020304" pitchFamily="18" charset="0"/>
            </a:endParaRPr>
          </a:p>
          <a:p>
            <a:pPr marL="304800" indent="0" algn="just">
              <a:buNone/>
            </a:pPr>
            <a:r>
              <a:rPr lang="en-US" altLang="ja-JP" sz="1200" kern="100" dirty="0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(d)</a:t>
            </a:r>
            <a:r>
              <a:rPr lang="ja-JP" altLang="ja-JP" sz="1200" kern="100" dirty="0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Arial" panose="020B0604020202020204" pitchFamily="34" charset="0"/>
              </a:rPr>
              <a:t>　</a:t>
            </a:r>
            <a:r>
              <a:rPr lang="en-US" altLang="ja-JP" sz="1200" kern="100" dirty="0" err="1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Kapag</a:t>
            </a:r>
            <a:r>
              <a:rPr lang="en-US" altLang="ja-JP" sz="1200" kern="100" dirty="0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 </a:t>
            </a:r>
            <a:r>
              <a:rPr lang="en-US" altLang="ja-JP" sz="1200" kern="100" dirty="0" err="1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malakas</a:t>
            </a:r>
            <a:r>
              <a:rPr lang="en-US" altLang="ja-JP" sz="1200" kern="100" dirty="0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 ang </a:t>
            </a:r>
            <a:r>
              <a:rPr lang="en-US" altLang="ja-JP" sz="1200" kern="100" dirty="0" err="1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hangin</a:t>
            </a:r>
            <a:endParaRPr lang="ja-JP" altLang="ja-JP" sz="1200" kern="100" dirty="0">
              <a:effectLst/>
              <a:latin typeface="ＭＳ ゴシック" panose="020B0609070205080204" pitchFamily="49" charset="-128"/>
              <a:ea typeface="ＭＳ ゴシック" panose="020B0609070205080204" pitchFamily="49" charset="-128"/>
              <a:cs typeface="Times New Roman" panose="02020603050405020304" pitchFamily="18" charset="0"/>
            </a:endParaRPr>
          </a:p>
          <a:p>
            <a:pPr marL="295910" indent="0" algn="just">
              <a:buNone/>
            </a:pPr>
            <a:r>
              <a:rPr lang="en-US" altLang="ja-JP" sz="1200" kern="100" dirty="0">
                <a:solidFill>
                  <a:srgbClr val="2F5496"/>
                </a:solidFill>
                <a:effectLst/>
                <a:latin typeface="Arial" panose="020B0604020202020204" pitchFamily="34" charset="0"/>
                <a:ea typeface="ＭＳ 明朝" panose="02020609040205080304" pitchFamily="17" charset="-128"/>
                <a:cs typeface="Times New Roman" panose="02020603050405020304" pitchFamily="18" charset="0"/>
              </a:rPr>
              <a:t>* (</a:t>
            </a:r>
            <a:r>
              <a:rPr lang="en-US" altLang="ja-JP" sz="1200" kern="100" dirty="0" err="1">
                <a:solidFill>
                  <a:srgbClr val="2F5496"/>
                </a:solidFill>
                <a:effectLst/>
                <a:latin typeface="Arial" panose="020B0604020202020204" pitchFamily="34" charset="0"/>
                <a:ea typeface="ＭＳ 明朝" panose="02020609040205080304" pitchFamily="17" charset="-128"/>
                <a:cs typeface="Times New Roman" panose="02020603050405020304" pitchFamily="18" charset="0"/>
              </a:rPr>
              <a:t>Huwag</a:t>
            </a:r>
            <a:r>
              <a:rPr lang="en-US" altLang="ja-JP" sz="1200" kern="100" dirty="0">
                <a:solidFill>
                  <a:srgbClr val="2F5496"/>
                </a:solidFill>
                <a:effectLst/>
                <a:latin typeface="Arial" panose="020B0604020202020204" pitchFamily="34" charset="0"/>
                <a:ea typeface="ＭＳ 明朝" panose="02020609040205080304" pitchFamily="17" charset="-128"/>
                <a:cs typeface="Times New Roman" panose="02020603050405020304" pitchFamily="18" charset="0"/>
              </a:rPr>
              <a:t> </a:t>
            </a:r>
            <a:r>
              <a:rPr lang="en-US" altLang="ja-JP" sz="1200" kern="100" dirty="0" err="1">
                <a:solidFill>
                  <a:srgbClr val="2F5496"/>
                </a:solidFill>
                <a:effectLst/>
                <a:latin typeface="Arial" panose="020B0604020202020204" pitchFamily="34" charset="0"/>
                <a:ea typeface="ＭＳ 明朝" panose="02020609040205080304" pitchFamily="17" charset="-128"/>
                <a:cs typeface="Times New Roman" panose="02020603050405020304" pitchFamily="18" charset="0"/>
              </a:rPr>
              <a:t>kailanman</a:t>
            </a:r>
            <a:r>
              <a:rPr lang="en-US" altLang="ja-JP" sz="1200" kern="100" dirty="0">
                <a:solidFill>
                  <a:srgbClr val="2F5496"/>
                </a:solidFill>
                <a:effectLst/>
                <a:latin typeface="Arial" panose="020B0604020202020204" pitchFamily="34" charset="0"/>
                <a:ea typeface="ＭＳ 明朝" panose="02020609040205080304" pitchFamily="17" charset="-128"/>
                <a:cs typeface="Times New Roman" panose="02020603050405020304" pitchFamily="18" charset="0"/>
              </a:rPr>
              <a:t> </a:t>
            </a:r>
            <a:r>
              <a:rPr lang="en-US" altLang="ja-JP" sz="1200" kern="100" dirty="0" err="1">
                <a:solidFill>
                  <a:srgbClr val="2F5496"/>
                </a:solidFill>
                <a:effectLst/>
                <a:latin typeface="Arial" panose="020B0604020202020204" pitchFamily="34" charset="0"/>
                <a:ea typeface="ＭＳ 明朝" panose="02020609040205080304" pitchFamily="17" charset="-128"/>
                <a:cs typeface="Times New Roman" panose="02020603050405020304" pitchFamily="18" charset="0"/>
              </a:rPr>
              <a:t>itaas</a:t>
            </a:r>
            <a:r>
              <a:rPr lang="en-US" altLang="ja-JP" sz="1200" kern="100" dirty="0">
                <a:solidFill>
                  <a:srgbClr val="2F5496"/>
                </a:solidFill>
                <a:effectLst/>
                <a:latin typeface="Arial" panose="020B0604020202020204" pitchFamily="34" charset="0"/>
                <a:ea typeface="ＭＳ 明朝" panose="02020609040205080304" pitchFamily="17" charset="-128"/>
                <a:cs typeface="Times New Roman" panose="02020603050405020304" pitchFamily="18" charset="0"/>
              </a:rPr>
              <a:t> ang work platform </a:t>
            </a:r>
            <a:r>
              <a:rPr lang="en-US" altLang="ja-JP" sz="1200" kern="100" dirty="0" err="1">
                <a:solidFill>
                  <a:srgbClr val="2F5496"/>
                </a:solidFill>
                <a:effectLst/>
                <a:latin typeface="Arial" panose="020B0604020202020204" pitchFamily="34" charset="0"/>
                <a:ea typeface="ＭＳ 明朝" panose="02020609040205080304" pitchFamily="17" charset="-128"/>
                <a:cs typeface="Times New Roman" panose="02020603050405020304" pitchFamily="18" charset="0"/>
              </a:rPr>
              <a:t>kapag</a:t>
            </a:r>
            <a:r>
              <a:rPr lang="en-US" altLang="ja-JP" sz="1200" kern="100" dirty="0">
                <a:solidFill>
                  <a:srgbClr val="2F5496"/>
                </a:solidFill>
                <a:effectLst/>
                <a:latin typeface="Arial" panose="020B0604020202020204" pitchFamily="34" charset="0"/>
                <a:ea typeface="ＭＳ 明朝" panose="02020609040205080304" pitchFamily="17" charset="-128"/>
                <a:cs typeface="Times New Roman" panose="02020603050405020304" pitchFamily="18" charset="0"/>
              </a:rPr>
              <a:t> ang regulation device ng body tilt angle ng kaha ng </a:t>
            </a:r>
            <a:r>
              <a:rPr lang="en-US" altLang="ja-JP" sz="1200" kern="100" dirty="0" err="1">
                <a:solidFill>
                  <a:srgbClr val="2F5496"/>
                </a:solidFill>
                <a:effectLst/>
                <a:latin typeface="Arial" panose="020B0604020202020204" pitchFamily="34" charset="0"/>
                <a:ea typeface="ＭＳ 明朝" panose="02020609040205080304" pitchFamily="17" charset="-128"/>
                <a:cs typeface="Times New Roman" panose="02020603050405020304" pitchFamily="18" charset="0"/>
              </a:rPr>
              <a:t>sasakyan</a:t>
            </a:r>
            <a:r>
              <a:rPr lang="en-US" altLang="ja-JP" sz="1200" kern="100" dirty="0">
                <a:solidFill>
                  <a:srgbClr val="2F5496"/>
                </a:solidFill>
                <a:effectLst/>
                <a:latin typeface="Arial" panose="020B0604020202020204" pitchFamily="34" charset="0"/>
                <a:ea typeface="ＭＳ 明朝" panose="02020609040205080304" pitchFamily="17" charset="-128"/>
                <a:cs typeface="Times New Roman" panose="02020603050405020304" pitchFamily="18" charset="0"/>
              </a:rPr>
              <a:t> ay </a:t>
            </a:r>
            <a:r>
              <a:rPr lang="en-US" altLang="ja-JP" sz="1200" kern="100" dirty="0" err="1">
                <a:solidFill>
                  <a:srgbClr val="2F5496"/>
                </a:solidFill>
                <a:effectLst/>
                <a:latin typeface="Arial" panose="020B0604020202020204" pitchFamily="34" charset="0"/>
                <a:ea typeface="ＭＳ 明朝" panose="02020609040205080304" pitchFamily="17" charset="-128"/>
                <a:cs typeface="Times New Roman" panose="02020603050405020304" pitchFamily="18" charset="0"/>
              </a:rPr>
              <a:t>naka</a:t>
            </a:r>
            <a:r>
              <a:rPr lang="en-US" altLang="ja-JP" sz="1200" kern="100" dirty="0">
                <a:solidFill>
                  <a:srgbClr val="2F5496"/>
                </a:solidFill>
                <a:effectLst/>
                <a:latin typeface="Arial" panose="020B0604020202020204" pitchFamily="34" charset="0"/>
                <a:ea typeface="ＭＳ 明朝" panose="02020609040205080304" pitchFamily="17" charset="-128"/>
                <a:cs typeface="Times New Roman" panose="02020603050405020304" pitchFamily="18" charset="0"/>
              </a:rPr>
              <a:t>-activate at </a:t>
            </a:r>
            <a:r>
              <a:rPr lang="en-US" altLang="ja-JP" sz="1200" kern="100" dirty="0" err="1">
                <a:solidFill>
                  <a:srgbClr val="2F5496"/>
                </a:solidFill>
                <a:effectLst/>
                <a:latin typeface="Arial" panose="020B0604020202020204" pitchFamily="34" charset="0"/>
                <a:ea typeface="ＭＳ 明朝" panose="02020609040205080304" pitchFamily="17" charset="-128"/>
                <a:cs typeface="Times New Roman" panose="02020603050405020304" pitchFamily="18" charset="0"/>
              </a:rPr>
              <a:t>naririnig</a:t>
            </a:r>
            <a:r>
              <a:rPr lang="en-US" altLang="ja-JP" sz="1200" kern="100" dirty="0">
                <a:solidFill>
                  <a:srgbClr val="2F5496"/>
                </a:solidFill>
                <a:effectLst/>
                <a:latin typeface="Arial" panose="020B0604020202020204" pitchFamily="34" charset="0"/>
                <a:ea typeface="ＭＳ 明朝" panose="02020609040205080304" pitchFamily="17" charset="-128"/>
                <a:cs typeface="Times New Roman" panose="02020603050405020304" pitchFamily="18" charset="0"/>
              </a:rPr>
              <a:t> ang warning sound.</a:t>
            </a:r>
            <a:r>
              <a:rPr lang="en-US" altLang="ja-JP" sz="1200" kern="100" dirty="0">
                <a:solidFill>
                  <a:srgbClr val="2F5496"/>
                </a:solidFill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)</a:t>
            </a:r>
            <a:endParaRPr lang="en-US" altLang="ja-JP" sz="1200" dirty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marL="342900" lvl="0" indent="-342900" algn="l">
              <a:buFont typeface="+mj-ea"/>
              <a:buAutoNum type="circleNumDbPlain"/>
            </a:pPr>
            <a:r>
              <a:rPr lang="en-US" altLang="ja-JP" sz="1200" kern="100" dirty="0" err="1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Gumawa</a:t>
            </a:r>
            <a:r>
              <a:rPr lang="en-US" altLang="ja-JP" sz="1200" kern="100" dirty="0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 ng </a:t>
            </a:r>
            <a:r>
              <a:rPr lang="en-US" altLang="ja-JP" sz="1200" kern="100" dirty="0" err="1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mga</a:t>
            </a:r>
            <a:r>
              <a:rPr lang="en-US" altLang="ja-JP" sz="1200" kern="100" dirty="0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 </a:t>
            </a:r>
            <a:r>
              <a:rPr lang="en-US" altLang="ja-JP" sz="1200" kern="100" dirty="0" err="1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hakbang</a:t>
            </a:r>
            <a:r>
              <a:rPr lang="en-US" altLang="ja-JP" sz="1200" kern="100" dirty="0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 </a:t>
            </a:r>
            <a:r>
              <a:rPr lang="en-US" altLang="ja-JP" sz="1200" kern="100" dirty="0" err="1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tulad</a:t>
            </a:r>
            <a:r>
              <a:rPr lang="en-US" altLang="ja-JP" sz="1200" kern="100" dirty="0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 ng </a:t>
            </a:r>
            <a:r>
              <a:rPr lang="en-US" altLang="ja-JP" sz="1200" kern="100" dirty="0" err="1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paglalagay</a:t>
            </a:r>
            <a:r>
              <a:rPr lang="en-US" altLang="ja-JP" sz="1200" kern="100" dirty="0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 at </a:t>
            </a:r>
            <a:r>
              <a:rPr lang="en-US" altLang="ja-JP" sz="1200" kern="100" dirty="0" err="1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pagsasayos</a:t>
            </a:r>
            <a:r>
              <a:rPr lang="en-US" altLang="ja-JP" sz="1200" kern="100" dirty="0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 ng </a:t>
            </a:r>
            <a:r>
              <a:rPr lang="en-US" altLang="ja-JP" sz="1200" kern="100" dirty="0" err="1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mga</a:t>
            </a:r>
            <a:r>
              <a:rPr lang="en-US" altLang="ja-JP" sz="1200" kern="100" dirty="0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 </a:t>
            </a:r>
            <a:r>
              <a:rPr lang="en-US" altLang="ja-JP" sz="1200" kern="100" dirty="0" err="1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kagamitan</a:t>
            </a:r>
            <a:r>
              <a:rPr lang="en-US" altLang="ja-JP" sz="1200" kern="100" dirty="0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 </a:t>
            </a:r>
            <a:r>
              <a:rPr lang="en-US" altLang="ja-JP" sz="1200" kern="100" dirty="0" err="1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upang</a:t>
            </a:r>
            <a:r>
              <a:rPr lang="en-US" altLang="ja-JP" sz="1200" kern="100" dirty="0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 ang </a:t>
            </a:r>
            <a:r>
              <a:rPr lang="en-US" altLang="ja-JP" sz="1200" kern="100" dirty="0" err="1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mga</a:t>
            </a:r>
            <a:r>
              <a:rPr lang="en-US" altLang="ja-JP" sz="1200" kern="100" dirty="0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 </a:t>
            </a:r>
            <a:r>
              <a:rPr lang="en-US" altLang="ja-JP" sz="1200" kern="100" dirty="0" err="1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materyales</a:t>
            </a:r>
            <a:r>
              <a:rPr lang="en-US" altLang="ja-JP" sz="1200" kern="100" dirty="0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 </a:t>
            </a:r>
            <a:r>
              <a:rPr lang="en-US" altLang="ja-JP" sz="1200" kern="100" dirty="0" err="1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na</a:t>
            </a:r>
            <a:r>
              <a:rPr lang="en-US" altLang="ja-JP" sz="1200" kern="100" dirty="0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 </a:t>
            </a:r>
            <a:r>
              <a:rPr lang="en-US" altLang="ja-JP" sz="1200" kern="100" dirty="0" err="1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ikinakarga</a:t>
            </a:r>
            <a:r>
              <a:rPr lang="en-US" altLang="ja-JP" sz="1200" kern="100" dirty="0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 </a:t>
            </a:r>
            <a:r>
              <a:rPr lang="en-US" altLang="ja-JP" sz="1200" kern="100" dirty="0" err="1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sa</a:t>
            </a:r>
            <a:r>
              <a:rPr lang="en-US" altLang="ja-JP" sz="1200" kern="100" dirty="0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 work platform ay </a:t>
            </a:r>
            <a:r>
              <a:rPr lang="en-US" altLang="ja-JP" sz="1200" kern="100" dirty="0" err="1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hindi</a:t>
            </a:r>
            <a:r>
              <a:rPr lang="en-US" altLang="ja-JP" sz="1200" kern="100" dirty="0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 </a:t>
            </a:r>
            <a:r>
              <a:rPr lang="en-US" altLang="ja-JP" sz="1200" kern="100" dirty="0" err="1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madikit</a:t>
            </a:r>
            <a:r>
              <a:rPr lang="en-US" altLang="ja-JP" sz="1200" kern="100" dirty="0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 </a:t>
            </a:r>
            <a:r>
              <a:rPr lang="en-US" altLang="ja-JP" sz="1200" kern="100" dirty="0" err="1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sa</a:t>
            </a:r>
            <a:r>
              <a:rPr lang="en-US" altLang="ja-JP" sz="1200" kern="100" dirty="0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 operation lever</a:t>
            </a:r>
            <a:r>
              <a:rPr lang="en-US" altLang="ja-JP" sz="1200" kern="100" dirty="0">
                <a:effectLst/>
                <a:latin typeface="Arial"/>
                <a:ea typeface="ＭＳ ゴシック"/>
                <a:cs typeface="Times New Roman"/>
              </a:rPr>
              <a:t> (</a:t>
            </a:r>
            <a:r>
              <a:rPr lang="en-US" altLang="ja-JP" sz="1200" kern="100" dirty="0" err="1">
                <a:effectLst/>
                <a:latin typeface="Arial"/>
                <a:ea typeface="ＭＳ ゴシック"/>
                <a:cs typeface="Times New Roman"/>
              </a:rPr>
              <a:t>sousa</a:t>
            </a:r>
            <a:r>
              <a:rPr lang="en-US" altLang="ja-JP" sz="1200" kern="100" dirty="0">
                <a:effectLst/>
                <a:latin typeface="Arial"/>
                <a:ea typeface="ＭＳ ゴシック"/>
                <a:cs typeface="Times New Roman"/>
              </a:rPr>
              <a:t> </a:t>
            </a:r>
            <a:r>
              <a:rPr lang="en-US" altLang="ja-JP" sz="1200" kern="100" dirty="0" err="1">
                <a:effectLst/>
                <a:latin typeface="Arial"/>
                <a:ea typeface="ＭＳ ゴシック"/>
                <a:cs typeface="Times New Roman"/>
              </a:rPr>
              <a:t>reba</a:t>
            </a:r>
            <a:r>
              <a:rPr lang="en-US" altLang="ja-JP" sz="1200" kern="100" dirty="0">
                <a:effectLst/>
                <a:latin typeface="Arial"/>
                <a:ea typeface="ＭＳ ゴシック"/>
                <a:cs typeface="Times New Roman"/>
              </a:rPr>
              <a:t>)</a:t>
            </a:r>
            <a:r>
              <a:rPr lang="en-US" altLang="ja-JP" sz="1200" kern="100" dirty="0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. </a:t>
            </a:r>
            <a:endParaRPr lang="ja-JP" altLang="ja-JP" sz="1200" kern="100" dirty="0">
              <a:effectLst/>
              <a:latin typeface="ＭＳ ゴシック" panose="020B0609070205080204" pitchFamily="49" charset="-128"/>
              <a:ea typeface="ＭＳ ゴシック" panose="020B0609070205080204" pitchFamily="49" charset="-128"/>
              <a:cs typeface="Times New Roman" panose="02020603050405020304" pitchFamily="18" charset="0"/>
            </a:endParaRPr>
          </a:p>
          <a:p>
            <a:pPr marL="342900" lvl="0" indent="-342900" algn="l">
              <a:buFont typeface="+mj-ea"/>
              <a:buAutoNum type="circleNumDbPlain"/>
            </a:pPr>
            <a:r>
              <a:rPr lang="en-US" altLang="ja-JP" sz="1200" kern="100" dirty="0" err="1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Huwag</a:t>
            </a:r>
            <a:r>
              <a:rPr lang="en-US" altLang="ja-JP" sz="1200" kern="100" dirty="0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 </a:t>
            </a:r>
            <a:r>
              <a:rPr lang="en-US" altLang="ja-JP" sz="1200" kern="100" dirty="0" err="1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i</a:t>
            </a:r>
            <a:r>
              <a:rPr lang="en-US" altLang="ja-JP" sz="1200" kern="100" dirty="0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-operate ang lever </a:t>
            </a:r>
            <a:r>
              <a:rPr lang="en-US" altLang="ja-JP" sz="1200" kern="100" dirty="0" err="1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nang</a:t>
            </a:r>
            <a:r>
              <a:rPr lang="en-US" altLang="ja-JP" sz="1200" kern="100" dirty="0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 </a:t>
            </a:r>
            <a:r>
              <a:rPr lang="en-US" altLang="ja-JP" sz="1200" kern="100" dirty="0" err="1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biglaan</a:t>
            </a:r>
            <a:endParaRPr lang="ja-JP" altLang="ja-JP" sz="1200" kern="100" dirty="0">
              <a:effectLst/>
              <a:latin typeface="ＭＳ ゴシック" panose="020B0609070205080204" pitchFamily="49" charset="-128"/>
              <a:ea typeface="ＭＳ ゴシック" panose="020B0609070205080204" pitchFamily="49" charset="-128"/>
              <a:cs typeface="Times New Roman" panose="02020603050405020304" pitchFamily="18" charset="0"/>
            </a:endParaRPr>
          </a:p>
          <a:p>
            <a:pPr marL="342900" lvl="0" indent="-342900" algn="l">
              <a:buFont typeface="+mj-ea"/>
              <a:buAutoNum type="circleNumDbPlain"/>
            </a:pPr>
            <a:r>
              <a:rPr lang="en-US" altLang="ja-JP" sz="1200" kern="100" dirty="0" err="1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Huwag</a:t>
            </a:r>
            <a:r>
              <a:rPr lang="en-US" altLang="ja-JP" sz="1200" kern="100" dirty="0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 </a:t>
            </a:r>
            <a:r>
              <a:rPr lang="en-US" altLang="ja-JP" sz="1200" kern="100" dirty="0" err="1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kailanman</a:t>
            </a:r>
            <a:r>
              <a:rPr lang="en-US" altLang="ja-JP" sz="1200" kern="100" dirty="0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 </a:t>
            </a:r>
            <a:r>
              <a:rPr lang="en-US" altLang="ja-JP" sz="1200" kern="100" dirty="0" err="1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lapitan</a:t>
            </a:r>
            <a:r>
              <a:rPr lang="en-US" altLang="ja-JP" sz="1200" kern="100" dirty="0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 ang </a:t>
            </a:r>
            <a:r>
              <a:rPr lang="en-US" altLang="ja-JP" sz="1200" kern="100" dirty="0" err="1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posisyon</a:t>
            </a:r>
            <a:r>
              <a:rPr lang="en-US" altLang="ja-JP" sz="1200" kern="100" dirty="0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 ng </a:t>
            </a:r>
            <a:r>
              <a:rPr lang="en-US" altLang="ja-JP" sz="1200" kern="100" dirty="0" err="1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trabaho</a:t>
            </a:r>
            <a:r>
              <a:rPr lang="en-US" altLang="ja-JP" sz="1200" kern="100" dirty="0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 </a:t>
            </a:r>
            <a:r>
              <a:rPr lang="en-US" altLang="ja-JP" sz="1200" kern="100" dirty="0" err="1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gamit</a:t>
            </a:r>
            <a:r>
              <a:rPr lang="en-US" altLang="ja-JP" sz="1200" kern="100" dirty="0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 ang self-propelled aerial work platform </a:t>
            </a:r>
            <a:r>
              <a:rPr lang="en-US" altLang="ja-JP" sz="1200" kern="100" dirty="0" err="1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habang</a:t>
            </a:r>
            <a:r>
              <a:rPr lang="en-US" altLang="ja-JP" sz="1200" kern="100" dirty="0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 </a:t>
            </a:r>
            <a:r>
              <a:rPr lang="en-US" altLang="ja-JP" sz="1200" kern="100" dirty="0" err="1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nagmamaneho</a:t>
            </a:r>
            <a:r>
              <a:rPr lang="en-US" altLang="ja-JP" sz="1200" kern="100" dirty="0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.</a:t>
            </a:r>
            <a:endParaRPr lang="en-US" altLang="ja-JP" sz="1200" kern="100" dirty="0">
              <a:latin typeface="ＭＳ ゴシック" panose="020B0609070205080204" pitchFamily="49" charset="-128"/>
              <a:ea typeface="ＭＳ ゴシック" panose="020B0609070205080204" pitchFamily="49" charset="-128"/>
              <a:cs typeface="Times New Roman" panose="02020603050405020304" pitchFamily="18" charset="0"/>
            </a:endParaRPr>
          </a:p>
          <a:p>
            <a:pPr marL="342900" lvl="0" indent="-342900" algn="l">
              <a:buFont typeface="+mj-ea"/>
              <a:buAutoNum type="circleNumDbPlain"/>
            </a:pPr>
            <a:r>
              <a:rPr lang="en-US" altLang="ja-JP" sz="1200" kern="100" dirty="0" err="1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Siguraduhing</a:t>
            </a:r>
            <a:r>
              <a:rPr lang="en-US" altLang="ja-JP" sz="1200" kern="100" dirty="0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 </a:t>
            </a:r>
            <a:r>
              <a:rPr lang="en-US" altLang="ja-JP" sz="1200" kern="100" dirty="0" err="1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isagawa</a:t>
            </a:r>
            <a:r>
              <a:rPr lang="en-US" altLang="ja-JP" sz="1200" kern="100" dirty="0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 ang boom undulation, expansion at contraction, </a:t>
            </a:r>
            <a:r>
              <a:rPr lang="en-US" altLang="ja-JP" sz="1200" kern="100" dirty="0" err="1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ikot</a:t>
            </a:r>
            <a:r>
              <a:rPr lang="en-US" altLang="ja-JP" sz="1200" kern="100" dirty="0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 o </a:t>
            </a:r>
            <a:r>
              <a:rPr lang="en-US" altLang="ja-JP" sz="1200" kern="100" dirty="0" err="1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pagtaas</a:t>
            </a:r>
            <a:r>
              <a:rPr lang="en-US" altLang="ja-JP" sz="1200" kern="100" dirty="0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 </a:t>
            </a:r>
            <a:r>
              <a:rPr lang="en-US" altLang="ja-JP" sz="1200" kern="100" dirty="0" err="1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sa</a:t>
            </a:r>
            <a:r>
              <a:rPr lang="en-US" altLang="ja-JP" sz="1200" kern="100" dirty="0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 </a:t>
            </a:r>
            <a:r>
              <a:rPr lang="en-US" altLang="ja-JP" sz="1200" kern="100" dirty="0" err="1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ganitong</a:t>
            </a:r>
            <a:r>
              <a:rPr lang="en-US" altLang="ja-JP" sz="1200" kern="100" dirty="0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 </a:t>
            </a:r>
            <a:r>
              <a:rPr lang="en-US" altLang="ja-JP" sz="1200" kern="100" dirty="0" err="1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uri</a:t>
            </a:r>
            <a:r>
              <a:rPr lang="en-US" altLang="ja-JP" sz="1200" kern="100" dirty="0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 ng </a:t>
            </a:r>
            <a:r>
              <a:rPr lang="en-US" altLang="ja-JP" sz="1200" kern="100" dirty="0" err="1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sitwasyon</a:t>
            </a:r>
            <a:r>
              <a:rPr lang="en-US" altLang="ja-JP" sz="1200" kern="100" dirty="0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.</a:t>
            </a:r>
            <a:endParaRPr lang="ja-JP" altLang="ja-JP" sz="1200" kern="100" dirty="0">
              <a:effectLst/>
              <a:latin typeface="ＭＳ ゴシック" panose="020B0609070205080204" pitchFamily="49" charset="-128"/>
              <a:ea typeface="ＭＳ ゴシック" panose="020B0609070205080204" pitchFamily="49" charset="-128"/>
              <a:cs typeface="Times New Roman" panose="02020603050405020304" pitchFamily="18" charset="0"/>
            </a:endParaRPr>
          </a:p>
          <a:p>
            <a:pPr marL="342900" lvl="0" indent="-342900" algn="l">
              <a:buFont typeface="+mj-ea"/>
              <a:buAutoNum type="circleNumDbPlain"/>
            </a:pPr>
            <a:r>
              <a:rPr lang="ja-JP" altLang="en-US" sz="120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　</a:t>
            </a:r>
            <a:r>
              <a:rPr lang="en-US" altLang="ja-JP" sz="1200" kern="100" dirty="0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 Ang </a:t>
            </a:r>
            <a:r>
              <a:rPr lang="en-US" altLang="ja-JP" sz="1200" kern="100" dirty="0" err="1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operasyon</a:t>
            </a:r>
            <a:r>
              <a:rPr lang="en-US" altLang="ja-JP" sz="1200" kern="100" dirty="0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 ng lower operation device </a:t>
            </a:r>
            <a:r>
              <a:rPr lang="en-US" altLang="ja-JP" sz="1200" kern="100" dirty="0" err="1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habang</a:t>
            </a:r>
            <a:r>
              <a:rPr lang="en-US" altLang="ja-JP" sz="1200" kern="100" dirty="0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 </a:t>
            </a:r>
            <a:r>
              <a:rPr lang="en-US" altLang="ja-JP" sz="1200" kern="100" dirty="0" err="1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nakasakay</a:t>
            </a:r>
            <a:r>
              <a:rPr lang="en-US" altLang="ja-JP" sz="1200" kern="100" dirty="0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 ang </a:t>
            </a:r>
            <a:r>
              <a:rPr lang="en-US" altLang="ja-JP" sz="1200" kern="100" dirty="0" err="1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manggagawa</a:t>
            </a:r>
            <a:r>
              <a:rPr lang="en-US" altLang="ja-JP" sz="1200" kern="100" dirty="0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 ay </a:t>
            </a:r>
            <a:r>
              <a:rPr lang="en-US" altLang="ja-JP" sz="1200" kern="100" dirty="0" err="1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dapat</a:t>
            </a:r>
            <a:r>
              <a:rPr lang="en-US" altLang="ja-JP" sz="1200" kern="100" dirty="0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 </a:t>
            </a:r>
            <a:r>
              <a:rPr lang="en-US" altLang="ja-JP" sz="1200" kern="100" dirty="0" err="1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gawin</a:t>
            </a:r>
            <a:r>
              <a:rPr lang="en-US" altLang="ja-JP" sz="1200" kern="100" dirty="0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 </a:t>
            </a:r>
            <a:r>
              <a:rPr lang="en-US" altLang="ja-JP" sz="1200" kern="100" dirty="0" err="1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nang</a:t>
            </a:r>
            <a:r>
              <a:rPr lang="en-US" altLang="ja-JP" sz="1200" kern="100" dirty="0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 </a:t>
            </a:r>
            <a:r>
              <a:rPr lang="en-US" altLang="ja-JP" sz="1200" kern="100" dirty="0" err="1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malapit</a:t>
            </a:r>
            <a:r>
              <a:rPr lang="en-US" altLang="ja-JP" sz="1200" kern="100" dirty="0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 </a:t>
            </a:r>
            <a:r>
              <a:rPr lang="en-US" altLang="ja-JP" sz="1200" kern="100" dirty="0" err="1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sa</a:t>
            </a:r>
            <a:r>
              <a:rPr lang="en-US" altLang="ja-JP" sz="1200" kern="100" dirty="0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 </a:t>
            </a:r>
            <a:r>
              <a:rPr lang="en-US" altLang="ja-JP" sz="1200" kern="100" dirty="0" err="1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pasahero</a:t>
            </a:r>
            <a:r>
              <a:rPr lang="en-US" altLang="ja-JP" sz="1200" kern="100" dirty="0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.</a:t>
            </a:r>
            <a:endParaRPr lang="ja-JP" altLang="ja-JP" sz="1200" kern="100" dirty="0">
              <a:effectLst/>
              <a:latin typeface="ＭＳ ゴシック" panose="020B0609070205080204" pitchFamily="49" charset="-128"/>
              <a:ea typeface="ＭＳ ゴシック" panose="020B0609070205080204" pitchFamily="49" charset="-128"/>
              <a:cs typeface="Times New Roman" panose="02020603050405020304" pitchFamily="18" charset="0"/>
            </a:endParaRPr>
          </a:p>
          <a:p>
            <a:pPr marL="342900" lvl="0" indent="-342900" algn="l">
              <a:buFont typeface="+mj-ea"/>
              <a:buAutoNum type="circleNumDbPlain"/>
            </a:pPr>
            <a:r>
              <a:rPr lang="en-US" altLang="ja-JP" sz="1200" kern="100" dirty="0" err="1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Ilapit</a:t>
            </a:r>
            <a:r>
              <a:rPr lang="en-US" altLang="ja-JP" sz="1200" kern="100" dirty="0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 ang work platform </a:t>
            </a:r>
            <a:r>
              <a:rPr lang="en-US" altLang="ja-JP" sz="1200" kern="100" dirty="0" err="1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sa</a:t>
            </a:r>
            <a:r>
              <a:rPr lang="en-US" altLang="ja-JP" sz="1200" kern="100" dirty="0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 </a:t>
            </a:r>
            <a:r>
              <a:rPr lang="en-US" altLang="ja-JP" sz="1200" kern="100" dirty="0" err="1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posisyon</a:t>
            </a:r>
            <a:r>
              <a:rPr lang="en-US" altLang="ja-JP" sz="1200" kern="100" dirty="0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 kung </a:t>
            </a:r>
            <a:r>
              <a:rPr lang="en-US" altLang="ja-JP" sz="1200" kern="100" dirty="0" err="1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saan</a:t>
            </a:r>
            <a:r>
              <a:rPr lang="en-US" altLang="ja-JP" sz="1200" kern="100" dirty="0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 ang </a:t>
            </a:r>
            <a:r>
              <a:rPr lang="en-US" altLang="ja-JP" sz="1200" kern="100" dirty="0" err="1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manggagawa</a:t>
            </a:r>
            <a:r>
              <a:rPr lang="en-US" altLang="ja-JP" sz="1200" kern="100" dirty="0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 ay </a:t>
            </a:r>
            <a:r>
              <a:rPr lang="en-US" altLang="ja-JP" sz="1200" kern="100" dirty="0" err="1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makakapagtrabaho</a:t>
            </a:r>
            <a:r>
              <a:rPr lang="en-US" altLang="ja-JP" sz="1200" kern="100" dirty="0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 </a:t>
            </a:r>
            <a:r>
              <a:rPr lang="en-US" altLang="ja-JP" sz="1200" kern="100" dirty="0" err="1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sa</a:t>
            </a:r>
            <a:r>
              <a:rPr lang="en-US" altLang="ja-JP" sz="1200" kern="100" dirty="0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 </a:t>
            </a:r>
            <a:r>
              <a:rPr lang="en-US" altLang="ja-JP" sz="1200" kern="100" dirty="0" err="1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maayos</a:t>
            </a:r>
            <a:r>
              <a:rPr lang="en-US" altLang="ja-JP" sz="1200" kern="100" dirty="0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 </a:t>
            </a:r>
            <a:r>
              <a:rPr lang="en-US" altLang="ja-JP" sz="1200" kern="100" dirty="0" err="1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na</a:t>
            </a:r>
            <a:r>
              <a:rPr lang="en-US" altLang="ja-JP" sz="1200" kern="100" dirty="0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 </a:t>
            </a:r>
            <a:r>
              <a:rPr lang="en-US" altLang="ja-JP" sz="1200" kern="100" dirty="0" err="1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posisyon</a:t>
            </a:r>
            <a:r>
              <a:rPr lang="en-US" altLang="ja-JP" sz="1200" kern="100" dirty="0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.</a:t>
            </a:r>
            <a:endParaRPr lang="ja-JP" altLang="ja-JP" sz="1200" kern="100" dirty="0">
              <a:effectLst/>
              <a:latin typeface="ＭＳ ゴシック" panose="020B0609070205080204" pitchFamily="49" charset="-128"/>
              <a:ea typeface="ＭＳ ゴシック" panose="020B0609070205080204" pitchFamily="49" charset="-128"/>
              <a:cs typeface="Times New Roman" panose="02020603050405020304" pitchFamily="18" charset="0"/>
            </a:endParaRPr>
          </a:p>
          <a:p>
            <a:pPr marL="457200" lvl="1" indent="0">
              <a:lnSpc>
                <a:spcPct val="100000"/>
              </a:lnSpc>
              <a:spcBef>
                <a:spcPts val="0"/>
              </a:spcBef>
              <a:buNone/>
            </a:pPr>
            <a:endParaRPr lang="ja-JP" altLang="en-US" sz="1200" dirty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marL="457200" lvl="1" indent="0">
              <a:lnSpc>
                <a:spcPct val="100000"/>
              </a:lnSpc>
              <a:spcBef>
                <a:spcPts val="0"/>
              </a:spcBef>
              <a:buNone/>
            </a:pPr>
            <a:endParaRPr lang="ja-JP" altLang="en-US" sz="1200" dirty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endParaRPr lang="ja-JP" altLang="en-US" sz="1200" dirty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205890283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3"/>
          <p:cNvSpPr>
            <a:spLocks noGrp="1"/>
          </p:cNvSpPr>
          <p:nvPr>
            <p:ph type="title"/>
          </p:nvPr>
        </p:nvSpPr>
        <p:spPr>
          <a:xfrm>
            <a:off x="628650" y="180588"/>
            <a:ext cx="7886700" cy="1095225"/>
          </a:xfrm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r>
              <a:rPr lang="en-US" altLang="ja-JP" sz="2400" b="1"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Mga Pag-</a:t>
            </a:r>
            <a:r>
              <a:rPr lang="en-US" altLang="ja-JP" sz="2400" b="1" err="1"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iingat</a:t>
            </a:r>
            <a:r>
              <a:rPr lang="en-US" altLang="ja-JP" sz="2400" b="1"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 </a:t>
            </a:r>
            <a:r>
              <a:rPr lang="en-US" altLang="ja-JP" sz="2400" b="1" err="1"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Kapag</a:t>
            </a:r>
            <a:r>
              <a:rPr lang="en-US" altLang="ja-JP" sz="2400" b="1"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 </a:t>
            </a:r>
            <a:r>
              <a:rPr lang="en-US" altLang="ja-JP" sz="2400" b="1" err="1"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Nagtatrabaho</a:t>
            </a:r>
            <a:r>
              <a:rPr lang="en-US" altLang="ja-JP" sz="2400" b="1"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 </a:t>
            </a:r>
            <a:r>
              <a:rPr lang="en-US" altLang="ja-JP" sz="2400" b="1" err="1"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sa</a:t>
            </a:r>
            <a:r>
              <a:rPr lang="en-US" altLang="ja-JP" sz="2400" b="1"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 Aerial Work Platform Vehicle</a:t>
            </a:r>
            <a:r>
              <a:rPr lang="ja-JP" altLang="en-US" sz="2400" b="1"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 </a:t>
            </a:r>
            <a:r>
              <a:rPr lang="en-US" altLang="ja-JP" sz="2400" b="1"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(</a:t>
            </a:r>
            <a:r>
              <a:rPr lang="ja-JP" altLang="en-US" sz="2400" b="1"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３</a:t>
            </a:r>
            <a:r>
              <a:rPr lang="en-US" altLang="ja-JP" sz="2400" b="1"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) </a:t>
            </a:r>
            <a:r>
              <a:rPr lang="en-US" altLang="ja-JP" sz="2400" b="1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Arial" panose="020B0604020202020204" pitchFamily="34" charset="0"/>
              </a:rPr>
              <a:t>Mga Pag-</a:t>
            </a:r>
            <a:r>
              <a:rPr lang="en-US" altLang="ja-JP" sz="2400" b="1" err="1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Arial" panose="020B0604020202020204" pitchFamily="34" charset="0"/>
              </a:rPr>
              <a:t>iingat</a:t>
            </a:r>
            <a:r>
              <a:rPr lang="en-US" altLang="ja-JP" sz="2400" b="1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Arial" panose="020B0604020202020204" pitchFamily="34" charset="0"/>
              </a:rPr>
              <a:t> </a:t>
            </a:r>
            <a:r>
              <a:rPr lang="en-US" altLang="ja-JP" sz="2400" b="1" err="1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Arial" panose="020B0604020202020204" pitchFamily="34" charset="0"/>
              </a:rPr>
              <a:t>sa</a:t>
            </a:r>
            <a:r>
              <a:rPr lang="en-US" altLang="ja-JP" sz="2400" b="1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Arial" panose="020B0604020202020204" pitchFamily="34" charset="0"/>
              </a:rPr>
              <a:t> </a:t>
            </a:r>
            <a:r>
              <a:rPr lang="en-US" altLang="ja-JP" sz="2400" b="1" err="1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Arial" panose="020B0604020202020204" pitchFamily="34" charset="0"/>
              </a:rPr>
              <a:t>Pagtatapos</a:t>
            </a:r>
            <a:r>
              <a:rPr lang="en-US" altLang="ja-JP" sz="2400" b="1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Arial" panose="020B0604020202020204" pitchFamily="34" charset="0"/>
              </a:rPr>
              <a:t> ng </a:t>
            </a:r>
            <a:r>
              <a:rPr lang="en-US" altLang="ja-JP" sz="2400" b="1" err="1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Arial" panose="020B0604020202020204" pitchFamily="34" charset="0"/>
              </a:rPr>
              <a:t>Trabaho</a:t>
            </a:r>
            <a:endParaRPr kumimoji="1" lang="ja-JP" altLang="en-US" sz="2400" b="1">
              <a:latin typeface="Arial" panose="020B0604020202020204" pitchFamily="34" charset="0"/>
              <a:ea typeface="Meiryo UI" panose="020B0604030504040204" pitchFamily="50" charset="-128"/>
              <a:cs typeface="Arial" panose="020B0604020202020204" pitchFamily="34" charset="0"/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4572000" y="6400413"/>
            <a:ext cx="3598662" cy="27699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r"/>
            <a:r>
              <a:rPr lang="en-US" altLang="ja-JP" sz="1200" dirty="0" err="1">
                <a:solidFill>
                  <a:prstClr val="black"/>
                </a:solidFill>
              </a:rPr>
              <a:t>teksto</a:t>
            </a:r>
            <a:r>
              <a:rPr lang="en-US" altLang="ja-JP" sz="1200" dirty="0">
                <a:solidFill>
                  <a:prstClr val="black"/>
                </a:solidFill>
              </a:rPr>
              <a:t> p.</a:t>
            </a:r>
            <a:r>
              <a:rPr lang="ja-JP" altLang="en-US" sz="1200" dirty="0">
                <a:solidFill>
                  <a:prstClr val="black"/>
                </a:solidFill>
              </a:rPr>
              <a:t>９０</a:t>
            </a:r>
            <a:r>
              <a:rPr lang="en-US" altLang="ja-JP" sz="1200" dirty="0">
                <a:solidFill>
                  <a:prstClr val="black"/>
                </a:solidFill>
              </a:rPr>
              <a:t>/</a:t>
            </a:r>
            <a:r>
              <a:rPr lang="en-US" altLang="ja-JP" sz="1200" dirty="0" err="1">
                <a:solidFill>
                  <a:prstClr val="black"/>
                </a:solidFill>
              </a:rPr>
              <a:t>Suportang</a:t>
            </a:r>
            <a:r>
              <a:rPr lang="en-US" altLang="ja-JP" sz="1200" dirty="0">
                <a:solidFill>
                  <a:prstClr val="black"/>
                </a:solidFill>
              </a:rPr>
              <a:t> </a:t>
            </a:r>
            <a:r>
              <a:rPr lang="en-US" altLang="ja-JP" sz="1200" dirty="0" err="1">
                <a:solidFill>
                  <a:prstClr val="black"/>
                </a:solidFill>
              </a:rPr>
              <a:t>Aklat-Aralin</a:t>
            </a:r>
            <a:r>
              <a:rPr lang="en-US" altLang="ja-JP" sz="1200" dirty="0">
                <a:solidFill>
                  <a:prstClr val="black"/>
                </a:solidFill>
              </a:rPr>
              <a:t> p.</a:t>
            </a:r>
            <a:r>
              <a:rPr lang="ja-JP" altLang="en-US" sz="1200" dirty="0" smtClean="0">
                <a:solidFill>
                  <a:prstClr val="black"/>
                </a:solidFill>
              </a:rPr>
              <a:t>４５</a:t>
            </a:r>
            <a:endParaRPr lang="ja-JP" altLang="en-US" sz="1200" dirty="0">
              <a:solidFill>
                <a:prstClr val="black"/>
              </a:solidFill>
            </a:endParaRP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712B29-8DFD-45C1-BE8F-2E7F44751CDC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45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コンテンツ プレースホルダー 4"/>
          <p:cNvSpPr txBox="1">
            <a:spLocks/>
          </p:cNvSpPr>
          <p:nvPr/>
        </p:nvSpPr>
        <p:spPr>
          <a:xfrm>
            <a:off x="628650" y="1319877"/>
            <a:ext cx="7886701" cy="1622165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lvl="0" indent="-342900" algn="l">
              <a:buFont typeface="+mj-ea"/>
              <a:buAutoNum type="circleNumDbPlain"/>
            </a:pPr>
            <a:r>
              <a:rPr lang="en-US" altLang="ja-JP" sz="1800" kern="100" err="1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Ibinabalik</a:t>
            </a:r>
            <a:r>
              <a:rPr lang="en-US" altLang="ja-JP" sz="1800" kern="100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 ang work platform </a:t>
            </a:r>
            <a:r>
              <a:rPr lang="en-US" altLang="ja-JP" sz="1800" kern="100" err="1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sa</a:t>
            </a:r>
            <a:r>
              <a:rPr lang="en-US" altLang="ja-JP" sz="1800" kern="100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 </a:t>
            </a:r>
            <a:r>
              <a:rPr lang="en-US" altLang="ja-JP" sz="1800" kern="100" err="1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posisyon</a:t>
            </a:r>
            <a:r>
              <a:rPr lang="en-US" altLang="ja-JP" sz="1800" kern="100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 ng </a:t>
            </a:r>
            <a:r>
              <a:rPr lang="en-US" altLang="ja-JP" sz="1800" kern="100" err="1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imbakan</a:t>
            </a:r>
            <a:r>
              <a:rPr lang="en-US" altLang="ja-JP" sz="1800" kern="100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.</a:t>
            </a:r>
            <a:endParaRPr lang="ja-JP" altLang="ja-JP" sz="1800" kern="100">
              <a:effectLst/>
              <a:latin typeface="ＭＳ ゴシック" panose="020B0609070205080204" pitchFamily="49" charset="-128"/>
              <a:ea typeface="ＭＳ ゴシック" panose="020B0609070205080204" pitchFamily="49" charset="-128"/>
              <a:cs typeface="Times New Roman" panose="02020603050405020304" pitchFamily="18" charset="0"/>
            </a:endParaRPr>
          </a:p>
          <a:p>
            <a:pPr marL="342900" lvl="0" indent="-342900" algn="l">
              <a:buFont typeface="+mj-ea"/>
              <a:buAutoNum type="circleNumDbPlain"/>
            </a:pPr>
            <a:r>
              <a:rPr lang="en-US" altLang="ja-JP" sz="1800" kern="100" err="1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Gumawa</a:t>
            </a:r>
            <a:r>
              <a:rPr lang="en-US" altLang="ja-JP" sz="1800" kern="100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 ng </a:t>
            </a:r>
            <a:r>
              <a:rPr lang="en-US" altLang="ja-JP" sz="1800" kern="100" err="1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mga</a:t>
            </a:r>
            <a:r>
              <a:rPr lang="en-US" altLang="ja-JP" sz="1800" kern="100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 </a:t>
            </a:r>
            <a:r>
              <a:rPr lang="en-US" altLang="ja-JP" sz="1800" kern="100" err="1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hakbang</a:t>
            </a:r>
            <a:r>
              <a:rPr lang="en-US" altLang="ja-JP" sz="1800" kern="100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 </a:t>
            </a:r>
            <a:r>
              <a:rPr lang="en-US" altLang="ja-JP" sz="1800" kern="100" err="1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upang</a:t>
            </a:r>
            <a:r>
              <a:rPr lang="en-US" altLang="ja-JP" sz="1800" kern="100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 </a:t>
            </a:r>
            <a:r>
              <a:rPr lang="en-US" altLang="ja-JP" sz="1800" kern="100" err="1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maiwasan</a:t>
            </a:r>
            <a:r>
              <a:rPr lang="en-US" altLang="ja-JP" sz="1800" kern="100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 ang </a:t>
            </a:r>
            <a:r>
              <a:rPr lang="en-US" altLang="ja-JP" sz="1800" kern="100" err="1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paggalaw</a:t>
            </a:r>
            <a:r>
              <a:rPr lang="en-US" altLang="ja-JP" sz="1800" kern="100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 ng </a:t>
            </a:r>
            <a:r>
              <a:rPr lang="en-US" altLang="ja-JP" sz="1800" kern="100" err="1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sasakyan</a:t>
            </a:r>
            <a:r>
              <a:rPr lang="en-US" altLang="ja-JP" sz="1800" kern="100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, </a:t>
            </a:r>
            <a:r>
              <a:rPr lang="en-US" altLang="ja-JP" sz="1800" kern="100" err="1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tulad</a:t>
            </a:r>
            <a:r>
              <a:rPr lang="en-US" altLang="ja-JP" sz="1800" kern="100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 ng </a:t>
            </a:r>
            <a:r>
              <a:rPr lang="en-US" altLang="ja-JP" sz="1800" kern="100" err="1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pag</a:t>
            </a:r>
            <a:r>
              <a:rPr lang="en-US" altLang="ja-JP" sz="1800" kern="100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-set </a:t>
            </a:r>
            <a:r>
              <a:rPr lang="en-US" altLang="ja-JP" sz="1800" kern="100" err="1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sa</a:t>
            </a:r>
            <a:r>
              <a:rPr lang="en-US" altLang="ja-JP" sz="1800" kern="100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 parking brake.</a:t>
            </a:r>
            <a:endParaRPr lang="ja-JP" altLang="ja-JP" sz="1800" kern="100">
              <a:effectLst/>
              <a:latin typeface="ＭＳ ゴシック" panose="020B0609070205080204" pitchFamily="49" charset="-128"/>
              <a:ea typeface="ＭＳ ゴシック" panose="020B0609070205080204" pitchFamily="49" charset="-128"/>
              <a:cs typeface="Times New Roman" panose="02020603050405020304" pitchFamily="18" charset="0"/>
            </a:endParaRPr>
          </a:p>
          <a:p>
            <a:pPr marL="342900" lvl="0" indent="-342900" algn="l">
              <a:buFont typeface="+mj-ea"/>
              <a:buAutoNum type="circleNumDbPlain"/>
            </a:pPr>
            <a:r>
              <a:rPr lang="en-US" altLang="ja-JP" sz="1800" kern="100" err="1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Huwag</a:t>
            </a:r>
            <a:r>
              <a:rPr lang="en-US" altLang="ja-JP" sz="1800" kern="100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 </a:t>
            </a:r>
            <a:r>
              <a:rPr lang="en-US" altLang="ja-JP" sz="1800" kern="100" err="1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tumalon</a:t>
            </a:r>
            <a:r>
              <a:rPr lang="en-US" altLang="ja-JP" sz="1800" kern="100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 </a:t>
            </a:r>
            <a:r>
              <a:rPr lang="en-US" altLang="ja-JP" sz="1800" kern="100" err="1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mula</a:t>
            </a:r>
            <a:r>
              <a:rPr lang="en-US" altLang="ja-JP" sz="1800" kern="100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 </a:t>
            </a:r>
            <a:r>
              <a:rPr lang="en-US" altLang="ja-JP" sz="1800" kern="100" err="1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sa</a:t>
            </a:r>
            <a:r>
              <a:rPr lang="en-US" altLang="ja-JP" sz="1800" kern="100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 work platform.</a:t>
            </a:r>
            <a:endParaRPr lang="ja-JP" altLang="ja-JP" sz="1800" kern="100">
              <a:effectLst/>
              <a:latin typeface="ＭＳ ゴシック" panose="020B0609070205080204" pitchFamily="49" charset="-128"/>
              <a:ea typeface="ＭＳ ゴシック" panose="020B0609070205080204" pitchFamily="49" charset="-128"/>
              <a:cs typeface="Times New Roman" panose="02020603050405020304" pitchFamily="18" charset="0"/>
            </a:endParaRPr>
          </a:p>
          <a:p>
            <a:pPr marL="342900" lvl="0" indent="-342900" algn="l">
              <a:buFont typeface="+mj-ea"/>
              <a:buAutoNum type="circleNumDbPlain"/>
            </a:pPr>
            <a:r>
              <a:rPr lang="en-US" altLang="ja-JP" sz="1800" kern="100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Kung </a:t>
            </a:r>
            <a:r>
              <a:rPr lang="en-US" altLang="ja-JP" sz="1800" kern="100" err="1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ito</a:t>
            </a:r>
            <a:r>
              <a:rPr lang="en-US" altLang="ja-JP" sz="1800" kern="100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 ay </a:t>
            </a:r>
            <a:r>
              <a:rPr lang="en-US" altLang="ja-JP" sz="1800" kern="100" err="1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marurumihan</a:t>
            </a:r>
            <a:r>
              <a:rPr lang="en-US" altLang="ja-JP" sz="1800" kern="100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 </a:t>
            </a:r>
            <a:r>
              <a:rPr lang="en-US" altLang="ja-JP" sz="1800" kern="100" err="1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dahil</a:t>
            </a:r>
            <a:r>
              <a:rPr lang="en-US" altLang="ja-JP" sz="1800" kern="100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 </a:t>
            </a:r>
            <a:r>
              <a:rPr lang="en-US" altLang="ja-JP" sz="1800" kern="100" err="1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sa</a:t>
            </a:r>
            <a:r>
              <a:rPr lang="en-US" altLang="ja-JP" sz="1800" kern="100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 </a:t>
            </a:r>
            <a:r>
              <a:rPr lang="en-US" altLang="ja-JP" sz="1800" kern="100" err="1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mga</a:t>
            </a:r>
            <a:r>
              <a:rPr lang="en-US" altLang="ja-JP" sz="1800" kern="100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 </a:t>
            </a:r>
            <a:r>
              <a:rPr lang="en-US" altLang="ja-JP" sz="1800" kern="100" err="1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nagpipintura</a:t>
            </a:r>
            <a:r>
              <a:rPr lang="en-US" altLang="ja-JP" sz="1800" kern="100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, </a:t>
            </a:r>
            <a:r>
              <a:rPr lang="en-US" altLang="ja-JP" sz="1800" kern="100" err="1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linisin</a:t>
            </a:r>
            <a:r>
              <a:rPr lang="en-US" altLang="ja-JP" sz="1800" kern="100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 </a:t>
            </a:r>
            <a:r>
              <a:rPr lang="en-US" altLang="ja-JP" sz="1800" kern="100" err="1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ito</a:t>
            </a:r>
            <a:r>
              <a:rPr lang="en-US" altLang="ja-JP" sz="1800" kern="100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 at </a:t>
            </a:r>
            <a:r>
              <a:rPr lang="en-US" altLang="ja-JP" sz="1800" kern="100" err="1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itabi</a:t>
            </a:r>
            <a:r>
              <a:rPr lang="en-US" altLang="ja-JP" sz="1800" kern="100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.</a:t>
            </a:r>
            <a:endParaRPr lang="ja-JP" altLang="ja-JP" sz="1800" kern="100">
              <a:effectLst/>
              <a:latin typeface="ＭＳ ゴシック" panose="020B0609070205080204" pitchFamily="49" charset="-128"/>
              <a:ea typeface="ＭＳ ゴシック" panose="020B0609070205080204" pitchFamily="49" charset="-128"/>
              <a:cs typeface="Times New Roman" panose="02020603050405020304" pitchFamily="18" charset="0"/>
            </a:endParaRPr>
          </a:p>
          <a:p>
            <a:pPr marL="342900" lvl="0" indent="-342900" algn="l">
              <a:buFont typeface="+mj-ea"/>
              <a:buAutoNum type="circleNumDbPlain"/>
            </a:pPr>
            <a:r>
              <a:rPr lang="en-US" altLang="ja-JP" sz="1800" kern="100" err="1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Iulat</a:t>
            </a:r>
            <a:r>
              <a:rPr lang="en-US" altLang="ja-JP" sz="1800" kern="100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 ang </a:t>
            </a:r>
            <a:r>
              <a:rPr lang="en-US" altLang="ja-JP" sz="1800" kern="100" err="1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kinakailangang</a:t>
            </a:r>
            <a:r>
              <a:rPr lang="en-US" altLang="ja-JP" sz="1800" kern="100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 </a:t>
            </a:r>
            <a:r>
              <a:rPr lang="en-US" altLang="ja-JP" sz="1800" kern="100" err="1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impormasyon</a:t>
            </a:r>
            <a:r>
              <a:rPr lang="en-US" altLang="ja-JP" sz="1800" kern="100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 </a:t>
            </a:r>
            <a:r>
              <a:rPr lang="en-US" altLang="ja-JP" sz="1800" kern="100" err="1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sa</a:t>
            </a:r>
            <a:r>
              <a:rPr lang="en-US" altLang="ja-JP" sz="1800" kern="100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 </a:t>
            </a:r>
            <a:r>
              <a:rPr lang="en-US" altLang="ja-JP" sz="1800" kern="100" err="1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tagapamahala</a:t>
            </a:r>
            <a:r>
              <a:rPr lang="en-US" altLang="ja-JP" sz="1800" kern="100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 ng </a:t>
            </a:r>
            <a:r>
              <a:rPr lang="en-US" altLang="ja-JP" sz="1800" kern="100" err="1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sasakyan</a:t>
            </a:r>
            <a:r>
              <a:rPr lang="en-US" altLang="ja-JP" sz="1800" kern="100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, kung may </a:t>
            </a:r>
            <a:r>
              <a:rPr lang="en-US" altLang="ja-JP" sz="1800" kern="100" err="1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mga</a:t>
            </a:r>
            <a:r>
              <a:rPr lang="en-US" altLang="ja-JP" sz="1800" kern="100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 </a:t>
            </a:r>
            <a:r>
              <a:rPr lang="en-US" altLang="ja-JP" sz="1800" kern="100" err="1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depektong</a:t>
            </a:r>
            <a:r>
              <a:rPr lang="en-US" altLang="ja-JP" sz="1800" kern="100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 </a:t>
            </a:r>
            <a:r>
              <a:rPr lang="en-US" altLang="ja-JP" sz="1800" kern="100" err="1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nadiskubre</a:t>
            </a:r>
            <a:r>
              <a:rPr lang="en-US" altLang="ja-JP" sz="1800" kern="100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 </a:t>
            </a:r>
            <a:r>
              <a:rPr lang="en-US" altLang="ja-JP" sz="1800" kern="100" err="1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sa</a:t>
            </a:r>
            <a:r>
              <a:rPr lang="en-US" altLang="ja-JP" sz="1800" kern="100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 </a:t>
            </a:r>
            <a:r>
              <a:rPr lang="en-US" altLang="ja-JP" sz="1800" kern="100" err="1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oras</a:t>
            </a:r>
            <a:r>
              <a:rPr lang="en-US" altLang="ja-JP" sz="1800" kern="100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 ng </a:t>
            </a:r>
            <a:r>
              <a:rPr lang="en-US" altLang="ja-JP" sz="1800" kern="100" err="1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trabaho</a:t>
            </a:r>
            <a:r>
              <a:rPr lang="en-US" altLang="ja-JP" sz="1800" kern="100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.</a:t>
            </a:r>
            <a:endParaRPr lang="ja-JP" altLang="ja-JP" sz="1800" kern="100">
              <a:effectLst/>
              <a:latin typeface="ＭＳ ゴシック" panose="020B0609070205080204" pitchFamily="49" charset="-128"/>
              <a:ea typeface="ＭＳ ゴシック" panose="020B0609070205080204" pitchFamily="49" charset="-128"/>
              <a:cs typeface="Times New Roman" panose="02020603050405020304" pitchFamily="18" charset="0"/>
            </a:endParaRPr>
          </a:p>
          <a:p>
            <a:pPr marL="342900" lvl="0" indent="-342900" algn="l">
              <a:buFont typeface="+mj-ea"/>
              <a:buAutoNum type="circleNumDbPlain"/>
            </a:pPr>
            <a:r>
              <a:rPr lang="en-US" altLang="ja-JP" sz="1800" kern="100" err="1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Panatilihin</a:t>
            </a:r>
            <a:r>
              <a:rPr lang="en-US" altLang="ja-JP" sz="1800" kern="100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 </a:t>
            </a:r>
            <a:r>
              <a:rPr lang="en-US" altLang="ja-JP" sz="1800" kern="100" err="1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na</a:t>
            </a:r>
            <a:r>
              <a:rPr lang="en-US" altLang="ja-JP" sz="1800" kern="100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 ang </a:t>
            </a:r>
            <a:r>
              <a:rPr lang="en-US" altLang="ja-JP" sz="1800" kern="100" err="1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susi</a:t>
            </a:r>
            <a:r>
              <a:rPr lang="en-US" altLang="ja-JP" sz="1800" kern="100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 ay </a:t>
            </a:r>
            <a:r>
              <a:rPr lang="en-US" altLang="ja-JP" sz="1800" kern="100" err="1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nasa</a:t>
            </a:r>
            <a:r>
              <a:rPr lang="en-US" altLang="ja-JP" sz="1800" kern="100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 </a:t>
            </a:r>
            <a:r>
              <a:rPr lang="en-US" altLang="ja-JP" sz="1800" kern="100" err="1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lalagyan</a:t>
            </a:r>
            <a:r>
              <a:rPr lang="en-US" altLang="ja-JP" sz="1800" kern="100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.</a:t>
            </a:r>
            <a:endParaRPr lang="ja-JP" altLang="ja-JP" sz="1800" kern="100">
              <a:effectLst/>
              <a:latin typeface="ＭＳ ゴシック" panose="020B0609070205080204" pitchFamily="49" charset="-128"/>
              <a:ea typeface="ＭＳ ゴシック" panose="020B0609070205080204" pitchFamily="49" charset="-128"/>
              <a:cs typeface="Times New Roman" panose="02020603050405020304" pitchFamily="18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ja-JP" altLang="en-US" sz="160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123550340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414674"/>
            <a:ext cx="7772400" cy="558496"/>
          </a:xfrm>
        </p:spPr>
        <p:txBody>
          <a:bodyPr>
            <a:noAutofit/>
          </a:bodyPr>
          <a:lstStyle/>
          <a:p>
            <a:r>
              <a:rPr lang="en-US" altLang="ja-JP" sz="2800" b="1" i="0" u="none" strike="noStrike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Kabanata</a:t>
            </a:r>
            <a:r>
              <a:rPr lang="en-US" altLang="ja-JP" sz="2800" b="1" i="0" u="none" strike="noStrike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 3  </a:t>
            </a:r>
            <a:r>
              <a:rPr lang="en-US" altLang="ja-JP" sz="2800" b="1" i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​</a:t>
            </a:r>
            <a:br>
              <a:rPr lang="en-US" altLang="ja-JP" sz="2800" b="1" i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</a:br>
            <a:r>
              <a:rPr lang="en-US" altLang="ja-JP" sz="2800" b="1" i="0" u="none" strike="noStrike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Kaalaman</a:t>
            </a:r>
            <a:r>
              <a:rPr lang="en-US" altLang="ja-JP" sz="2800" b="1" i="0" u="none" strike="noStrike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 </a:t>
            </a:r>
            <a:r>
              <a:rPr lang="en-US" altLang="ja-JP" sz="2800" b="1" err="1">
                <a:solidFill>
                  <a:srgbClr val="000000"/>
                </a:solidFill>
                <a:latin typeface="Arial" panose="020B0604020202020204" pitchFamily="34" charset="0"/>
              </a:rPr>
              <a:t>T</a:t>
            </a:r>
            <a:r>
              <a:rPr lang="en-US" altLang="ja-JP" sz="2800" b="1" i="0" u="none" strike="noStrike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ungkol</a:t>
            </a:r>
            <a:r>
              <a:rPr lang="en-US" altLang="ja-JP" sz="2800" b="1" i="0" u="none" strike="noStrike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 </a:t>
            </a:r>
            <a:r>
              <a:rPr lang="en-US" altLang="ja-JP" sz="2800" b="1" i="0" u="none" strike="noStrike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sa</a:t>
            </a:r>
            <a:r>
              <a:rPr lang="en-US" altLang="ja-JP" sz="2800" b="1" i="0" u="none" strike="noStrike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 Prime Mover</a:t>
            </a:r>
            <a:r>
              <a:rPr lang="en-US" altLang="ja-JP" sz="2800" b="1" i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​</a:t>
            </a:r>
            <a:endParaRPr kumimoji="1" lang="ja-JP" altLang="en-US" sz="2800" b="1">
              <a:latin typeface="+mn-ea"/>
              <a:ea typeface="+mn-ea"/>
            </a:endParaRPr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712B29-8DFD-45C1-BE8F-2E7F44751CDC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46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8602992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3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385269"/>
          </a:xfrm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r>
              <a:rPr lang="en-US" altLang="ja-JP" sz="2400" b="1">
                <a:latin typeface="Meiryo UI" panose="020B0604030504040204" pitchFamily="50" charset="-128"/>
                <a:ea typeface="Meiryo UI" panose="020B0604030504040204" pitchFamily="50" charset="-128"/>
              </a:rPr>
              <a:t>Uri ng Prime Movers</a:t>
            </a:r>
            <a:endParaRPr kumimoji="1" lang="ja-JP" altLang="en-US" sz="2400" b="1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4265375" y="6400413"/>
            <a:ext cx="3905287" cy="27699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r"/>
            <a:r>
              <a:rPr lang="en-US" altLang="ja-JP" sz="1200" dirty="0" err="1">
                <a:solidFill>
                  <a:prstClr val="black"/>
                </a:solidFill>
              </a:rPr>
              <a:t>teksto</a:t>
            </a:r>
            <a:r>
              <a:rPr lang="en-US" altLang="ja-JP" sz="1200" dirty="0">
                <a:solidFill>
                  <a:prstClr val="black"/>
                </a:solidFill>
              </a:rPr>
              <a:t> p.</a:t>
            </a:r>
            <a:r>
              <a:rPr lang="ja-JP" altLang="en-US" sz="1200" dirty="0">
                <a:solidFill>
                  <a:prstClr val="black"/>
                </a:solidFill>
              </a:rPr>
              <a:t>９２～９３</a:t>
            </a:r>
            <a:r>
              <a:rPr lang="en-US" altLang="ja-JP" sz="1200" dirty="0">
                <a:solidFill>
                  <a:prstClr val="black"/>
                </a:solidFill>
              </a:rPr>
              <a:t>/</a:t>
            </a:r>
            <a:r>
              <a:rPr lang="en-US" altLang="ja-JP" sz="1200" dirty="0" err="1">
                <a:solidFill>
                  <a:prstClr val="black"/>
                </a:solidFill>
              </a:rPr>
              <a:t>Suportang</a:t>
            </a:r>
            <a:r>
              <a:rPr lang="en-US" altLang="ja-JP" sz="1200" dirty="0">
                <a:solidFill>
                  <a:prstClr val="black"/>
                </a:solidFill>
              </a:rPr>
              <a:t> </a:t>
            </a:r>
            <a:r>
              <a:rPr lang="en-US" altLang="ja-JP" sz="1200" dirty="0" err="1">
                <a:solidFill>
                  <a:prstClr val="black"/>
                </a:solidFill>
              </a:rPr>
              <a:t>Aklat-Aralin</a:t>
            </a:r>
            <a:r>
              <a:rPr lang="en-US" altLang="ja-JP" sz="1200" dirty="0">
                <a:solidFill>
                  <a:prstClr val="black"/>
                </a:solidFill>
              </a:rPr>
              <a:t> p.</a:t>
            </a:r>
            <a:r>
              <a:rPr lang="ja-JP" altLang="en-US" sz="1200" dirty="0" smtClean="0">
                <a:solidFill>
                  <a:prstClr val="black"/>
                </a:solidFill>
              </a:rPr>
              <a:t>４６</a:t>
            </a:r>
            <a:endParaRPr lang="ja-JP" altLang="en-US" sz="1200" dirty="0">
              <a:solidFill>
                <a:prstClr val="black"/>
              </a:solidFill>
            </a:endParaRP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712B29-8DFD-45C1-BE8F-2E7F44751CDC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47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コンテンツ プレースホルダー 4"/>
          <p:cNvSpPr txBox="1">
            <a:spLocks/>
          </p:cNvSpPr>
          <p:nvPr/>
        </p:nvSpPr>
        <p:spPr>
          <a:xfrm>
            <a:off x="628649" y="852739"/>
            <a:ext cx="8028654" cy="5459548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ja-JP" sz="1600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Ang prime mover ay </a:t>
            </a:r>
            <a:r>
              <a:rPr lang="en-US" altLang="ja-JP" sz="1600" err="1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isang</a:t>
            </a:r>
            <a:r>
              <a:rPr lang="en-US" altLang="ja-JP" sz="1600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 device </a:t>
            </a:r>
            <a:r>
              <a:rPr lang="en-US" altLang="ja-JP" sz="1600" err="1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na</a:t>
            </a:r>
            <a:r>
              <a:rPr lang="en-US" altLang="ja-JP" sz="1600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 may function ng </a:t>
            </a:r>
            <a:r>
              <a:rPr lang="en-US" altLang="ja-JP" sz="1600" err="1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pag</a:t>
            </a:r>
            <a:r>
              <a:rPr lang="en-US" altLang="ja-JP" sz="1600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-convert ng </a:t>
            </a:r>
            <a:r>
              <a:rPr lang="en-US" altLang="ja-JP" sz="1600" err="1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iba't</a:t>
            </a:r>
            <a:r>
              <a:rPr lang="en-US" altLang="ja-JP" sz="1600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 </a:t>
            </a:r>
            <a:r>
              <a:rPr lang="en-US" altLang="ja-JP" sz="1600" err="1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ibang</a:t>
            </a:r>
            <a:r>
              <a:rPr lang="en-US" altLang="ja-JP" sz="1600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 </a:t>
            </a:r>
            <a:r>
              <a:rPr lang="en-US" altLang="ja-JP" sz="1600" err="1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enerhiya</a:t>
            </a:r>
            <a:r>
              <a:rPr lang="en-US" altLang="ja-JP" sz="1600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 </a:t>
            </a:r>
            <a:r>
              <a:rPr lang="en-US" altLang="ja-JP" sz="1600" err="1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tulad</a:t>
            </a:r>
            <a:r>
              <a:rPr lang="en-US" altLang="ja-JP" sz="1600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 ng </a:t>
            </a:r>
            <a:r>
              <a:rPr lang="en-US" altLang="ja-JP" sz="1600" err="1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isang</a:t>
            </a:r>
            <a:r>
              <a:rPr lang="en-US" altLang="ja-JP" sz="1600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 </a:t>
            </a:r>
            <a:r>
              <a:rPr lang="en-US" altLang="ja-JP" sz="1600" b="1" u="sng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internal combustion engine at </a:t>
            </a:r>
            <a:r>
              <a:rPr lang="en-US" altLang="ja-JP" sz="1600" b="1" u="sng" err="1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isang</a:t>
            </a:r>
            <a:r>
              <a:rPr lang="en-US" altLang="ja-JP" sz="1600" b="1" u="sng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 electric motor (motor).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en-US" altLang="ja-JP" sz="1600">
              <a:solidFill>
                <a:prstClr val="black"/>
              </a:solidFill>
              <a:latin typeface="Arial" panose="020B0604020202020204" pitchFamily="34" charset="0"/>
              <a:ea typeface="Meiryo UI" panose="020B0604030504040204" pitchFamily="50" charset="-128"/>
              <a:cs typeface="Arial" panose="020B0604020202020204" pitchFamily="34" charset="0"/>
            </a:endParaRP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ja-JP" sz="1600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① </a:t>
            </a:r>
            <a:r>
              <a:rPr lang="en-US" altLang="ja-JP" sz="1600" b="1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Internal Combustion Engine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ja-JP" sz="1600" err="1">
                <a:latin typeface="Arial"/>
                <a:ea typeface="Meiryo UI"/>
                <a:cs typeface="Arial"/>
              </a:rPr>
              <a:t>Depende</a:t>
            </a:r>
            <a:r>
              <a:rPr lang="en-US" altLang="ja-JP" sz="1600">
                <a:latin typeface="Arial"/>
                <a:ea typeface="Meiryo UI"/>
                <a:cs typeface="Arial"/>
              </a:rPr>
              <a:t> </a:t>
            </a:r>
            <a:r>
              <a:rPr lang="en-US" altLang="ja-JP" sz="1600" err="1">
                <a:latin typeface="Arial"/>
                <a:ea typeface="Meiryo UI"/>
                <a:cs typeface="Arial"/>
              </a:rPr>
              <a:t>sa</a:t>
            </a:r>
            <a:r>
              <a:rPr lang="en-US" altLang="ja-JP" sz="1600">
                <a:latin typeface="Arial"/>
                <a:ea typeface="Meiryo UI"/>
                <a:cs typeface="Arial"/>
              </a:rPr>
              <a:t> </a:t>
            </a:r>
            <a:r>
              <a:rPr lang="en-US" altLang="ja-JP" sz="1600" err="1">
                <a:latin typeface="Arial"/>
                <a:ea typeface="Meiryo UI"/>
                <a:cs typeface="Arial"/>
              </a:rPr>
              <a:t>paraan</a:t>
            </a:r>
            <a:r>
              <a:rPr lang="en-US" altLang="ja-JP" sz="1600">
                <a:latin typeface="Arial"/>
                <a:ea typeface="Meiryo UI"/>
                <a:cs typeface="Arial"/>
              </a:rPr>
              <a:t> ng </a:t>
            </a:r>
            <a:r>
              <a:rPr lang="en-US" altLang="ja-JP" sz="1600" err="1">
                <a:latin typeface="Arial"/>
                <a:ea typeface="Meiryo UI"/>
                <a:cs typeface="Arial"/>
              </a:rPr>
              <a:t>pag-aapoy</a:t>
            </a:r>
            <a:r>
              <a:rPr lang="en-US" altLang="ja-JP" sz="1600">
                <a:latin typeface="Arial"/>
                <a:ea typeface="Meiryo UI"/>
                <a:cs typeface="Arial"/>
              </a:rPr>
              <a:t> ng internal combustion engine, </a:t>
            </a:r>
            <a:r>
              <a:rPr lang="en-US" altLang="ja-JP" sz="1600" err="1">
                <a:latin typeface="Arial"/>
                <a:ea typeface="Meiryo UI"/>
                <a:cs typeface="Arial"/>
              </a:rPr>
              <a:t>ito</a:t>
            </a:r>
            <a:r>
              <a:rPr lang="en-US" altLang="ja-JP" sz="1600">
                <a:latin typeface="Arial"/>
                <a:ea typeface="Meiryo UI"/>
                <a:cs typeface="Arial"/>
              </a:rPr>
              <a:t> ay may </a:t>
            </a:r>
            <a:r>
              <a:rPr lang="en-US" altLang="ja-JP" sz="1600" err="1">
                <a:latin typeface="Arial"/>
                <a:ea typeface="Meiryo UI"/>
                <a:cs typeface="Arial"/>
              </a:rPr>
              <a:t>dalawang</a:t>
            </a:r>
            <a:r>
              <a:rPr lang="en-US" altLang="ja-JP" sz="1600">
                <a:latin typeface="Arial"/>
                <a:ea typeface="Meiryo UI"/>
                <a:cs typeface="Arial"/>
              </a:rPr>
              <a:t> </a:t>
            </a:r>
            <a:r>
              <a:rPr lang="en-US" altLang="ja-JP" sz="1600" err="1">
                <a:latin typeface="Arial"/>
                <a:ea typeface="Meiryo UI"/>
                <a:cs typeface="Arial"/>
              </a:rPr>
              <a:t>uri</a:t>
            </a:r>
            <a:r>
              <a:rPr lang="en-US" altLang="ja-JP" sz="1600">
                <a:latin typeface="Arial"/>
                <a:ea typeface="Meiryo UI"/>
                <a:cs typeface="Arial"/>
              </a:rPr>
              <a:t> </a:t>
            </a:r>
            <a:r>
              <a:rPr lang="en-US" altLang="ja-JP" sz="1600" err="1">
                <a:latin typeface="Arial"/>
                <a:ea typeface="Meiryo UI"/>
                <a:cs typeface="Arial"/>
              </a:rPr>
              <a:t>na</a:t>
            </a:r>
            <a:r>
              <a:rPr lang="en-US" altLang="ja-JP" sz="1600">
                <a:latin typeface="Arial"/>
                <a:ea typeface="Meiryo UI"/>
                <a:cs typeface="Arial"/>
              </a:rPr>
              <a:t> "</a:t>
            </a:r>
            <a:r>
              <a:rPr lang="en-US" altLang="ja-JP" sz="1600" b="1" u="sng">
                <a:latin typeface="Arial"/>
                <a:ea typeface="Meiryo UI"/>
                <a:cs typeface="Arial"/>
              </a:rPr>
              <a:t>diesel engine</a:t>
            </a:r>
            <a:r>
              <a:rPr lang="en-US" altLang="ja-JP" sz="1600">
                <a:latin typeface="Arial"/>
                <a:ea typeface="Meiryo UI"/>
                <a:cs typeface="Arial"/>
              </a:rPr>
              <a:t>" at "</a:t>
            </a:r>
            <a:r>
              <a:rPr lang="en-US" altLang="ja-JP" sz="1600" b="1" u="sng">
                <a:latin typeface="Arial"/>
                <a:ea typeface="Meiryo UI"/>
                <a:cs typeface="Arial"/>
              </a:rPr>
              <a:t>gasoline engine</a:t>
            </a:r>
            <a:r>
              <a:rPr lang="en-US" altLang="ja-JP" sz="1600">
                <a:latin typeface="Arial"/>
                <a:ea typeface="Meiryo UI"/>
                <a:cs typeface="Arial"/>
              </a:rPr>
              <a:t>“. </a:t>
            </a:r>
            <a:endParaRPr lang="en-US" altLang="ja-JP" sz="1600">
              <a:latin typeface="Arial" panose="020B0604020202020204" pitchFamily="34" charset="0"/>
              <a:ea typeface="Meiryo UI" panose="020B0604030504040204" pitchFamily="50" charset="-128"/>
              <a:cs typeface="Arial" panose="020B0604020202020204" pitchFamily="34" charset="0"/>
            </a:endParaRP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en-US" altLang="ja-JP" sz="1600">
              <a:solidFill>
                <a:prstClr val="black"/>
              </a:solidFill>
              <a:latin typeface="Arial" panose="020B0604020202020204" pitchFamily="34" charset="0"/>
              <a:ea typeface="Meiryo UI" panose="020B0604030504040204" pitchFamily="50" charset="-128"/>
              <a:cs typeface="Arial" panose="020B0604020202020204" pitchFamily="34" charset="0"/>
            </a:endParaRP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ja-JP" sz="1600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② </a:t>
            </a:r>
            <a:r>
              <a:rPr lang="en-US" altLang="ja-JP" sz="1600" b="1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Motor (</a:t>
            </a:r>
            <a:r>
              <a:rPr lang="en-US" altLang="ja-JP" sz="1800" b="1">
                <a:solidFill>
                  <a:prstClr val="black"/>
                </a:solidFill>
                <a:latin typeface="Arial" panose="020B0604020202020204" pitchFamily="34" charset="0"/>
                <a:ea typeface="ＭＳ ゴシック" panose="020B0609070205080204" pitchFamily="49" charset="-128"/>
                <a:cs typeface="Arial" panose="020B0604020202020204" pitchFamily="34" charset="0"/>
              </a:rPr>
              <a:t>d</a:t>
            </a:r>
            <a:r>
              <a:rPr lang="en-US" altLang="ja-JP" sz="1800" b="1">
                <a:effectLst/>
                <a:latin typeface="Arial" panose="020B0604020202020204" pitchFamily="34" charset="0"/>
                <a:ea typeface="ＭＳ ゴシック" panose="020B0609070205080204" pitchFamily="49" charset="-128"/>
              </a:rPr>
              <a:t>e-</a:t>
            </a:r>
            <a:r>
              <a:rPr lang="en-US" altLang="ja-JP" sz="1800" b="1" err="1">
                <a:effectLst/>
                <a:latin typeface="Arial" panose="020B0604020202020204" pitchFamily="34" charset="0"/>
                <a:ea typeface="ＭＳ ゴシック" panose="020B0609070205080204" pitchFamily="49" charset="-128"/>
              </a:rPr>
              <a:t>kuryenteng</a:t>
            </a:r>
            <a:r>
              <a:rPr lang="en-US" altLang="ja-JP" sz="1800" b="1">
                <a:effectLst/>
                <a:latin typeface="Arial" panose="020B0604020202020204" pitchFamily="34" charset="0"/>
                <a:ea typeface="ＭＳ ゴシック" panose="020B0609070205080204" pitchFamily="49" charset="-128"/>
              </a:rPr>
              <a:t> motor</a:t>
            </a:r>
            <a:r>
              <a:rPr lang="en-US" altLang="ja-JP" sz="1600" b="1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)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ja-JP" sz="1600">
                <a:latin typeface="Arial"/>
                <a:ea typeface="Meiryo UI"/>
                <a:cs typeface="Arial"/>
              </a:rPr>
              <a:t>Para </a:t>
            </a:r>
            <a:r>
              <a:rPr lang="en-US" altLang="ja-JP" sz="1600" err="1">
                <a:latin typeface="Arial"/>
                <a:ea typeface="Meiryo UI"/>
                <a:cs typeface="Arial"/>
              </a:rPr>
              <a:t>sa</a:t>
            </a:r>
            <a:r>
              <a:rPr lang="en-US" altLang="ja-JP" sz="1600">
                <a:latin typeface="Arial"/>
                <a:ea typeface="Meiryo UI"/>
                <a:cs typeface="Arial"/>
              </a:rPr>
              <a:t> aerial work platform </a:t>
            </a:r>
            <a:r>
              <a:rPr lang="en-US" altLang="ja-JP" sz="1600" err="1">
                <a:latin typeface="Arial"/>
                <a:ea typeface="Meiryo UI"/>
                <a:cs typeface="Arial"/>
              </a:rPr>
              <a:t>na</a:t>
            </a:r>
            <a:r>
              <a:rPr lang="en-US" altLang="ja-JP" sz="1600">
                <a:latin typeface="Arial"/>
                <a:ea typeface="Meiryo UI"/>
                <a:cs typeface="Arial"/>
              </a:rPr>
              <a:t> </a:t>
            </a:r>
            <a:r>
              <a:rPr lang="en-US" altLang="ja-JP" sz="1600" err="1">
                <a:latin typeface="Arial"/>
                <a:ea typeface="Meiryo UI"/>
                <a:cs typeface="Arial"/>
              </a:rPr>
              <a:t>kadalasang</a:t>
            </a:r>
            <a:r>
              <a:rPr lang="en-US" altLang="ja-JP" sz="1600">
                <a:latin typeface="Arial"/>
                <a:ea typeface="Meiryo UI"/>
                <a:cs typeface="Arial"/>
              </a:rPr>
              <a:t> </a:t>
            </a:r>
            <a:r>
              <a:rPr lang="en-US" altLang="ja-JP" sz="1600" err="1">
                <a:latin typeface="Arial"/>
                <a:ea typeface="Meiryo UI"/>
                <a:cs typeface="Arial"/>
              </a:rPr>
              <a:t>ginagamit</a:t>
            </a:r>
            <a:r>
              <a:rPr lang="en-US" altLang="ja-JP" sz="1600">
                <a:latin typeface="Arial"/>
                <a:ea typeface="Meiryo UI"/>
                <a:cs typeface="Arial"/>
              </a:rPr>
              <a:t> </a:t>
            </a:r>
            <a:r>
              <a:rPr lang="en-US" altLang="ja-JP" sz="1600" err="1">
                <a:latin typeface="Arial"/>
                <a:ea typeface="Meiryo UI"/>
                <a:cs typeface="Arial"/>
              </a:rPr>
              <a:t>sa</a:t>
            </a:r>
            <a:r>
              <a:rPr lang="en-US" altLang="ja-JP" sz="1600">
                <a:latin typeface="Arial"/>
                <a:ea typeface="Meiryo UI"/>
                <a:cs typeface="Arial"/>
              </a:rPr>
              <a:t> </a:t>
            </a:r>
            <a:r>
              <a:rPr lang="en-US" altLang="ja-JP" sz="1600" err="1">
                <a:latin typeface="Arial"/>
                <a:ea typeface="Meiryo UI"/>
                <a:cs typeface="Arial"/>
              </a:rPr>
              <a:t>loob</a:t>
            </a:r>
            <a:r>
              <a:rPr lang="en-US" altLang="ja-JP" sz="1600">
                <a:latin typeface="Arial"/>
                <a:ea typeface="Meiryo UI"/>
                <a:cs typeface="Arial"/>
              </a:rPr>
              <a:t> ng </a:t>
            </a:r>
            <a:r>
              <a:rPr lang="en-US" altLang="ja-JP" sz="1600" err="1">
                <a:latin typeface="Arial"/>
                <a:ea typeface="Meiryo UI"/>
                <a:cs typeface="Arial"/>
              </a:rPr>
              <a:t>bahay</a:t>
            </a:r>
            <a:r>
              <a:rPr lang="en-US" altLang="ja-JP" sz="1600">
                <a:latin typeface="Arial"/>
                <a:ea typeface="Meiryo UI"/>
                <a:cs typeface="Arial"/>
              </a:rPr>
              <a:t>, kung </a:t>
            </a:r>
            <a:r>
              <a:rPr lang="en-US" altLang="ja-JP" sz="1600" err="1">
                <a:latin typeface="Arial"/>
                <a:ea typeface="Meiryo UI"/>
                <a:cs typeface="Arial"/>
              </a:rPr>
              <a:t>saan</a:t>
            </a:r>
            <a:r>
              <a:rPr lang="en-US" altLang="ja-JP" sz="1600">
                <a:latin typeface="Arial"/>
                <a:ea typeface="Meiryo UI"/>
                <a:cs typeface="Arial"/>
              </a:rPr>
              <a:t> </a:t>
            </a:r>
            <a:r>
              <a:rPr lang="en-US" altLang="ja-JP" sz="1600" err="1">
                <a:latin typeface="Arial"/>
                <a:ea typeface="Meiryo UI"/>
                <a:cs typeface="Arial"/>
              </a:rPr>
              <a:t>kinakailangang</a:t>
            </a:r>
            <a:r>
              <a:rPr lang="en-US" altLang="ja-JP" sz="1600">
                <a:latin typeface="Arial"/>
                <a:ea typeface="Meiryo UI"/>
                <a:cs typeface="Arial"/>
              </a:rPr>
              <a:t> </a:t>
            </a:r>
            <a:r>
              <a:rPr lang="en-US" altLang="ja-JP" sz="1600" err="1">
                <a:latin typeface="Arial"/>
                <a:ea typeface="Meiryo UI"/>
                <a:cs typeface="Arial"/>
              </a:rPr>
              <a:t>isaalang-alang</a:t>
            </a:r>
            <a:r>
              <a:rPr lang="en-US" altLang="ja-JP" sz="1600">
                <a:latin typeface="Arial"/>
                <a:ea typeface="Meiryo UI"/>
                <a:cs typeface="Arial"/>
              </a:rPr>
              <a:t> ang </a:t>
            </a:r>
            <a:r>
              <a:rPr lang="en-US" altLang="ja-JP" sz="1600" err="1">
                <a:latin typeface="Arial"/>
                <a:ea typeface="Meiryo UI"/>
                <a:cs typeface="Arial"/>
              </a:rPr>
              <a:t>ingay</a:t>
            </a:r>
            <a:r>
              <a:rPr lang="en-US" altLang="ja-JP" sz="1600">
                <a:latin typeface="Arial"/>
                <a:ea typeface="Meiryo UI"/>
                <a:cs typeface="Arial"/>
              </a:rPr>
              <a:t> ng engine at exhaust gas. </a:t>
            </a:r>
            <a:r>
              <a:rPr lang="en-US" altLang="ja-JP" sz="1600" err="1">
                <a:latin typeface="Arial"/>
                <a:ea typeface="Meiryo UI"/>
                <a:cs typeface="Arial"/>
              </a:rPr>
              <a:t>Kadalasang</a:t>
            </a:r>
            <a:r>
              <a:rPr lang="en-US" altLang="ja-JP" sz="1600">
                <a:latin typeface="Arial"/>
                <a:ea typeface="Meiryo UI"/>
                <a:cs typeface="Arial"/>
              </a:rPr>
              <a:t> </a:t>
            </a:r>
            <a:r>
              <a:rPr lang="en-US" altLang="ja-JP" sz="1600" err="1">
                <a:latin typeface="Arial"/>
                <a:ea typeface="Meiryo UI"/>
                <a:cs typeface="Arial"/>
              </a:rPr>
              <a:t>ginagamit</a:t>
            </a:r>
            <a:r>
              <a:rPr lang="en-US" altLang="ja-JP" sz="1600">
                <a:latin typeface="Arial"/>
                <a:ea typeface="Meiryo UI"/>
                <a:cs typeface="Arial"/>
              </a:rPr>
              <a:t> din ang </a:t>
            </a:r>
            <a:r>
              <a:rPr lang="en-US" altLang="ja-JP" sz="1600" b="1" u="sng">
                <a:latin typeface="Arial"/>
                <a:ea typeface="Meiryo UI"/>
                <a:cs typeface="Arial"/>
              </a:rPr>
              <a:t>motor</a:t>
            </a:r>
            <a:r>
              <a:rPr lang="en-US" altLang="ja-JP" sz="1600">
                <a:latin typeface="Arial"/>
                <a:ea typeface="Meiryo UI"/>
                <a:cs typeface="Arial"/>
              </a:rPr>
              <a:t> </a:t>
            </a:r>
            <a:r>
              <a:rPr lang="en-US" altLang="ja-JP" sz="1600" err="1">
                <a:latin typeface="Arial"/>
                <a:ea typeface="Meiryo UI"/>
                <a:cs typeface="Arial"/>
              </a:rPr>
              <a:t>sa</a:t>
            </a:r>
            <a:r>
              <a:rPr lang="en-US" altLang="ja-JP" sz="1600">
                <a:latin typeface="Arial"/>
                <a:ea typeface="Meiryo UI"/>
                <a:cs typeface="Arial"/>
              </a:rPr>
              <a:t> </a:t>
            </a:r>
            <a:r>
              <a:rPr lang="en-US" altLang="ja-JP" sz="1600" b="1" u="sng" err="1">
                <a:latin typeface="Arial"/>
                <a:ea typeface="Meiryo UI"/>
                <a:cs typeface="Arial"/>
              </a:rPr>
              <a:t>pagstore</a:t>
            </a:r>
            <a:r>
              <a:rPr lang="en-US" altLang="ja-JP" sz="1600" b="1" u="sng">
                <a:latin typeface="Arial"/>
                <a:ea typeface="Meiryo UI"/>
                <a:cs typeface="Arial"/>
              </a:rPr>
              <a:t> ng battery</a:t>
            </a:r>
            <a:r>
              <a:rPr lang="en-US" altLang="ja-JP" sz="1600">
                <a:latin typeface="Arial"/>
                <a:ea typeface="Meiryo UI"/>
                <a:cs typeface="Arial"/>
              </a:rPr>
              <a:t>. </a:t>
            </a:r>
            <a:endParaRPr lang="ja-JP" altLang="en-US" sz="1600">
              <a:latin typeface="Arial" panose="020B0604020202020204" pitchFamily="34" charset="0"/>
              <a:ea typeface="Meiryo UI" panose="020B0604030504040204" pitchFamily="50" charset="-128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0324143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3"/>
          <p:cNvSpPr>
            <a:spLocks noGrp="1"/>
          </p:cNvSpPr>
          <p:nvPr>
            <p:ph type="title"/>
          </p:nvPr>
        </p:nvSpPr>
        <p:spPr>
          <a:xfrm>
            <a:off x="628650" y="180588"/>
            <a:ext cx="7886700" cy="569807"/>
          </a:xfrm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r>
              <a:rPr lang="en-US" altLang="ja-JP" sz="2000" b="1" err="1">
                <a:latin typeface="Meiryo UI" panose="020B0604030504040204" pitchFamily="50" charset="-128"/>
                <a:ea typeface="Meiryo UI" panose="020B0604030504040204" pitchFamily="50" charset="-128"/>
              </a:rPr>
              <a:t>Prinsipyo</a:t>
            </a:r>
            <a:r>
              <a:rPr lang="en-US" altLang="ja-JP" sz="2000" b="1">
                <a:latin typeface="Meiryo UI" panose="020B0604030504040204" pitchFamily="50" charset="-128"/>
                <a:ea typeface="Meiryo UI" panose="020B0604030504040204" pitchFamily="50" charset="-128"/>
              </a:rPr>
              <a:t> </a:t>
            </a:r>
            <a:r>
              <a:rPr lang="en-US" altLang="ja-JP" sz="2000" b="1" err="1">
                <a:latin typeface="Meiryo UI" panose="020B0604030504040204" pitchFamily="50" charset="-128"/>
                <a:ea typeface="Meiryo UI" panose="020B0604030504040204" pitchFamily="50" charset="-128"/>
              </a:rPr>
              <a:t>sa</a:t>
            </a:r>
            <a:r>
              <a:rPr lang="en-US" altLang="ja-JP" sz="2000" b="1">
                <a:latin typeface="Meiryo UI" panose="020B0604030504040204" pitchFamily="50" charset="-128"/>
                <a:ea typeface="Meiryo UI" panose="020B0604030504040204" pitchFamily="50" charset="-128"/>
              </a:rPr>
              <a:t> </a:t>
            </a:r>
            <a:r>
              <a:rPr lang="en-US" altLang="ja-JP" sz="2000" b="1" err="1">
                <a:latin typeface="Meiryo UI" panose="020B0604030504040204" pitchFamily="50" charset="-128"/>
                <a:ea typeface="Meiryo UI" panose="020B0604030504040204" pitchFamily="50" charset="-128"/>
              </a:rPr>
              <a:t>pagtakbo</a:t>
            </a:r>
            <a:r>
              <a:rPr lang="en-US" altLang="ja-JP" sz="2000" b="1">
                <a:latin typeface="Meiryo UI" panose="020B0604030504040204" pitchFamily="50" charset="-128"/>
                <a:ea typeface="Meiryo UI" panose="020B0604030504040204" pitchFamily="50" charset="-128"/>
              </a:rPr>
              <a:t> ng Internal Combustion Engine</a:t>
            </a:r>
            <a:endParaRPr kumimoji="1" lang="ja-JP" altLang="en-US" sz="2000" b="1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4073734" y="6400413"/>
            <a:ext cx="4096928" cy="27699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r"/>
            <a:r>
              <a:rPr lang="en-US" altLang="ja-JP" sz="1200" dirty="0" err="1">
                <a:solidFill>
                  <a:prstClr val="black"/>
                </a:solidFill>
              </a:rPr>
              <a:t>teksto</a:t>
            </a:r>
            <a:r>
              <a:rPr lang="en-US" altLang="ja-JP" sz="1200" dirty="0">
                <a:solidFill>
                  <a:prstClr val="black"/>
                </a:solidFill>
              </a:rPr>
              <a:t> p.</a:t>
            </a:r>
            <a:r>
              <a:rPr lang="ja-JP" altLang="en-US" sz="1200" dirty="0">
                <a:solidFill>
                  <a:prstClr val="black"/>
                </a:solidFill>
              </a:rPr>
              <a:t>９３</a:t>
            </a:r>
            <a:r>
              <a:rPr lang="en-US" altLang="ja-JP" sz="1200" dirty="0">
                <a:solidFill>
                  <a:prstClr val="black"/>
                </a:solidFill>
              </a:rPr>
              <a:t>/</a:t>
            </a:r>
            <a:r>
              <a:rPr lang="en-US" altLang="ja-JP" sz="1200" dirty="0" err="1">
                <a:solidFill>
                  <a:prstClr val="black"/>
                </a:solidFill>
              </a:rPr>
              <a:t>Suportang</a:t>
            </a:r>
            <a:r>
              <a:rPr lang="en-US" altLang="ja-JP" sz="1200" dirty="0">
                <a:solidFill>
                  <a:prstClr val="black"/>
                </a:solidFill>
              </a:rPr>
              <a:t> </a:t>
            </a:r>
            <a:r>
              <a:rPr lang="en-US" altLang="ja-JP" sz="1200" dirty="0" err="1">
                <a:solidFill>
                  <a:prstClr val="black"/>
                </a:solidFill>
              </a:rPr>
              <a:t>Aklat-Aralin</a:t>
            </a:r>
            <a:r>
              <a:rPr lang="en-US" altLang="ja-JP" sz="1200" dirty="0">
                <a:solidFill>
                  <a:prstClr val="black"/>
                </a:solidFill>
              </a:rPr>
              <a:t> p.</a:t>
            </a:r>
            <a:r>
              <a:rPr lang="ja-JP" altLang="en-US" sz="1200" dirty="0" smtClean="0">
                <a:solidFill>
                  <a:prstClr val="black"/>
                </a:solidFill>
              </a:rPr>
              <a:t>４６～４７</a:t>
            </a:r>
            <a:endParaRPr lang="ja-JP" altLang="en-US" sz="1200" dirty="0">
              <a:solidFill>
                <a:prstClr val="black"/>
              </a:solidFill>
            </a:endParaRP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712B29-8DFD-45C1-BE8F-2E7F44751CDC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48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コンテンツ プレースホルダー 4"/>
          <p:cNvSpPr txBox="1">
            <a:spLocks/>
          </p:cNvSpPr>
          <p:nvPr/>
        </p:nvSpPr>
        <p:spPr>
          <a:xfrm>
            <a:off x="628650" y="475043"/>
            <a:ext cx="7886700" cy="5547674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en-US" altLang="ja-JP" sz="1600">
              <a:solidFill>
                <a:prstClr val="black"/>
              </a:solidFill>
              <a:latin typeface="Arial" panose="020B0604020202020204" pitchFamily="34" charset="0"/>
              <a:ea typeface="Meiryo UI" panose="020B0604030504040204" pitchFamily="50" charset="-128"/>
              <a:cs typeface="Arial" panose="020B0604020202020204" pitchFamily="34" charset="0"/>
            </a:endParaRP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ja-JP" sz="1600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Sa </a:t>
            </a:r>
            <a:r>
              <a:rPr lang="en-US" altLang="ja-JP" sz="1600" err="1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mga</a:t>
            </a:r>
            <a:r>
              <a:rPr lang="en-US" altLang="ja-JP" sz="1600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 internal combustion engine, ang </a:t>
            </a:r>
            <a:r>
              <a:rPr lang="en-US" altLang="ja-JP" sz="1600" err="1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mga</a:t>
            </a:r>
            <a:r>
              <a:rPr lang="en-US" altLang="ja-JP" sz="1600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 diesel engine ay </a:t>
            </a:r>
            <a:r>
              <a:rPr lang="en-US" altLang="ja-JP" sz="1600" err="1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kadalasang</a:t>
            </a:r>
            <a:r>
              <a:rPr lang="en-US" altLang="ja-JP" sz="1600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 </a:t>
            </a:r>
            <a:r>
              <a:rPr lang="en-US" altLang="ja-JP" sz="1600" err="1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ginagamit</a:t>
            </a:r>
            <a:r>
              <a:rPr lang="en-US" altLang="ja-JP" sz="1600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 para </a:t>
            </a:r>
            <a:r>
              <a:rPr lang="en-US" altLang="ja-JP" sz="1600" err="1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sa</a:t>
            </a:r>
            <a:r>
              <a:rPr lang="en-US" altLang="ja-JP" sz="1600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 </a:t>
            </a:r>
            <a:r>
              <a:rPr lang="en-US" altLang="ja-JP" sz="1600" err="1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mga</a:t>
            </a:r>
            <a:r>
              <a:rPr lang="en-US" altLang="ja-JP" sz="1600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 aerial work platform </a:t>
            </a:r>
            <a:r>
              <a:rPr lang="en-US" altLang="ja-JP" sz="1600" err="1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na</a:t>
            </a:r>
            <a:r>
              <a:rPr lang="en-US" altLang="ja-JP" sz="1600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 </a:t>
            </a:r>
            <a:r>
              <a:rPr lang="en-US" altLang="ja-JP" sz="1600" err="1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maaaring</a:t>
            </a:r>
            <a:r>
              <a:rPr lang="en-US" altLang="ja-JP" sz="1600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 </a:t>
            </a:r>
            <a:r>
              <a:rPr lang="en-US" altLang="ja-JP" sz="1600" err="1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hatiin</a:t>
            </a:r>
            <a:r>
              <a:rPr lang="en-US" altLang="ja-JP" sz="1600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 </a:t>
            </a:r>
            <a:r>
              <a:rPr lang="en-US" altLang="ja-JP" sz="1600" err="1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sa</a:t>
            </a:r>
            <a:r>
              <a:rPr lang="en-US" altLang="ja-JP" sz="1600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 "4-cycle engine" at "2-cycle engine" </a:t>
            </a:r>
            <a:r>
              <a:rPr lang="en-US" altLang="ja-JP" sz="1600" err="1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depende</a:t>
            </a:r>
            <a:r>
              <a:rPr lang="en-US" altLang="ja-JP" sz="1600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 </a:t>
            </a:r>
            <a:r>
              <a:rPr lang="en-US" altLang="ja-JP" sz="1600" err="1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sa</a:t>
            </a:r>
            <a:r>
              <a:rPr lang="en-US" altLang="ja-JP" sz="1600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 </a:t>
            </a:r>
            <a:r>
              <a:rPr lang="en-US" altLang="ja-JP" sz="1600" err="1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paraan</a:t>
            </a:r>
            <a:r>
              <a:rPr lang="en-US" altLang="ja-JP" sz="1600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 ng </a:t>
            </a:r>
            <a:r>
              <a:rPr lang="en-US" altLang="ja-JP" sz="1600" err="1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pagpapatakbo</a:t>
            </a:r>
            <a:r>
              <a:rPr lang="en-US" altLang="ja-JP" sz="1600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 </a:t>
            </a:r>
            <a:r>
              <a:rPr lang="en-US" altLang="ja-JP" sz="1600" err="1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nito</a:t>
            </a:r>
            <a:r>
              <a:rPr lang="en-US" altLang="ja-JP" sz="1600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. </a:t>
            </a:r>
            <a:r>
              <a:rPr lang="en-US" altLang="ja-JP" sz="1600" err="1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Karamihan</a:t>
            </a:r>
            <a:r>
              <a:rPr lang="en-US" altLang="ja-JP" sz="1600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 ay “4-cycle engine" , </a:t>
            </a:r>
            <a:r>
              <a:rPr lang="en-US" altLang="ja-JP" sz="1600" err="1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maliban</a:t>
            </a:r>
            <a:r>
              <a:rPr lang="en-US" altLang="ja-JP" sz="1600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 </a:t>
            </a:r>
            <a:r>
              <a:rPr lang="en-US" altLang="ja-JP" sz="1600" err="1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sa</a:t>
            </a:r>
            <a:r>
              <a:rPr lang="en-US" altLang="ja-JP" sz="1600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 </a:t>
            </a:r>
            <a:r>
              <a:rPr lang="en-US" altLang="ja-JP" sz="1600" err="1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malalaking</a:t>
            </a:r>
            <a:r>
              <a:rPr lang="en-US" altLang="ja-JP" sz="1600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 </a:t>
            </a:r>
            <a:r>
              <a:rPr lang="en-US" altLang="ja-JP" sz="1600" err="1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barko</a:t>
            </a:r>
            <a:r>
              <a:rPr lang="en-US" altLang="ja-JP" sz="1600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 </a:t>
            </a:r>
            <a:r>
              <a:rPr lang="en-US" altLang="ja-JP" sz="1600" err="1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na</a:t>
            </a:r>
            <a:r>
              <a:rPr lang="en-US" altLang="ja-JP" sz="1600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 </a:t>
            </a:r>
            <a:r>
              <a:rPr lang="en-US" altLang="ja-JP" sz="1600" err="1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gumagamit</a:t>
            </a:r>
            <a:r>
              <a:rPr lang="en-US" altLang="ja-JP" sz="1600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 ng "</a:t>
            </a:r>
            <a:r>
              <a:rPr lang="en-US" altLang="ja-JP" sz="1600" err="1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mga</a:t>
            </a:r>
            <a:r>
              <a:rPr lang="en-US" altLang="ja-JP" sz="1600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 </a:t>
            </a:r>
            <a:r>
              <a:rPr lang="en-US" altLang="ja-JP" sz="1600" err="1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makina</a:t>
            </a:r>
            <a:r>
              <a:rPr lang="en-US" altLang="ja-JP" sz="1600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".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ja-JP" altLang="en-US" sz="1600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　</a:t>
            </a:r>
            <a:r>
              <a:rPr lang="ja-JP" altLang="en-US" sz="1600" b="1" u="sng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・</a:t>
            </a:r>
            <a:r>
              <a:rPr lang="en-US" altLang="ja-JP" sz="1600" b="1" u="sng" err="1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Prinsipyo</a:t>
            </a:r>
            <a:r>
              <a:rPr lang="en-US" altLang="ja-JP" sz="1600" b="1" u="sng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 </a:t>
            </a:r>
            <a:r>
              <a:rPr lang="en-US" altLang="ja-JP" sz="1600" b="1" u="sng" err="1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sa</a:t>
            </a:r>
            <a:r>
              <a:rPr lang="en-US" altLang="ja-JP" sz="1600" b="1" u="sng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 </a:t>
            </a:r>
            <a:r>
              <a:rPr lang="en-US" altLang="ja-JP" sz="1600" b="1" u="sng" err="1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Pagpapatakbo</a:t>
            </a:r>
            <a:r>
              <a:rPr lang="en-US" altLang="ja-JP" sz="1600" b="1" u="sng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 ng 4-Cycle Diesel Engine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ja-JP" sz="1600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Ang </a:t>
            </a:r>
            <a:r>
              <a:rPr lang="en-US" altLang="ja-JP" sz="1600" err="1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apat</a:t>
            </a:r>
            <a:r>
              <a:rPr lang="en-US" altLang="ja-JP" sz="1600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 </a:t>
            </a:r>
            <a:r>
              <a:rPr lang="en-US" altLang="ja-JP" sz="1600" err="1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na</a:t>
            </a:r>
            <a:r>
              <a:rPr lang="en-US" altLang="ja-JP" sz="1600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 strokes ng </a:t>
            </a:r>
            <a:r>
              <a:rPr lang="en-US" altLang="ja-JP" sz="1600" err="1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isang</a:t>
            </a:r>
            <a:r>
              <a:rPr lang="en-US" altLang="ja-JP" sz="1600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 diesel engine ay ang </a:t>
            </a:r>
            <a:r>
              <a:rPr lang="en-US" altLang="ja-JP" sz="1600" err="1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mga</a:t>
            </a:r>
            <a:r>
              <a:rPr lang="en-US" altLang="ja-JP" sz="1600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 </a:t>
            </a:r>
            <a:r>
              <a:rPr lang="en-US" altLang="ja-JP" sz="1600" err="1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sumusunod</a:t>
            </a:r>
            <a:r>
              <a:rPr lang="en-US" altLang="ja-JP" sz="1600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: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ja-JP" sz="1600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Ⅰ </a:t>
            </a:r>
            <a:r>
              <a:rPr lang="en-US" altLang="ja-JP" sz="1600" err="1">
                <a:effectLst/>
                <a:latin typeface="Arial" panose="020B0604020202020204" pitchFamily="34" charset="0"/>
                <a:ea typeface="ＭＳ ゴシック" panose="020B0609070205080204" pitchFamily="49" charset="-128"/>
              </a:rPr>
              <a:t>Paghigop</a:t>
            </a:r>
            <a:r>
              <a:rPr lang="ja-JP" altLang="ja-JP" sz="1600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Arial" panose="020B0604020202020204" pitchFamily="34" charset="0"/>
              </a:rPr>
              <a:t>：</a:t>
            </a:r>
            <a:r>
              <a:rPr lang="en-US" altLang="ja-JP" sz="1600">
                <a:effectLst/>
                <a:latin typeface="Arial" panose="020B0604020202020204" pitchFamily="34" charset="0"/>
                <a:ea typeface="ＭＳ ゴシック" panose="020B0609070205080204" pitchFamily="49" charset="-128"/>
              </a:rPr>
              <a:t>Ang </a:t>
            </a:r>
            <a:r>
              <a:rPr lang="en-US" altLang="ja-JP" sz="1600" err="1">
                <a:effectLst/>
                <a:latin typeface="Arial" panose="020B0604020202020204" pitchFamily="34" charset="0"/>
                <a:ea typeface="ＭＳ ゴシック" panose="020B0609070205080204" pitchFamily="49" charset="-128"/>
              </a:rPr>
              <a:t>proseso</a:t>
            </a:r>
            <a:r>
              <a:rPr lang="en-US" altLang="ja-JP" sz="1600">
                <a:effectLst/>
                <a:latin typeface="Arial" panose="020B0604020202020204" pitchFamily="34" charset="0"/>
                <a:ea typeface="ＭＳ ゴシック" panose="020B0609070205080204" pitchFamily="49" charset="-128"/>
              </a:rPr>
              <a:t> ng </a:t>
            </a:r>
            <a:r>
              <a:rPr lang="en-US" altLang="ja-JP" sz="1600" err="1">
                <a:effectLst/>
                <a:latin typeface="Arial" panose="020B0604020202020204" pitchFamily="34" charset="0"/>
                <a:ea typeface="ＭＳ ゴシック" panose="020B0609070205080204" pitchFamily="49" charset="-128"/>
              </a:rPr>
              <a:t>pagbaba</a:t>
            </a:r>
            <a:r>
              <a:rPr lang="en-US" altLang="ja-JP" sz="1600">
                <a:effectLst/>
                <a:latin typeface="Arial" panose="020B0604020202020204" pitchFamily="34" charset="0"/>
                <a:ea typeface="ＭＳ ゴシック" panose="020B0609070205080204" pitchFamily="49" charset="-128"/>
              </a:rPr>
              <a:t> ng piston at </a:t>
            </a:r>
            <a:r>
              <a:rPr lang="en-US" altLang="ja-JP" sz="1600" err="1">
                <a:effectLst/>
                <a:latin typeface="Arial" panose="020B0604020202020204" pitchFamily="34" charset="0"/>
                <a:ea typeface="ＭＳ ゴシック" panose="020B0609070205080204" pitchFamily="49" charset="-128"/>
              </a:rPr>
              <a:t>paghigop</a:t>
            </a:r>
            <a:r>
              <a:rPr lang="en-US" altLang="ja-JP" sz="1600">
                <a:effectLst/>
                <a:latin typeface="Arial" panose="020B0604020202020204" pitchFamily="34" charset="0"/>
                <a:ea typeface="ＭＳ ゴシック" panose="020B0609070205080204" pitchFamily="49" charset="-128"/>
              </a:rPr>
              <a:t> </a:t>
            </a:r>
            <a:r>
              <a:rPr lang="en-US" altLang="ja-JP" sz="1600" err="1">
                <a:effectLst/>
                <a:latin typeface="Arial" panose="020B0604020202020204" pitchFamily="34" charset="0"/>
                <a:ea typeface="ＭＳ ゴシック" panose="020B0609070205080204" pitchFamily="49" charset="-128"/>
              </a:rPr>
              <a:t>lamang</a:t>
            </a:r>
            <a:r>
              <a:rPr lang="en-US" altLang="ja-JP" sz="1600">
                <a:effectLst/>
                <a:latin typeface="Arial" panose="020B0604020202020204" pitchFamily="34" charset="0"/>
                <a:ea typeface="ＭＳ ゴシック" panose="020B0609070205080204" pitchFamily="49" charset="-128"/>
              </a:rPr>
              <a:t> ng </a:t>
            </a:r>
            <a:r>
              <a:rPr lang="en-US" altLang="ja-JP" sz="1600" err="1">
                <a:effectLst/>
                <a:latin typeface="Arial" panose="020B0604020202020204" pitchFamily="34" charset="0"/>
                <a:ea typeface="ＭＳ ゴシック" panose="020B0609070205080204" pitchFamily="49" charset="-128"/>
              </a:rPr>
              <a:t>hangin</a:t>
            </a:r>
            <a:r>
              <a:rPr lang="en-US" altLang="ja-JP" sz="1600">
                <a:effectLst/>
                <a:latin typeface="Arial" panose="020B0604020202020204" pitchFamily="34" charset="0"/>
                <a:ea typeface="ＭＳ ゴシック" panose="020B0609070205080204" pitchFamily="49" charset="-128"/>
              </a:rPr>
              <a:t> </a:t>
            </a:r>
            <a:r>
              <a:rPr lang="en-US" altLang="ja-JP" sz="1600" err="1">
                <a:effectLst/>
                <a:latin typeface="Arial" panose="020B0604020202020204" pitchFamily="34" charset="0"/>
                <a:ea typeface="ＭＳ ゴシック" panose="020B0609070205080204" pitchFamily="49" charset="-128"/>
              </a:rPr>
              <a:t>sa</a:t>
            </a:r>
            <a:r>
              <a:rPr lang="en-US" altLang="ja-JP" sz="1600">
                <a:effectLst/>
                <a:latin typeface="Arial" panose="020B0604020202020204" pitchFamily="34" charset="0"/>
                <a:ea typeface="ＭＳ ゴシック" panose="020B0609070205080204" pitchFamily="49" charset="-128"/>
              </a:rPr>
              <a:t> cylinder</a:t>
            </a:r>
            <a:endParaRPr lang="en-US" altLang="ja-JP" sz="1600">
              <a:solidFill>
                <a:prstClr val="black"/>
              </a:solidFill>
              <a:latin typeface="Arial" panose="020B0604020202020204" pitchFamily="34" charset="0"/>
              <a:ea typeface="Meiryo UI" panose="020B0604030504040204" pitchFamily="50" charset="-128"/>
              <a:cs typeface="Arial" panose="020B0604020202020204" pitchFamily="34" charset="0"/>
            </a:endParaRP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ja-JP" sz="1600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Ⅱ </a:t>
            </a:r>
            <a:r>
              <a:rPr lang="en-US" altLang="ja-JP" sz="1600" err="1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Pagcompress</a:t>
            </a:r>
            <a:r>
              <a:rPr lang="en-US" altLang="ja-JP" sz="1600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: Ang piston ay </a:t>
            </a:r>
            <a:r>
              <a:rPr lang="en-US" altLang="ja-JP" sz="1600" err="1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umaakyat</a:t>
            </a:r>
            <a:r>
              <a:rPr lang="en-US" altLang="ja-JP" sz="1600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 </a:t>
            </a:r>
            <a:r>
              <a:rPr lang="en-US" altLang="ja-JP" sz="1600" err="1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sa</a:t>
            </a:r>
            <a:r>
              <a:rPr lang="en-US" altLang="ja-JP" sz="1600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 upper dead point at </a:t>
            </a:r>
            <a:r>
              <a:rPr lang="en-US" altLang="ja-JP" sz="1600" err="1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kinocompress</a:t>
            </a:r>
            <a:r>
              <a:rPr lang="en-US" altLang="ja-JP" sz="1600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 lang ang </a:t>
            </a:r>
            <a:r>
              <a:rPr lang="en-US" altLang="ja-JP" sz="1600" err="1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hangin</a:t>
            </a:r>
            <a:r>
              <a:rPr lang="en-US" altLang="ja-JP" sz="1600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 </a:t>
            </a:r>
            <a:r>
              <a:rPr lang="en-US" altLang="ja-JP" sz="1600" err="1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na</a:t>
            </a:r>
            <a:r>
              <a:rPr lang="en-US" altLang="ja-JP" sz="1600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 </a:t>
            </a:r>
            <a:r>
              <a:rPr lang="en-US" altLang="ja-JP" sz="1600" err="1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tumaas</a:t>
            </a:r>
            <a:endParaRPr lang="en-US" altLang="ja-JP" sz="1600">
              <a:solidFill>
                <a:prstClr val="black"/>
              </a:solidFill>
              <a:latin typeface="Arial" panose="020B0604020202020204" pitchFamily="34" charset="0"/>
              <a:ea typeface="Meiryo UI" panose="020B0604030504040204" pitchFamily="50" charset="-128"/>
              <a:cs typeface="Arial" panose="020B0604020202020204" pitchFamily="34" charset="0"/>
            </a:endParaRP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ja-JP" sz="1600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Ⅲ </a:t>
            </a:r>
            <a:r>
              <a:rPr lang="en-US" altLang="ja-JP" sz="1600" err="1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Pagbuga</a:t>
            </a:r>
            <a:r>
              <a:rPr lang="en-US" altLang="ja-JP" sz="1600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: Ang </a:t>
            </a:r>
            <a:r>
              <a:rPr lang="en-US" altLang="ja-JP" sz="1600" err="1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gasolina</a:t>
            </a:r>
            <a:r>
              <a:rPr lang="en-US" altLang="ja-JP" sz="1600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 ay </a:t>
            </a:r>
            <a:r>
              <a:rPr lang="en-US" altLang="ja-JP" sz="1600" err="1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iniinject</a:t>
            </a:r>
            <a:r>
              <a:rPr lang="en-US" altLang="ja-JP" sz="1600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 at </a:t>
            </a:r>
            <a:r>
              <a:rPr lang="en-US" altLang="ja-JP" sz="1600" err="1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nasusunog</a:t>
            </a:r>
            <a:r>
              <a:rPr lang="en-US" altLang="ja-JP" sz="1600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 a </a:t>
            </a:r>
            <a:r>
              <a:rPr lang="en-US" altLang="ja-JP" sz="1600" err="1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isang</a:t>
            </a:r>
            <a:r>
              <a:rPr lang="en-US" altLang="ja-JP" sz="1600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 high-pressure cylinder, </a:t>
            </a:r>
            <a:r>
              <a:rPr lang="en-US" altLang="ja-JP" sz="1600" err="1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itinutulak</a:t>
            </a:r>
            <a:r>
              <a:rPr lang="en-US" altLang="ja-JP" sz="1600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 ng combustible gas ang piston (explosion stroke) </a:t>
            </a:r>
            <a:r>
              <a:rPr lang="en-US" altLang="ja-JP" sz="1600" err="1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hanggang</a:t>
            </a:r>
            <a:r>
              <a:rPr lang="en-US" altLang="ja-JP" sz="1600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 </a:t>
            </a:r>
            <a:r>
              <a:rPr lang="en-US" altLang="ja-JP" sz="1600" err="1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sa</a:t>
            </a:r>
            <a:r>
              <a:rPr lang="en-US" altLang="ja-JP" sz="1600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 lower dead end 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ja-JP" sz="1600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Ⅳ </a:t>
            </a:r>
            <a:r>
              <a:rPr lang="en-US" altLang="ja-JP" sz="1600" err="1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Tambutso</a:t>
            </a:r>
            <a:r>
              <a:rPr lang="en-US" altLang="ja-JP" sz="1600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: </a:t>
            </a:r>
            <a:r>
              <a:rPr lang="en-US" altLang="ja-JP" sz="1600" err="1">
                <a:effectLst/>
                <a:latin typeface="Arial" panose="020B0604020202020204" pitchFamily="34" charset="0"/>
                <a:ea typeface="ＭＳ ゴシック" panose="020B0609070205080204" pitchFamily="49" charset="-128"/>
              </a:rPr>
              <a:t>Proseso</a:t>
            </a:r>
            <a:r>
              <a:rPr lang="en-US" altLang="ja-JP" sz="1600">
                <a:effectLst/>
                <a:latin typeface="Arial" panose="020B0604020202020204" pitchFamily="34" charset="0"/>
                <a:ea typeface="ＭＳ ゴシック" panose="020B0609070205080204" pitchFamily="49" charset="-128"/>
              </a:rPr>
              <a:t> ng </a:t>
            </a:r>
            <a:r>
              <a:rPr lang="en-US" altLang="ja-JP" sz="1600" err="1">
                <a:effectLst/>
                <a:latin typeface="Arial" panose="020B0604020202020204" pitchFamily="34" charset="0"/>
                <a:ea typeface="ＭＳ ゴシック" panose="020B0609070205080204" pitchFamily="49" charset="-128"/>
              </a:rPr>
              <a:t>pagtaas</a:t>
            </a:r>
            <a:r>
              <a:rPr lang="en-US" altLang="ja-JP" sz="1600">
                <a:effectLst/>
                <a:latin typeface="Arial" panose="020B0604020202020204" pitchFamily="34" charset="0"/>
                <a:ea typeface="ＭＳ ゴシック" panose="020B0609070205080204" pitchFamily="49" charset="-128"/>
              </a:rPr>
              <a:t> ng piston at </a:t>
            </a:r>
            <a:r>
              <a:rPr lang="en-US" altLang="ja-JP" sz="1600" err="1">
                <a:effectLst/>
                <a:latin typeface="Arial" panose="020B0604020202020204" pitchFamily="34" charset="0"/>
                <a:ea typeface="ＭＳ ゴシック" panose="020B0609070205080204" pitchFamily="49" charset="-128"/>
              </a:rPr>
              <a:t>pagtulak</a:t>
            </a:r>
            <a:r>
              <a:rPr lang="en-US" altLang="ja-JP" sz="1600">
                <a:effectLst/>
                <a:latin typeface="Arial" panose="020B0604020202020204" pitchFamily="34" charset="0"/>
                <a:ea typeface="ＭＳ ゴシック" panose="020B0609070205080204" pitchFamily="49" charset="-128"/>
              </a:rPr>
              <a:t> ng combustion gas </a:t>
            </a:r>
            <a:r>
              <a:rPr lang="en-US" altLang="ja-JP" sz="1600" err="1">
                <a:effectLst/>
                <a:latin typeface="Arial" panose="020B0604020202020204" pitchFamily="34" charset="0"/>
                <a:ea typeface="ＭＳ ゴシック" panose="020B0609070205080204" pitchFamily="49" charset="-128"/>
              </a:rPr>
              <a:t>palabas</a:t>
            </a:r>
            <a:r>
              <a:rPr lang="en-US" altLang="ja-JP" sz="1600">
                <a:effectLst/>
                <a:latin typeface="Arial" panose="020B0604020202020204" pitchFamily="34" charset="0"/>
                <a:ea typeface="ＭＳ ゴシック" panose="020B0609070205080204" pitchFamily="49" charset="-128"/>
              </a:rPr>
              <a:t> ng cylinder </a:t>
            </a:r>
            <a:r>
              <a:rPr lang="en-US" altLang="ja-JP" sz="1600" err="1">
                <a:effectLst/>
                <a:latin typeface="Arial" panose="020B0604020202020204" pitchFamily="34" charset="0"/>
                <a:ea typeface="ＭＳ ゴシック" panose="020B0609070205080204" pitchFamily="49" charset="-128"/>
              </a:rPr>
              <a:t>sa</a:t>
            </a:r>
            <a:r>
              <a:rPr lang="en-US" altLang="ja-JP" sz="1600">
                <a:effectLst/>
                <a:latin typeface="Arial" panose="020B0604020202020204" pitchFamily="34" charset="0"/>
                <a:ea typeface="ＭＳ ゴシック" panose="020B0609070205080204" pitchFamily="49" charset="-128"/>
              </a:rPr>
              <a:t> </a:t>
            </a:r>
            <a:r>
              <a:rPr lang="en-US" altLang="ja-JP" sz="1600" err="1">
                <a:effectLst/>
                <a:latin typeface="Arial" panose="020B0604020202020204" pitchFamily="34" charset="0"/>
                <a:ea typeface="ＭＳ ゴシック" panose="020B0609070205080204" pitchFamily="49" charset="-128"/>
              </a:rPr>
              <a:t>pamamagitan</a:t>
            </a:r>
            <a:r>
              <a:rPr lang="en-US" altLang="ja-JP" sz="1600">
                <a:effectLst/>
                <a:latin typeface="Arial" panose="020B0604020202020204" pitchFamily="34" charset="0"/>
                <a:ea typeface="ＭＳ ゴシック" panose="020B0609070205080204" pitchFamily="49" charset="-128"/>
              </a:rPr>
              <a:t> ng </a:t>
            </a:r>
            <a:r>
              <a:rPr lang="en-US" altLang="ja-JP" sz="1600" err="1">
                <a:effectLst/>
                <a:latin typeface="Arial" panose="020B0604020202020204" pitchFamily="34" charset="0"/>
                <a:ea typeface="ＭＳ ゴシック" panose="020B0609070205080204" pitchFamily="49" charset="-128"/>
              </a:rPr>
              <a:t>pagkawalang-galaw</a:t>
            </a:r>
            <a:endParaRPr lang="en-US" altLang="ja-JP" sz="1600">
              <a:solidFill>
                <a:prstClr val="black"/>
              </a:solidFill>
              <a:latin typeface="Arial" panose="020B0604020202020204" pitchFamily="34" charset="0"/>
              <a:ea typeface="Meiryo UI" panose="020B0604030504040204" pitchFamily="50" charset="-128"/>
              <a:cs typeface="Arial" panose="020B0604020202020204" pitchFamily="34" charset="0"/>
            </a:endParaRP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ja-JP" altLang="en-US" sz="1600" b="1" u="sng">
              <a:solidFill>
                <a:prstClr val="black"/>
              </a:solidFill>
              <a:latin typeface="Arial" panose="020B0604020202020204" pitchFamily="34" charset="0"/>
              <a:ea typeface="Meiryo UI" panose="020B0604030504040204" pitchFamily="50" charset="-128"/>
              <a:cs typeface="Arial" panose="020B0604020202020204" pitchFamily="34" charset="0"/>
            </a:endParaRP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ja-JP" altLang="en-US" sz="1600">
              <a:solidFill>
                <a:prstClr val="black"/>
              </a:solidFill>
              <a:latin typeface="Arial" panose="020B0604020202020204" pitchFamily="34" charset="0"/>
              <a:ea typeface="Meiryo UI" panose="020B0604030504040204" pitchFamily="50" charset="-128"/>
              <a:cs typeface="Arial" panose="020B0604020202020204" pitchFamily="34" charset="0"/>
            </a:endParaRPr>
          </a:p>
        </p:txBody>
      </p:sp>
      <p:pic>
        <p:nvPicPr>
          <p:cNvPr id="2" name="図 1">
            <a:extLst>
              <a:ext uri="{FF2B5EF4-FFF2-40B4-BE49-F238E27FC236}">
                <a16:creationId xmlns:a16="http://schemas.microsoft.com/office/drawing/2014/main" id="{244369BA-CAC5-409F-926D-684C8F21F7F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9859" t="4566" r="21560" b="2032"/>
          <a:stretch/>
        </p:blipFill>
        <p:spPr>
          <a:xfrm>
            <a:off x="4673484" y="4488911"/>
            <a:ext cx="3497178" cy="1889471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559411374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3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385269"/>
          </a:xfrm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r>
              <a:rPr lang="en-US" altLang="ja-JP" sz="2400" b="1" err="1">
                <a:latin typeface="Meiryo UI" panose="020B0604030504040204" pitchFamily="50" charset="-128"/>
                <a:ea typeface="Meiryo UI" panose="020B0604030504040204" pitchFamily="50" charset="-128"/>
              </a:rPr>
              <a:t>Istruktura</a:t>
            </a:r>
            <a:r>
              <a:rPr lang="en-US" altLang="ja-JP" sz="2400" b="1">
                <a:latin typeface="Meiryo UI" panose="020B0604030504040204" pitchFamily="50" charset="-128"/>
                <a:ea typeface="Meiryo UI" panose="020B0604030504040204" pitchFamily="50" charset="-128"/>
              </a:rPr>
              <a:t> ng 4-cycle Diesel Engine</a:t>
            </a:r>
            <a:endParaRPr kumimoji="1" lang="ja-JP" altLang="en-US" sz="2400" b="1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3997078" y="6400413"/>
            <a:ext cx="4173584" cy="27699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r"/>
            <a:r>
              <a:rPr lang="en-US" altLang="ja-JP" sz="1200" dirty="0" err="1">
                <a:solidFill>
                  <a:prstClr val="black"/>
                </a:solidFill>
              </a:rPr>
              <a:t>teksto</a:t>
            </a:r>
            <a:r>
              <a:rPr lang="en-US" altLang="ja-JP" sz="1200" dirty="0">
                <a:solidFill>
                  <a:prstClr val="black"/>
                </a:solidFill>
              </a:rPr>
              <a:t> p.</a:t>
            </a:r>
            <a:r>
              <a:rPr lang="ja-JP" altLang="en-US" sz="1200" dirty="0">
                <a:solidFill>
                  <a:prstClr val="black"/>
                </a:solidFill>
              </a:rPr>
              <a:t>９９～１００</a:t>
            </a:r>
            <a:r>
              <a:rPr lang="en-US" altLang="ja-JP" sz="1200" dirty="0">
                <a:solidFill>
                  <a:prstClr val="black"/>
                </a:solidFill>
              </a:rPr>
              <a:t>/</a:t>
            </a:r>
            <a:r>
              <a:rPr lang="en-US" altLang="ja-JP" sz="1200" dirty="0" err="1">
                <a:solidFill>
                  <a:prstClr val="black"/>
                </a:solidFill>
              </a:rPr>
              <a:t>Suportang</a:t>
            </a:r>
            <a:r>
              <a:rPr lang="en-US" altLang="ja-JP" sz="1200" dirty="0">
                <a:solidFill>
                  <a:prstClr val="black"/>
                </a:solidFill>
              </a:rPr>
              <a:t> </a:t>
            </a:r>
            <a:r>
              <a:rPr lang="en-US" altLang="ja-JP" sz="1200" dirty="0" err="1">
                <a:solidFill>
                  <a:prstClr val="black"/>
                </a:solidFill>
              </a:rPr>
              <a:t>Aklat-Aralin</a:t>
            </a:r>
            <a:r>
              <a:rPr lang="en-US" altLang="ja-JP" sz="1200" dirty="0">
                <a:solidFill>
                  <a:prstClr val="black"/>
                </a:solidFill>
              </a:rPr>
              <a:t> p.</a:t>
            </a:r>
            <a:r>
              <a:rPr lang="ja-JP" altLang="en-US" sz="1200" dirty="0" smtClean="0">
                <a:solidFill>
                  <a:prstClr val="black"/>
                </a:solidFill>
              </a:rPr>
              <a:t>４７－４８</a:t>
            </a:r>
            <a:endParaRPr lang="ja-JP" altLang="en-US" sz="1200" dirty="0">
              <a:solidFill>
                <a:prstClr val="black"/>
              </a:solidFill>
            </a:endParaRP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712B29-8DFD-45C1-BE8F-2E7F44751CDC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49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コンテンツ プレースホルダー 4"/>
          <p:cNvSpPr txBox="1">
            <a:spLocks/>
          </p:cNvSpPr>
          <p:nvPr/>
        </p:nvSpPr>
        <p:spPr>
          <a:xfrm>
            <a:off x="628649" y="852738"/>
            <a:ext cx="7983088" cy="5640136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ja-JP" sz="1600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① </a:t>
            </a:r>
            <a:r>
              <a:rPr lang="en-US" altLang="ja-JP" sz="1600" b="1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Lubrication Equipment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ja-JP" sz="1600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Dahil ang piston ay </a:t>
            </a:r>
            <a:r>
              <a:rPr lang="en-US" altLang="ja-JP" sz="1600" err="1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gumagalaw</a:t>
            </a:r>
            <a:r>
              <a:rPr lang="en-US" altLang="ja-JP" sz="1600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 </a:t>
            </a:r>
            <a:r>
              <a:rPr lang="en-US" altLang="ja-JP" sz="1600" err="1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pataas</a:t>
            </a:r>
            <a:r>
              <a:rPr lang="en-US" altLang="ja-JP" sz="1600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 at </a:t>
            </a:r>
            <a:r>
              <a:rPr lang="en-US" altLang="ja-JP" sz="1600" err="1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pababa</a:t>
            </a:r>
            <a:r>
              <a:rPr lang="en-US" altLang="ja-JP" sz="1600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 ng </a:t>
            </a:r>
            <a:r>
              <a:rPr lang="en-US" altLang="ja-JP" sz="1600" err="1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libu-libong</a:t>
            </a:r>
            <a:r>
              <a:rPr lang="en-US" altLang="ja-JP" sz="1600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 </a:t>
            </a:r>
            <a:r>
              <a:rPr lang="en-US" altLang="ja-JP" sz="1600" err="1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beses</a:t>
            </a:r>
            <a:r>
              <a:rPr lang="en-US" altLang="ja-JP" sz="1600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 </a:t>
            </a:r>
            <a:r>
              <a:rPr lang="en-US" altLang="ja-JP" sz="1600" err="1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bawat</a:t>
            </a:r>
            <a:r>
              <a:rPr lang="en-US" altLang="ja-JP" sz="1600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 </a:t>
            </a:r>
            <a:r>
              <a:rPr lang="en-US" altLang="ja-JP" sz="1600" err="1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minuto</a:t>
            </a:r>
            <a:r>
              <a:rPr lang="en-US" altLang="ja-JP" sz="1600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,   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ja-JP" sz="1600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ang </a:t>
            </a:r>
            <a:r>
              <a:rPr lang="en-US" altLang="ja-JP" sz="1600" b="1" u="sng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lubrication equipment ay </a:t>
            </a:r>
            <a:r>
              <a:rPr lang="en-US" altLang="ja-JP" sz="1600" b="1" u="sng" err="1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nagsusuplay</a:t>
            </a:r>
            <a:r>
              <a:rPr lang="en-US" altLang="ja-JP" sz="1600" b="1" u="sng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 ng lubricating oil (engine oil) </a:t>
            </a:r>
            <a:r>
              <a:rPr lang="en-US" altLang="ja-JP" sz="1600" err="1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upang</a:t>
            </a:r>
            <a:r>
              <a:rPr lang="en-US" altLang="ja-JP" sz="1600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 </a:t>
            </a:r>
            <a:r>
              <a:rPr lang="en-US" altLang="ja-JP" sz="1600" err="1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mabawasan</a:t>
            </a:r>
            <a:r>
              <a:rPr lang="en-US" altLang="ja-JP" sz="1600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 ang friction at </a:t>
            </a:r>
            <a:r>
              <a:rPr lang="en-US" altLang="ja-JP" sz="1600" err="1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pagkasira</a:t>
            </a:r>
            <a:r>
              <a:rPr lang="en-US" altLang="ja-JP" sz="1600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 ng </a:t>
            </a:r>
            <a:r>
              <a:rPr lang="en-US" altLang="ja-JP" sz="1600" err="1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mga</a:t>
            </a:r>
            <a:r>
              <a:rPr lang="en-US" altLang="ja-JP" sz="1600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 </a:t>
            </a:r>
            <a:r>
              <a:rPr lang="en-US" altLang="ja-JP" sz="1600" err="1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umiikot</a:t>
            </a:r>
            <a:r>
              <a:rPr lang="en-US" altLang="ja-JP" sz="1600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 </a:t>
            </a:r>
            <a:r>
              <a:rPr lang="en-US" altLang="ja-JP" sz="1600" err="1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na</a:t>
            </a:r>
            <a:r>
              <a:rPr lang="en-US" altLang="ja-JP" sz="1600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 </a:t>
            </a:r>
            <a:r>
              <a:rPr lang="en-US" altLang="ja-JP" sz="1600" err="1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bahagi</a:t>
            </a:r>
            <a:r>
              <a:rPr lang="en-US" altLang="ja-JP" sz="1600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 </a:t>
            </a:r>
            <a:r>
              <a:rPr lang="en-US" altLang="ja-JP" sz="1600" err="1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dahil</a:t>
            </a:r>
            <a:r>
              <a:rPr lang="en-US" altLang="ja-JP" sz="1600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 </a:t>
            </a:r>
            <a:r>
              <a:rPr lang="en-US" altLang="ja-JP" sz="1600" err="1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parehong</a:t>
            </a:r>
            <a:r>
              <a:rPr lang="en-US" altLang="ja-JP" sz="1600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 metal ang </a:t>
            </a:r>
            <a:r>
              <a:rPr lang="en-US" altLang="ja-JP" sz="1600" err="1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nasa</a:t>
            </a:r>
            <a:r>
              <a:rPr lang="en-US" altLang="ja-JP" sz="1600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 </a:t>
            </a:r>
            <a:r>
              <a:rPr lang="en-US" altLang="ja-JP" sz="1600" err="1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bawat</a:t>
            </a:r>
            <a:r>
              <a:rPr lang="en-US" altLang="ja-JP" sz="1600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 </a:t>
            </a:r>
            <a:r>
              <a:rPr lang="en-US" altLang="ja-JP" sz="1600" err="1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bahagi</a:t>
            </a:r>
            <a:r>
              <a:rPr lang="en-US" altLang="ja-JP" sz="1600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 ng engine </a:t>
            </a:r>
            <a:r>
              <a:rPr lang="en-US" altLang="ja-JP" sz="1600" err="1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tulad</a:t>
            </a:r>
            <a:r>
              <a:rPr lang="en-US" altLang="ja-JP" sz="1600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 ng </a:t>
            </a:r>
            <a:r>
              <a:rPr lang="en-US" altLang="ja-JP" sz="1600" err="1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mga</a:t>
            </a:r>
            <a:r>
              <a:rPr lang="en-US" altLang="ja-JP" sz="1600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 cylinder at crankshaft. 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ja-JP" sz="1600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Ang </a:t>
            </a:r>
            <a:r>
              <a:rPr lang="en-US" altLang="ja-JP" sz="1600" b="1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engine oil </a:t>
            </a:r>
            <a:r>
              <a:rPr lang="en-US" altLang="ja-JP" sz="1600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ay may </a:t>
            </a:r>
            <a:r>
              <a:rPr lang="en-US" altLang="ja-JP" sz="1600" err="1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mga</a:t>
            </a:r>
            <a:r>
              <a:rPr lang="en-US" altLang="ja-JP" sz="1600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 </a:t>
            </a:r>
            <a:r>
              <a:rPr lang="en-US" altLang="ja-JP" sz="1600" err="1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sumusunod</a:t>
            </a:r>
            <a:r>
              <a:rPr lang="en-US" altLang="ja-JP" sz="1600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 </a:t>
            </a:r>
            <a:r>
              <a:rPr lang="en-US" altLang="ja-JP" sz="1600" err="1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na</a:t>
            </a:r>
            <a:r>
              <a:rPr lang="en-US" altLang="ja-JP" sz="1600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 </a:t>
            </a:r>
            <a:r>
              <a:rPr lang="en-US" altLang="ja-JP" sz="1600" err="1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iba't</a:t>
            </a:r>
            <a:r>
              <a:rPr lang="en-US" altLang="ja-JP" sz="1600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 </a:t>
            </a:r>
            <a:r>
              <a:rPr lang="en-US" altLang="ja-JP" sz="1600" err="1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ibang</a:t>
            </a:r>
            <a:r>
              <a:rPr lang="en-US" altLang="ja-JP" sz="1600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 </a:t>
            </a:r>
            <a:r>
              <a:rPr lang="en-US" altLang="ja-JP" sz="1600" err="1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gamit</a:t>
            </a:r>
            <a:r>
              <a:rPr lang="en-US" altLang="ja-JP" sz="1600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 at ang </a:t>
            </a:r>
            <a:r>
              <a:rPr lang="en-US" altLang="ja-JP" sz="1600" err="1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kalidad</a:t>
            </a:r>
            <a:r>
              <a:rPr lang="en-US" altLang="ja-JP" sz="1600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 </a:t>
            </a:r>
            <a:r>
              <a:rPr lang="en-US" altLang="ja-JP" sz="1600" err="1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nito</a:t>
            </a:r>
            <a:r>
              <a:rPr lang="en-US" altLang="ja-JP" sz="1600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 ay </a:t>
            </a:r>
            <a:r>
              <a:rPr lang="en-US" altLang="ja-JP" sz="1600" err="1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mahalaga</a:t>
            </a:r>
            <a:r>
              <a:rPr lang="en-US" altLang="ja-JP" sz="1600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 para </a:t>
            </a:r>
            <a:r>
              <a:rPr lang="en-US" altLang="ja-JP" sz="1600" err="1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sa</a:t>
            </a:r>
            <a:r>
              <a:rPr lang="en-US" altLang="ja-JP" sz="1600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 </a:t>
            </a:r>
            <a:r>
              <a:rPr lang="en-US" altLang="ja-JP" sz="1600" err="1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pagpapanatili</a:t>
            </a:r>
            <a:r>
              <a:rPr lang="en-US" altLang="ja-JP" sz="1600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 ng </a:t>
            </a:r>
            <a:r>
              <a:rPr lang="en-US" altLang="ja-JP" sz="1600" err="1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paggana</a:t>
            </a:r>
            <a:r>
              <a:rPr lang="en-US" altLang="ja-JP" sz="1600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 ng </a:t>
            </a:r>
            <a:r>
              <a:rPr lang="en-US" altLang="ja-JP" sz="1600" err="1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mga</a:t>
            </a:r>
            <a:r>
              <a:rPr lang="en-US" altLang="ja-JP" sz="1600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 diesel engine.</a:t>
            </a:r>
            <a:endParaRPr lang="ja-JP" altLang="en-US" sz="1600">
              <a:solidFill>
                <a:prstClr val="black"/>
              </a:solidFill>
              <a:latin typeface="Arial" panose="020B0604020202020204" pitchFamily="34" charset="0"/>
              <a:ea typeface="Meiryo UI" panose="020B0604030504040204" pitchFamily="50" charset="-128"/>
              <a:cs typeface="Arial" panose="020B0604020202020204" pitchFamily="34" charset="0"/>
            </a:endParaRPr>
          </a:p>
          <a:p>
            <a:pPr lvl="1" algn="just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ja-JP" altLang="en-US" sz="1600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　 </a:t>
            </a:r>
            <a:r>
              <a:rPr lang="en-US" altLang="ja-JP" sz="1600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Lubrication ng </a:t>
            </a:r>
            <a:r>
              <a:rPr lang="en-US" altLang="ja-JP" sz="1600" err="1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mga</a:t>
            </a:r>
            <a:r>
              <a:rPr lang="en-US" altLang="ja-JP" sz="1600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 shaft bearings, piston cylinder at cylinders</a:t>
            </a:r>
            <a:endParaRPr lang="ja-JP" altLang="en-US" sz="1600">
              <a:solidFill>
                <a:prstClr val="black"/>
              </a:solidFill>
              <a:latin typeface="Arial" panose="020B0604020202020204" pitchFamily="34" charset="0"/>
              <a:ea typeface="Meiryo UI" panose="020B0604030504040204" pitchFamily="50" charset="-128"/>
              <a:cs typeface="Arial" panose="020B0604020202020204" pitchFamily="34" charset="0"/>
            </a:endParaRPr>
          </a:p>
          <a:p>
            <a:pPr lvl="1" algn="just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ja-JP" altLang="en-US" sz="1600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　</a:t>
            </a:r>
            <a:r>
              <a:rPr lang="en-US" altLang="ja-JP" sz="1600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Cooling operation ng engine</a:t>
            </a:r>
            <a:endParaRPr lang="ja-JP" altLang="en-US" sz="1600">
              <a:solidFill>
                <a:prstClr val="black"/>
              </a:solidFill>
              <a:latin typeface="Arial" panose="020B0604020202020204" pitchFamily="34" charset="0"/>
              <a:ea typeface="Meiryo UI" panose="020B0604030504040204" pitchFamily="50" charset="-128"/>
              <a:cs typeface="Arial" panose="020B0604020202020204" pitchFamily="34" charset="0"/>
            </a:endParaRPr>
          </a:p>
          <a:p>
            <a:pPr lvl="1" algn="just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ja-JP" altLang="en-US" sz="1600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　</a:t>
            </a:r>
            <a:r>
              <a:rPr lang="en-US" altLang="ja-JP" sz="1600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Sealing operation ng piston at cylinder</a:t>
            </a:r>
            <a:endParaRPr lang="ja-JP" altLang="en-US" sz="1600">
              <a:solidFill>
                <a:prstClr val="black"/>
              </a:solidFill>
              <a:latin typeface="Arial" panose="020B0604020202020204" pitchFamily="34" charset="0"/>
              <a:ea typeface="Meiryo UI" panose="020B0604030504040204" pitchFamily="50" charset="-128"/>
              <a:cs typeface="Arial" panose="020B0604020202020204" pitchFamily="34" charset="0"/>
            </a:endParaRPr>
          </a:p>
          <a:p>
            <a:pPr lvl="1" algn="just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ja-JP" altLang="en-US" sz="1600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　</a:t>
            </a:r>
            <a:r>
              <a:rPr lang="en-US" altLang="ja-JP" sz="1600" err="1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Paglilinis</a:t>
            </a:r>
            <a:r>
              <a:rPr lang="en-US" altLang="ja-JP" sz="1600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 ng </a:t>
            </a:r>
            <a:r>
              <a:rPr lang="en-US" altLang="ja-JP" sz="1600" err="1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mga</a:t>
            </a:r>
            <a:r>
              <a:rPr lang="en-US" altLang="ja-JP" sz="1600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 engine </a:t>
            </a:r>
            <a:r>
              <a:rPr lang="en-US" altLang="ja-JP" sz="1600" err="1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na</a:t>
            </a:r>
            <a:r>
              <a:rPr lang="en-US" altLang="ja-JP" sz="1600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 may impurities</a:t>
            </a:r>
            <a:endParaRPr lang="ja-JP" altLang="en-US" sz="1600">
              <a:solidFill>
                <a:prstClr val="black"/>
              </a:solidFill>
              <a:latin typeface="Arial" panose="020B0604020202020204" pitchFamily="34" charset="0"/>
              <a:ea typeface="Meiryo UI" panose="020B0604030504040204" pitchFamily="50" charset="-128"/>
              <a:cs typeface="Arial" panose="020B0604020202020204" pitchFamily="34" charset="0"/>
            </a:endParaRPr>
          </a:p>
          <a:p>
            <a:pPr lvl="1" algn="just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ja-JP" altLang="en-US" sz="1600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　</a:t>
            </a:r>
            <a:r>
              <a:rPr lang="en-US" altLang="ja-JP" sz="1600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Pag-</a:t>
            </a:r>
            <a:r>
              <a:rPr lang="en-US" altLang="ja-JP" sz="1600" err="1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iwas</a:t>
            </a:r>
            <a:r>
              <a:rPr lang="en-US" altLang="ja-JP" sz="1600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 </a:t>
            </a:r>
            <a:r>
              <a:rPr lang="en-US" altLang="ja-JP" sz="1600" err="1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sa</a:t>
            </a:r>
            <a:r>
              <a:rPr lang="en-US" altLang="ja-JP" sz="1600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 </a:t>
            </a:r>
            <a:r>
              <a:rPr lang="en-US" altLang="ja-JP" sz="1600" err="1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pagkakaroon</a:t>
            </a:r>
            <a:r>
              <a:rPr lang="en-US" altLang="ja-JP" sz="1600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 ng </a:t>
            </a:r>
            <a:r>
              <a:rPr lang="en-US" altLang="ja-JP" sz="1600" err="1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kalawang</a:t>
            </a:r>
            <a:r>
              <a:rPr lang="en-US" altLang="ja-JP" sz="1600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 </a:t>
            </a:r>
            <a:r>
              <a:rPr lang="en-US" altLang="ja-JP" sz="1600" err="1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sa</a:t>
            </a:r>
            <a:r>
              <a:rPr lang="en-US" altLang="ja-JP" sz="1600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 </a:t>
            </a:r>
            <a:r>
              <a:rPr lang="en-US" altLang="ja-JP" sz="1600" err="1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loob</a:t>
            </a:r>
            <a:r>
              <a:rPr lang="en-US" altLang="ja-JP" sz="1600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 ng engine</a:t>
            </a:r>
            <a:endParaRPr lang="ja-JP" altLang="en-US" sz="1600">
              <a:solidFill>
                <a:prstClr val="black"/>
              </a:solidFill>
              <a:latin typeface="Arial" panose="020B0604020202020204" pitchFamily="34" charset="0"/>
              <a:ea typeface="Meiryo UI" panose="020B0604030504040204" pitchFamily="50" charset="-128"/>
              <a:cs typeface="Arial" panose="020B0604020202020204" pitchFamily="34" charset="0"/>
            </a:endParaRP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ja-JP" altLang="en-US" sz="1600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　</a:t>
            </a:r>
            <a:r>
              <a:rPr lang="en-US" altLang="ja-JP" sz="1600" err="1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Mahalaga</a:t>
            </a:r>
            <a:r>
              <a:rPr lang="en-US" altLang="ja-JP" sz="1600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 </a:t>
            </a:r>
            <a:r>
              <a:rPr lang="en-US" altLang="ja-JP" sz="1600" err="1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na</a:t>
            </a:r>
            <a:r>
              <a:rPr lang="en-US" altLang="ja-JP" sz="1600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 </a:t>
            </a:r>
            <a:r>
              <a:rPr lang="en-US" altLang="ja-JP" sz="1600" err="1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gamitin</a:t>
            </a:r>
            <a:r>
              <a:rPr lang="en-US" altLang="ja-JP" sz="1600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 ang engine oil </a:t>
            </a:r>
            <a:r>
              <a:rPr lang="en-US" altLang="ja-JP" sz="1600" err="1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na</a:t>
            </a:r>
            <a:r>
              <a:rPr lang="en-US" altLang="ja-JP" sz="1600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 </a:t>
            </a:r>
            <a:r>
              <a:rPr lang="en-US" altLang="ja-JP" sz="1600" err="1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nakasaad</a:t>
            </a:r>
            <a:r>
              <a:rPr lang="en-US" altLang="ja-JP" sz="1600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 </a:t>
            </a:r>
            <a:r>
              <a:rPr lang="en-US" altLang="ja-JP" sz="1600" err="1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sa</a:t>
            </a:r>
            <a:r>
              <a:rPr lang="en-US" altLang="ja-JP" sz="1600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 standard ng machine manual. </a:t>
            </a:r>
            <a:r>
              <a:rPr lang="en-US" altLang="ja-JP" sz="1600" err="1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Suriin</a:t>
            </a:r>
            <a:r>
              <a:rPr lang="en-US" altLang="ja-JP" sz="1600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 ang </a:t>
            </a:r>
            <a:r>
              <a:rPr lang="en-US" altLang="ja-JP" sz="1600" err="1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kondisyon</a:t>
            </a:r>
            <a:r>
              <a:rPr lang="en-US" altLang="ja-JP" sz="1600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 ng oil at </a:t>
            </a:r>
            <a:r>
              <a:rPr lang="en-US" altLang="ja-JP" sz="1600" err="1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palitan</a:t>
            </a:r>
            <a:r>
              <a:rPr lang="en-US" altLang="ja-JP" sz="1600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 </a:t>
            </a:r>
            <a:r>
              <a:rPr lang="en-US" altLang="ja-JP" sz="1600" err="1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ito</a:t>
            </a:r>
            <a:r>
              <a:rPr lang="en-US" altLang="ja-JP" sz="1600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 kung </a:t>
            </a:r>
            <a:r>
              <a:rPr lang="en-US" altLang="ja-JP" sz="1600" err="1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kailangan</a:t>
            </a:r>
            <a:r>
              <a:rPr lang="en-US" altLang="ja-JP" sz="1600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. </a:t>
            </a:r>
            <a:endParaRPr lang="ja-JP" altLang="en-US" sz="1600">
              <a:solidFill>
                <a:prstClr val="black"/>
              </a:solidFill>
              <a:latin typeface="Arial" panose="020B0604020202020204" pitchFamily="34" charset="0"/>
              <a:ea typeface="Meiryo UI" panose="020B0604030504040204" pitchFamily="50" charset="-128"/>
              <a:cs typeface="Arial" panose="020B0604020202020204" pitchFamily="34" charset="0"/>
            </a:endParaRPr>
          </a:p>
          <a:p>
            <a:pPr marL="0" indent="0" algn="just">
              <a:lnSpc>
                <a:spcPct val="100000"/>
              </a:lnSpc>
              <a:spcBef>
                <a:spcPts val="600"/>
              </a:spcBef>
              <a:buNone/>
            </a:pPr>
            <a:r>
              <a:rPr lang="ja-JP" altLang="en-US" sz="1600" b="1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②　</a:t>
            </a:r>
            <a:r>
              <a:rPr lang="en-US" altLang="ja-JP" sz="1600" b="1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Fueling Equipment </a:t>
            </a:r>
            <a:endParaRPr lang="ja-JP" altLang="en-US" sz="1600" b="1">
              <a:solidFill>
                <a:prstClr val="black"/>
              </a:solidFill>
              <a:latin typeface="Arial" panose="020B0604020202020204" pitchFamily="34" charset="0"/>
              <a:ea typeface="Meiryo UI" panose="020B0604030504040204" pitchFamily="50" charset="-128"/>
              <a:cs typeface="Arial" panose="020B0604020202020204" pitchFamily="34" charset="0"/>
            </a:endParaRP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ja-JP" altLang="en-US" sz="1600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　</a:t>
            </a:r>
            <a:r>
              <a:rPr lang="en-US" altLang="ja-JP" sz="1600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Ang </a:t>
            </a:r>
            <a:r>
              <a:rPr lang="en-US" altLang="ja-JP" sz="1600" b="1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fueling equipment </a:t>
            </a:r>
            <a:r>
              <a:rPr lang="en-US" altLang="ja-JP" sz="1600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ay </a:t>
            </a:r>
            <a:r>
              <a:rPr lang="en-US" altLang="ja-JP" sz="1600" err="1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binubuo</a:t>
            </a:r>
            <a:r>
              <a:rPr lang="en-US" altLang="ja-JP" sz="1600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 ng </a:t>
            </a:r>
            <a:r>
              <a:rPr lang="en-US" altLang="ja-JP" sz="1600" b="1" u="sng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fuel tank, injection pump, injection nozzle, fuel filter at engine speed governor</a:t>
            </a:r>
            <a:r>
              <a:rPr lang="en-US" altLang="ja-JP" sz="1600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.  </a:t>
            </a:r>
            <a:r>
              <a:rPr lang="en-US" altLang="ja-JP" sz="1600" err="1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Sinasala</a:t>
            </a:r>
            <a:r>
              <a:rPr lang="en-US" altLang="ja-JP" sz="1600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 ng fuel filter ang </a:t>
            </a:r>
            <a:r>
              <a:rPr lang="en-US" altLang="ja-JP" sz="1600" err="1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gasolina</a:t>
            </a:r>
            <a:r>
              <a:rPr lang="en-US" altLang="ja-JP" sz="1600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 para </a:t>
            </a:r>
            <a:r>
              <a:rPr lang="en-US" altLang="ja-JP" sz="1600" err="1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matanggal</a:t>
            </a:r>
            <a:r>
              <a:rPr lang="en-US" altLang="ja-JP" sz="1600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 ang </a:t>
            </a:r>
            <a:r>
              <a:rPr lang="en-US" altLang="ja-JP" sz="1600" err="1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mga</a:t>
            </a:r>
            <a:r>
              <a:rPr lang="en-US" altLang="ja-JP" sz="1600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 foreign substances </a:t>
            </a:r>
            <a:r>
              <a:rPr lang="en-US" altLang="ja-JP" sz="1600" err="1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tulad</a:t>
            </a:r>
            <a:r>
              <a:rPr lang="en-US" altLang="ja-JP" sz="1600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 ng </a:t>
            </a:r>
            <a:r>
              <a:rPr lang="en-US" altLang="ja-JP" sz="1600" err="1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alikabok</a:t>
            </a:r>
            <a:r>
              <a:rPr lang="en-US" altLang="ja-JP" sz="1600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 at </a:t>
            </a:r>
            <a:r>
              <a:rPr lang="en-US" altLang="ja-JP" sz="1600" err="1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inaalis</a:t>
            </a:r>
            <a:r>
              <a:rPr lang="en-US" altLang="ja-JP" sz="1600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 ang </a:t>
            </a:r>
            <a:r>
              <a:rPr lang="en-US" altLang="ja-JP" sz="1600" err="1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tubig</a:t>
            </a:r>
            <a:r>
              <a:rPr lang="en-US" altLang="ja-JP" sz="1600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22260376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3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385269"/>
          </a:xfrm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r>
              <a:rPr lang="en-US" altLang="ja-JP" sz="2400" b="1">
                <a:latin typeface="Meiryo UI" panose="020B0604030504040204" pitchFamily="50" charset="-128"/>
                <a:ea typeface="Meiryo UI" panose="020B0604030504040204" pitchFamily="50" charset="-128"/>
              </a:rPr>
              <a:t>Uri ng Aerial Work Platform Vehicle</a:t>
            </a:r>
            <a:r>
              <a:rPr lang="ja-JP" altLang="en-US" sz="2400" b="1">
                <a:latin typeface="Meiryo UI" panose="020B0604030504040204" pitchFamily="50" charset="-128"/>
                <a:ea typeface="Meiryo UI" panose="020B0604030504040204" pitchFamily="50" charset="-128"/>
              </a:rPr>
              <a:t>（１）</a:t>
            </a:r>
            <a:endParaRPr kumimoji="1" lang="ja-JP" altLang="en-US" sz="2400" b="1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4572000" y="6400413"/>
            <a:ext cx="3598662" cy="27699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r"/>
            <a:r>
              <a:rPr lang="en-US" altLang="ja-JP" sz="1200" dirty="0" err="1">
                <a:solidFill>
                  <a:prstClr val="black"/>
                </a:solidFill>
              </a:rPr>
              <a:t>teksto</a:t>
            </a:r>
            <a:r>
              <a:rPr lang="en-US" altLang="ja-JP" sz="1200" dirty="0">
                <a:solidFill>
                  <a:prstClr val="black"/>
                </a:solidFill>
              </a:rPr>
              <a:t> p.</a:t>
            </a:r>
            <a:r>
              <a:rPr lang="ja-JP" altLang="en-US" sz="1200" dirty="0">
                <a:solidFill>
                  <a:prstClr val="black"/>
                </a:solidFill>
              </a:rPr>
              <a:t>５</a:t>
            </a:r>
            <a:r>
              <a:rPr lang="en-US" altLang="ja-JP" sz="1200" dirty="0">
                <a:solidFill>
                  <a:prstClr val="black"/>
                </a:solidFill>
              </a:rPr>
              <a:t>/</a:t>
            </a:r>
            <a:r>
              <a:rPr lang="en-US" altLang="ja-JP" sz="1200" dirty="0" err="1">
                <a:solidFill>
                  <a:prstClr val="black"/>
                </a:solidFill>
              </a:rPr>
              <a:t>Suportang</a:t>
            </a:r>
            <a:r>
              <a:rPr lang="en-US" altLang="ja-JP" sz="1200" dirty="0">
                <a:solidFill>
                  <a:prstClr val="black"/>
                </a:solidFill>
              </a:rPr>
              <a:t> </a:t>
            </a:r>
            <a:r>
              <a:rPr lang="en-US" altLang="ja-JP" sz="1200" dirty="0" err="1">
                <a:solidFill>
                  <a:prstClr val="black"/>
                </a:solidFill>
              </a:rPr>
              <a:t>Aklat-Aralin</a:t>
            </a:r>
            <a:r>
              <a:rPr lang="en-US" altLang="ja-JP" sz="1200" dirty="0">
                <a:solidFill>
                  <a:prstClr val="black"/>
                </a:solidFill>
              </a:rPr>
              <a:t> </a:t>
            </a:r>
            <a:r>
              <a:rPr lang="en-US" altLang="ja-JP" sz="1200" dirty="0" smtClean="0">
                <a:solidFill>
                  <a:prstClr val="black"/>
                </a:solidFill>
              </a:rPr>
              <a:t>p.</a:t>
            </a:r>
            <a:r>
              <a:rPr lang="ja-JP" altLang="en-US" sz="1200" dirty="0" smtClean="0">
                <a:solidFill>
                  <a:prstClr val="black"/>
                </a:solidFill>
              </a:rPr>
              <a:t>６</a:t>
            </a:r>
            <a:endParaRPr lang="ja-JP" altLang="en-US" sz="1200" dirty="0">
              <a:solidFill>
                <a:prstClr val="black"/>
              </a:solidFill>
            </a:endParaRP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712B29-8DFD-45C1-BE8F-2E7F44751CDC}" type="slidenum">
              <a:rPr kumimoji="1" lang="ja-JP" altLang="en-US" smtClean="0"/>
              <a:t>5</a:t>
            </a:fld>
            <a:endParaRPr kumimoji="1" lang="ja-JP" altLang="en-US"/>
          </a:p>
        </p:txBody>
      </p:sp>
      <p:sp>
        <p:nvSpPr>
          <p:cNvPr id="9" name="コンテンツ プレースホルダー 4"/>
          <p:cNvSpPr>
            <a:spLocks noGrp="1"/>
          </p:cNvSpPr>
          <p:nvPr>
            <p:ph idx="1"/>
          </p:nvPr>
        </p:nvSpPr>
        <p:spPr>
          <a:xfrm>
            <a:off x="628650" y="845340"/>
            <a:ext cx="7886700" cy="2558446"/>
          </a:xfrm>
          <a:ln>
            <a:noFill/>
          </a:ln>
        </p:spPr>
        <p:txBody>
          <a:bodyPr>
            <a:noAutofit/>
          </a:bodyPr>
          <a:lstStyle/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ja-JP" altLang="en-US" sz="1400" b="1">
                <a:latin typeface="Meiryo UI" panose="020B0604030504040204" pitchFamily="50" charset="-128"/>
                <a:ea typeface="Meiryo UI" panose="020B0604030504040204" pitchFamily="50" charset="-128"/>
              </a:rPr>
              <a:t>①　</a:t>
            </a:r>
            <a:r>
              <a:rPr lang="en-US" altLang="ja-JP" sz="1400" b="1">
                <a:latin typeface="Meiryo UI" panose="020B0604030504040204" pitchFamily="50" charset="-128"/>
                <a:ea typeface="Meiryo UI" panose="020B0604030504040204" pitchFamily="50" charset="-128"/>
              </a:rPr>
              <a:t>Telescopic Boom Type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en-US" altLang="ja-JP" sz="1400" kern="100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Ang boom </a:t>
            </a:r>
            <a:r>
              <a:rPr lang="en-US" altLang="ja-JP" sz="1400" kern="100" err="1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na</a:t>
            </a:r>
            <a:r>
              <a:rPr lang="en-US" altLang="ja-JP" sz="1400" kern="100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 kung </a:t>
            </a:r>
            <a:r>
              <a:rPr lang="en-US" altLang="ja-JP" sz="1400" kern="100" err="1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saan</a:t>
            </a:r>
            <a:r>
              <a:rPr lang="en-US" altLang="ja-JP" sz="1400" kern="100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 </a:t>
            </a:r>
            <a:r>
              <a:rPr lang="en-US" altLang="ja-JP" sz="1400" kern="100" err="1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nakakabit</a:t>
            </a:r>
            <a:r>
              <a:rPr lang="en-US" altLang="ja-JP" sz="1400" kern="100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 ang work platform, at </a:t>
            </a:r>
            <a:r>
              <a:rPr lang="en-US" altLang="ja-JP" sz="1400" kern="100" err="1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kayang</a:t>
            </a:r>
            <a:r>
              <a:rPr lang="en-US" altLang="ja-JP" sz="1400" kern="100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 mag-expand at mag-contract </a:t>
            </a:r>
            <a:r>
              <a:rPr lang="en-US" altLang="ja-JP" sz="1400" kern="100" err="1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upang</a:t>
            </a:r>
            <a:r>
              <a:rPr lang="en-US" altLang="ja-JP" sz="1400" kern="100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 </a:t>
            </a:r>
            <a:r>
              <a:rPr lang="en-US" altLang="ja-JP" sz="1400" kern="100" err="1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makalapit</a:t>
            </a:r>
            <a:r>
              <a:rPr lang="en-US" altLang="ja-JP" sz="1400" kern="100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 </a:t>
            </a:r>
            <a:r>
              <a:rPr lang="en-US" altLang="ja-JP" sz="1400" kern="100" err="1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sa</a:t>
            </a:r>
            <a:r>
              <a:rPr lang="en-US" altLang="ja-JP" sz="1400" kern="100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 </a:t>
            </a:r>
            <a:r>
              <a:rPr lang="en-US" altLang="ja-JP" sz="1400" kern="100" err="1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puwesto</a:t>
            </a:r>
            <a:r>
              <a:rPr lang="en-US" altLang="ja-JP" sz="1400" kern="100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 ng </a:t>
            </a:r>
            <a:r>
              <a:rPr lang="en-US" altLang="ja-JP" sz="1400" kern="100" err="1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trabaho</a:t>
            </a:r>
            <a:r>
              <a:rPr lang="en-US" altLang="ja-JP" sz="1400" kern="100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 </a:t>
            </a:r>
            <a:r>
              <a:rPr lang="en-US" altLang="ja-JP" sz="1400" kern="100" err="1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sa</a:t>
            </a:r>
            <a:r>
              <a:rPr lang="en-US" altLang="ja-JP" sz="1400" kern="100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 </a:t>
            </a:r>
            <a:r>
              <a:rPr lang="en-US" altLang="ja-JP" sz="1400" kern="100" err="1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tuwid</a:t>
            </a:r>
            <a:r>
              <a:rPr lang="en-US" altLang="ja-JP" sz="1400" kern="100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 </a:t>
            </a:r>
            <a:r>
              <a:rPr lang="en-US" altLang="ja-JP" sz="1400" kern="100" err="1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na</a:t>
            </a:r>
            <a:r>
              <a:rPr lang="en-US" altLang="ja-JP" sz="1400" kern="100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 </a:t>
            </a:r>
            <a:r>
              <a:rPr lang="en-US" altLang="ja-JP" sz="1400" kern="100" err="1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posisyon</a:t>
            </a:r>
            <a:r>
              <a:rPr lang="en-US" altLang="ja-JP" sz="1400" kern="100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.</a:t>
            </a:r>
            <a:endParaRPr lang="ja-JP" altLang="ja-JP" sz="1400" kern="100">
              <a:effectLst/>
              <a:latin typeface="ＭＳ ゴシック" panose="020B0609070205080204" pitchFamily="49" charset="-128"/>
              <a:ea typeface="ＭＳ ゴシック" panose="020B0609070205080204" pitchFamily="49" charset="-128"/>
              <a:cs typeface="Times New Roman" panose="02020603050405020304" pitchFamily="18" charset="0"/>
            </a:endParaRP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endParaRPr lang="ja-JP" altLang="en-US" sz="140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en-US" altLang="ja-JP" sz="1400">
                <a:latin typeface="Meiryo UI" panose="020B0604030504040204" pitchFamily="50" charset="-128"/>
                <a:ea typeface="Meiryo UI" panose="020B0604030504040204" pitchFamily="50" charset="-128"/>
              </a:rPr>
              <a:t>【Ang Mga Main Features】</a:t>
            </a:r>
          </a:p>
          <a:p>
            <a:pPr marL="342900" indent="-342900">
              <a:lnSpc>
                <a:spcPct val="110000"/>
              </a:lnSpc>
              <a:spcBef>
                <a:spcPts val="0"/>
              </a:spcBef>
              <a:buFont typeface="+mj-lt"/>
              <a:buAutoNum type="alphaLcPeriod"/>
            </a:pPr>
            <a:r>
              <a:rPr lang="en-US" altLang="ja-JP" sz="1400" err="1">
                <a:effectLst/>
                <a:latin typeface="Arial" panose="020B0604020202020204" pitchFamily="34" charset="0"/>
                <a:ea typeface="ＭＳ ゴシック" panose="020B0609070205080204" pitchFamily="49" charset="-128"/>
              </a:rPr>
              <a:t>Madaling</a:t>
            </a:r>
            <a:r>
              <a:rPr lang="en-US" altLang="ja-JP" sz="1400">
                <a:effectLst/>
                <a:latin typeface="Arial" panose="020B0604020202020204" pitchFamily="34" charset="0"/>
                <a:ea typeface="ＭＳ ゴシック" panose="020B0609070205080204" pitchFamily="49" charset="-128"/>
              </a:rPr>
              <a:t> </a:t>
            </a:r>
            <a:r>
              <a:rPr lang="en-US" altLang="ja-JP" sz="1400" err="1">
                <a:effectLst/>
                <a:latin typeface="Arial" panose="020B0604020202020204" pitchFamily="34" charset="0"/>
                <a:ea typeface="ＭＳ ゴシック" panose="020B0609070205080204" pitchFamily="49" charset="-128"/>
              </a:rPr>
              <a:t>iposisyon</a:t>
            </a:r>
            <a:r>
              <a:rPr lang="en-US" altLang="ja-JP" sz="1400">
                <a:effectLst/>
                <a:latin typeface="Arial" panose="020B0604020202020204" pitchFamily="34" charset="0"/>
                <a:ea typeface="ＭＳ ゴシック" panose="020B0609070205080204" pitchFamily="49" charset="-128"/>
              </a:rPr>
              <a:t> ang work platform</a:t>
            </a:r>
          </a:p>
          <a:p>
            <a:pPr marL="342900" indent="-342900">
              <a:lnSpc>
                <a:spcPct val="110000"/>
              </a:lnSpc>
              <a:spcBef>
                <a:spcPts val="0"/>
              </a:spcBef>
              <a:buFont typeface="+mj-lt"/>
              <a:buAutoNum type="alphaLcPeriod"/>
            </a:pPr>
            <a:r>
              <a:rPr lang="en-US" altLang="ja-JP" sz="1400" kern="100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Magandang workspace kung </a:t>
            </a:r>
            <a:r>
              <a:rPr lang="en-US" altLang="ja-JP" sz="1400" kern="100" err="1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saan</a:t>
            </a:r>
            <a:r>
              <a:rPr lang="en-US" altLang="ja-JP" sz="1400" kern="100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 </a:t>
            </a:r>
            <a:r>
              <a:rPr lang="en-US" altLang="ja-JP" sz="1400" kern="100" err="1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walang</a:t>
            </a:r>
            <a:r>
              <a:rPr lang="en-US" altLang="ja-JP" sz="1400" kern="100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 </a:t>
            </a:r>
            <a:r>
              <a:rPr lang="en-US" altLang="ja-JP" sz="1400" kern="100" err="1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sagabal</a:t>
            </a:r>
            <a:r>
              <a:rPr lang="en-US" altLang="ja-JP" sz="1400" kern="100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 </a:t>
            </a:r>
            <a:r>
              <a:rPr lang="en-US" altLang="ja-JP" sz="1400" kern="100" err="1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sa</a:t>
            </a:r>
            <a:r>
              <a:rPr lang="en-US" altLang="ja-JP" sz="1400" kern="100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 </a:t>
            </a:r>
            <a:r>
              <a:rPr lang="en-US" altLang="ja-JP" sz="1400" kern="100" err="1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operasyon</a:t>
            </a:r>
            <a:r>
              <a:rPr lang="en-US" altLang="ja-JP" sz="1400" kern="100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.</a:t>
            </a:r>
            <a:endParaRPr lang="en-US" altLang="ja-JP" sz="1400" kern="100">
              <a:latin typeface="ＭＳ ゴシック" panose="020B0609070205080204" pitchFamily="49" charset="-128"/>
              <a:ea typeface="ＭＳ ゴシック" panose="020B0609070205080204" pitchFamily="49" charset="-128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10000"/>
              </a:lnSpc>
              <a:spcBef>
                <a:spcPts val="0"/>
              </a:spcBef>
              <a:buFont typeface="+mj-lt"/>
              <a:buAutoNum type="alphaLcPeriod"/>
            </a:pPr>
            <a:r>
              <a:rPr lang="en-US" altLang="ja-JP" sz="1400" err="1">
                <a:effectLst/>
                <a:latin typeface="Arial" panose="020B0604020202020204" pitchFamily="34" charset="0"/>
                <a:ea typeface="ＭＳ ゴシック" panose="020B0609070205080204" pitchFamily="49" charset="-128"/>
              </a:rPr>
              <a:t>Malawakang</a:t>
            </a:r>
            <a:r>
              <a:rPr lang="en-US" altLang="ja-JP" sz="1400">
                <a:effectLst/>
                <a:latin typeface="Arial" panose="020B0604020202020204" pitchFamily="34" charset="0"/>
                <a:ea typeface="ＭＳ ゴシック" panose="020B0609070205080204" pitchFamily="49" charset="-128"/>
              </a:rPr>
              <a:t> </a:t>
            </a:r>
            <a:r>
              <a:rPr lang="en-US" altLang="ja-JP" sz="1400" err="1">
                <a:effectLst/>
                <a:latin typeface="Arial" panose="020B0604020202020204" pitchFamily="34" charset="0"/>
                <a:ea typeface="ＭＳ ゴシック" panose="020B0609070205080204" pitchFamily="49" charset="-128"/>
              </a:rPr>
              <a:t>ginagamit</a:t>
            </a:r>
            <a:r>
              <a:rPr lang="en-US" altLang="ja-JP" sz="1400">
                <a:effectLst/>
                <a:latin typeface="Arial" panose="020B0604020202020204" pitchFamily="34" charset="0"/>
                <a:ea typeface="ＭＳ ゴシック" panose="020B0609070205080204" pitchFamily="49" charset="-128"/>
              </a:rPr>
              <a:t> </a:t>
            </a:r>
            <a:r>
              <a:rPr lang="en-US" altLang="ja-JP" sz="1400" err="1">
                <a:effectLst/>
                <a:latin typeface="Arial" panose="020B0604020202020204" pitchFamily="34" charset="0"/>
                <a:ea typeface="ＭＳ ゴシック" panose="020B0609070205080204" pitchFamily="49" charset="-128"/>
              </a:rPr>
              <a:t>sa</a:t>
            </a:r>
            <a:r>
              <a:rPr lang="en-US" altLang="ja-JP" sz="1400">
                <a:effectLst/>
                <a:latin typeface="Arial" panose="020B0604020202020204" pitchFamily="34" charset="0"/>
                <a:ea typeface="ＭＳ ゴシック" panose="020B0609070205080204" pitchFamily="49" charset="-128"/>
              </a:rPr>
              <a:t> </a:t>
            </a:r>
            <a:r>
              <a:rPr lang="en-US" altLang="ja-JP" sz="1400" err="1">
                <a:effectLst/>
                <a:latin typeface="Arial" panose="020B0604020202020204" pitchFamily="34" charset="0"/>
                <a:ea typeface="ＭＳ ゴシック" panose="020B0609070205080204" pitchFamily="49" charset="-128"/>
              </a:rPr>
              <a:t>gawaing</a:t>
            </a:r>
            <a:r>
              <a:rPr lang="en-US" altLang="ja-JP" sz="1400">
                <a:effectLst/>
                <a:latin typeface="Arial" panose="020B0604020202020204" pitchFamily="34" charset="0"/>
                <a:ea typeface="ＭＳ ゴシック" panose="020B0609070205080204" pitchFamily="49" charset="-128"/>
              </a:rPr>
              <a:t> </a:t>
            </a:r>
            <a:r>
              <a:rPr lang="en-US" altLang="ja-JP" sz="1400" err="1">
                <a:effectLst/>
                <a:latin typeface="Arial" panose="020B0604020202020204" pitchFamily="34" charset="0"/>
                <a:ea typeface="ＭＳ ゴシック" panose="020B0609070205080204" pitchFamily="49" charset="-128"/>
              </a:rPr>
              <a:t>elektrikal</a:t>
            </a:r>
            <a:r>
              <a:rPr lang="en-US" altLang="ja-JP" sz="1400">
                <a:effectLst/>
                <a:latin typeface="Arial" panose="020B0604020202020204" pitchFamily="34" charset="0"/>
                <a:ea typeface="ＭＳ ゴシック" panose="020B0609070205080204" pitchFamily="49" charset="-128"/>
              </a:rPr>
              <a:t> at </a:t>
            </a:r>
            <a:r>
              <a:rPr lang="en-US" altLang="ja-JP" sz="1400" err="1">
                <a:effectLst/>
                <a:latin typeface="Arial" panose="020B0604020202020204" pitchFamily="34" charset="0"/>
                <a:ea typeface="ＭＳ ゴシック" panose="020B0609070205080204" pitchFamily="49" charset="-128"/>
              </a:rPr>
              <a:t>komunikasyon</a:t>
            </a:r>
            <a:r>
              <a:rPr lang="en-US" altLang="ja-JP" sz="1400">
                <a:effectLst/>
                <a:latin typeface="Arial" panose="020B0604020202020204" pitchFamily="34" charset="0"/>
                <a:ea typeface="ＭＳ ゴシック" panose="020B0609070205080204" pitchFamily="49" charset="-128"/>
              </a:rPr>
              <a:t>, </a:t>
            </a:r>
            <a:r>
              <a:rPr lang="en-US" altLang="ja-JP" sz="1400" err="1">
                <a:effectLst/>
                <a:latin typeface="Arial" panose="020B0604020202020204" pitchFamily="34" charset="0"/>
                <a:ea typeface="ＭＳ ゴシック" panose="020B0609070205080204" pitchFamily="49" charset="-128"/>
              </a:rPr>
              <a:t>gawaing</a:t>
            </a:r>
            <a:r>
              <a:rPr lang="en-US" altLang="ja-JP" sz="1400">
                <a:effectLst/>
                <a:latin typeface="Arial" panose="020B0604020202020204" pitchFamily="34" charset="0"/>
                <a:ea typeface="ＭＳ ゴシック" panose="020B0609070205080204" pitchFamily="49" charset="-128"/>
              </a:rPr>
              <a:t> </a:t>
            </a:r>
            <a:r>
              <a:rPr lang="en-US" altLang="ja-JP" sz="1400" err="1">
                <a:effectLst/>
                <a:latin typeface="Arial" panose="020B0604020202020204" pitchFamily="34" charset="0"/>
                <a:ea typeface="ＭＳ ゴシック" panose="020B0609070205080204" pitchFamily="49" charset="-128"/>
              </a:rPr>
              <a:t>konstruksyon</a:t>
            </a:r>
            <a:r>
              <a:rPr lang="en-US" altLang="ja-JP" sz="1400">
                <a:effectLst/>
                <a:latin typeface="Arial" panose="020B0604020202020204" pitchFamily="34" charset="0"/>
                <a:ea typeface="ＭＳ ゴシック" panose="020B0609070205080204" pitchFamily="49" charset="-128"/>
              </a:rPr>
              <a:t>, </a:t>
            </a:r>
            <a:r>
              <a:rPr lang="en-US" altLang="ja-JP" sz="1400" err="1">
                <a:effectLst/>
                <a:latin typeface="Arial" panose="020B0604020202020204" pitchFamily="34" charset="0"/>
                <a:ea typeface="ＭＳ ゴシック" panose="020B0609070205080204" pitchFamily="49" charset="-128"/>
              </a:rPr>
              <a:t>pagawaan</a:t>
            </a:r>
            <a:r>
              <a:rPr lang="en-US" altLang="ja-JP" sz="1400">
                <a:effectLst/>
                <a:latin typeface="Arial" panose="020B0604020202020204" pitchFamily="34" charset="0"/>
                <a:ea typeface="ＭＳ ゴシック" panose="020B0609070205080204" pitchFamily="49" charset="-128"/>
              </a:rPr>
              <a:t> ng </a:t>
            </a:r>
            <a:r>
              <a:rPr lang="en-US" altLang="ja-JP" sz="1400" err="1">
                <a:effectLst/>
                <a:latin typeface="Arial" panose="020B0604020202020204" pitchFamily="34" charset="0"/>
                <a:ea typeface="ＭＳ ゴシック" panose="020B0609070205080204" pitchFamily="49" charset="-128"/>
              </a:rPr>
              <a:t>barko</a:t>
            </a:r>
            <a:r>
              <a:rPr lang="en-US" altLang="ja-JP" sz="1400">
                <a:effectLst/>
                <a:latin typeface="Arial" panose="020B0604020202020204" pitchFamily="34" charset="0"/>
                <a:ea typeface="ＭＳ ゴシック" panose="020B0609070205080204" pitchFamily="49" charset="-128"/>
              </a:rPr>
              <a:t>, </a:t>
            </a:r>
            <a:r>
              <a:rPr lang="en-US" altLang="ja-JP" sz="1400" err="1">
                <a:effectLst/>
                <a:latin typeface="Arial" panose="020B0604020202020204" pitchFamily="34" charset="0"/>
                <a:ea typeface="ＭＳ ゴシック" panose="020B0609070205080204" pitchFamily="49" charset="-128"/>
              </a:rPr>
              <a:t>atbp</a:t>
            </a:r>
            <a:r>
              <a:rPr lang="en-US" altLang="ja-JP" sz="1400">
                <a:effectLst/>
                <a:latin typeface="Arial" panose="020B0604020202020204" pitchFamily="34" charset="0"/>
                <a:ea typeface="ＭＳ ゴシック" panose="020B0609070205080204" pitchFamily="49" charset="-128"/>
              </a:rPr>
              <a:t>.</a:t>
            </a:r>
            <a:endParaRPr lang="ja-JP" altLang="en-US" sz="140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pic>
        <p:nvPicPr>
          <p:cNvPr id="2" name="図 1">
            <a:extLst>
              <a:ext uri="{FF2B5EF4-FFF2-40B4-BE49-F238E27FC236}">
                <a16:creationId xmlns:a16="http://schemas.microsoft.com/office/drawing/2014/main" id="{32D3D67E-8041-40D3-9AC3-3849A8EB503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44209" y="3574852"/>
            <a:ext cx="2326453" cy="27374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2751092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3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385269"/>
          </a:xfrm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r>
              <a:rPr lang="en-US" altLang="ja-JP" sz="2400" b="1" err="1">
                <a:latin typeface="Meiryo UI" panose="020B0604030504040204" pitchFamily="50" charset="-128"/>
                <a:ea typeface="Meiryo UI" panose="020B0604030504040204" pitchFamily="50" charset="-128"/>
              </a:rPr>
              <a:t>Katangian</a:t>
            </a:r>
            <a:r>
              <a:rPr lang="en-US" altLang="ja-JP" sz="2400" b="1">
                <a:latin typeface="Meiryo UI" panose="020B0604030504040204" pitchFamily="50" charset="-128"/>
                <a:ea typeface="Meiryo UI" panose="020B0604030504040204" pitchFamily="50" charset="-128"/>
              </a:rPr>
              <a:t> ng Electric Motor</a:t>
            </a:r>
            <a:endParaRPr kumimoji="1" lang="ja-JP" altLang="en-US" sz="2400" b="1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4572000" y="6400413"/>
            <a:ext cx="3598662" cy="27699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r"/>
            <a:r>
              <a:rPr lang="en-US" altLang="ja-JP" sz="1200" dirty="0" err="1">
                <a:solidFill>
                  <a:prstClr val="black"/>
                </a:solidFill>
              </a:rPr>
              <a:t>teksto</a:t>
            </a:r>
            <a:r>
              <a:rPr lang="en-US" altLang="ja-JP" sz="1200" dirty="0">
                <a:solidFill>
                  <a:prstClr val="black"/>
                </a:solidFill>
              </a:rPr>
              <a:t> p.</a:t>
            </a:r>
            <a:r>
              <a:rPr lang="ja-JP" altLang="en-US" sz="1200" dirty="0">
                <a:solidFill>
                  <a:prstClr val="black"/>
                </a:solidFill>
              </a:rPr>
              <a:t>１０５</a:t>
            </a:r>
            <a:r>
              <a:rPr lang="en-US" altLang="ja-JP" sz="1200" dirty="0">
                <a:solidFill>
                  <a:prstClr val="black"/>
                </a:solidFill>
              </a:rPr>
              <a:t>/</a:t>
            </a:r>
            <a:r>
              <a:rPr lang="en-US" altLang="ja-JP" sz="1200" dirty="0" err="1">
                <a:solidFill>
                  <a:prstClr val="black"/>
                </a:solidFill>
              </a:rPr>
              <a:t>Suportang</a:t>
            </a:r>
            <a:r>
              <a:rPr lang="en-US" altLang="ja-JP" sz="1200" dirty="0">
                <a:solidFill>
                  <a:prstClr val="black"/>
                </a:solidFill>
              </a:rPr>
              <a:t> </a:t>
            </a:r>
            <a:r>
              <a:rPr lang="en-US" altLang="ja-JP" sz="1200" dirty="0" err="1">
                <a:solidFill>
                  <a:prstClr val="black"/>
                </a:solidFill>
              </a:rPr>
              <a:t>Aklat-Aralin</a:t>
            </a:r>
            <a:r>
              <a:rPr lang="en-US" altLang="ja-JP" sz="1200" dirty="0">
                <a:solidFill>
                  <a:prstClr val="black"/>
                </a:solidFill>
              </a:rPr>
              <a:t> p.</a:t>
            </a:r>
            <a:r>
              <a:rPr lang="ja-JP" altLang="en-US" sz="1200" dirty="0" smtClean="0">
                <a:solidFill>
                  <a:prstClr val="black"/>
                </a:solidFill>
              </a:rPr>
              <a:t>４８</a:t>
            </a:r>
            <a:endParaRPr lang="ja-JP" altLang="en-US" sz="1200" dirty="0">
              <a:solidFill>
                <a:prstClr val="black"/>
              </a:solidFill>
            </a:endParaRP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712B29-8DFD-45C1-BE8F-2E7F44751CDC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50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コンテンツ プレースホルダー 4"/>
          <p:cNvSpPr txBox="1">
            <a:spLocks/>
          </p:cNvSpPr>
          <p:nvPr/>
        </p:nvSpPr>
        <p:spPr>
          <a:xfrm>
            <a:off x="628649" y="852739"/>
            <a:ext cx="7999157" cy="5459548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altLang="ja-JP" sz="160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ja-JP" sz="1600" err="1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Ginagamit</a:t>
            </a:r>
            <a:r>
              <a:rPr lang="en-US" altLang="ja-JP" sz="1600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 ang </a:t>
            </a:r>
            <a:r>
              <a:rPr lang="en-US" altLang="ja-JP" sz="1600" err="1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mga</a:t>
            </a:r>
            <a:r>
              <a:rPr lang="en-US" altLang="ja-JP" sz="1600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 electric motor </a:t>
            </a:r>
            <a:r>
              <a:rPr lang="en-US" altLang="ja-JP" sz="1600" err="1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bilang</a:t>
            </a:r>
            <a:r>
              <a:rPr lang="en-US" altLang="ja-JP" sz="1600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 source ng </a:t>
            </a:r>
            <a:r>
              <a:rPr lang="en-US" altLang="ja-JP" sz="1600" err="1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kuryente</a:t>
            </a:r>
            <a:r>
              <a:rPr lang="en-US" altLang="ja-JP" sz="1600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 para </a:t>
            </a:r>
            <a:r>
              <a:rPr lang="en-US" altLang="ja-JP" sz="1600" err="1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sa</a:t>
            </a:r>
            <a:r>
              <a:rPr lang="en-US" altLang="ja-JP" sz="1600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 </a:t>
            </a:r>
            <a:r>
              <a:rPr lang="en-US" altLang="ja-JP" sz="1600" err="1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mga</a:t>
            </a:r>
            <a:r>
              <a:rPr lang="en-US" altLang="ja-JP" sz="1600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 aerial work platform </a:t>
            </a:r>
            <a:r>
              <a:rPr lang="en-US" altLang="ja-JP" sz="1600" err="1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na</a:t>
            </a:r>
            <a:r>
              <a:rPr lang="en-US" altLang="ja-JP" sz="1600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 </a:t>
            </a:r>
            <a:r>
              <a:rPr lang="en-US" altLang="ja-JP" sz="1600" b="1" u="sng" err="1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kadalasang</a:t>
            </a:r>
            <a:r>
              <a:rPr lang="en-US" altLang="ja-JP" sz="1600" b="1" u="sng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 </a:t>
            </a:r>
            <a:r>
              <a:rPr lang="en-US" altLang="ja-JP" sz="1600" b="1" u="sng" err="1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ginagamit</a:t>
            </a:r>
            <a:r>
              <a:rPr lang="en-US" altLang="ja-JP" sz="1600" b="1" u="sng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 </a:t>
            </a:r>
            <a:r>
              <a:rPr lang="en-US" altLang="ja-JP" sz="1600" b="1" u="sng" err="1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sa</a:t>
            </a:r>
            <a:r>
              <a:rPr lang="en-US" altLang="ja-JP" sz="1600" b="1" u="sng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 </a:t>
            </a:r>
            <a:r>
              <a:rPr lang="en-US" altLang="ja-JP" sz="1600" b="1" u="sng" err="1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mga</a:t>
            </a:r>
            <a:r>
              <a:rPr lang="en-US" altLang="ja-JP" sz="1600" b="1" u="sng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 </a:t>
            </a:r>
            <a:r>
              <a:rPr lang="en-US" altLang="ja-JP" sz="1600" b="1" u="sng" err="1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lugar</a:t>
            </a:r>
            <a:r>
              <a:rPr lang="en-US" altLang="ja-JP" sz="1600" b="1" u="sng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 kung </a:t>
            </a:r>
            <a:r>
              <a:rPr lang="en-US" altLang="ja-JP" sz="1600" b="1" u="sng" err="1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saan</a:t>
            </a:r>
            <a:r>
              <a:rPr lang="en-US" altLang="ja-JP" sz="1600" b="1" u="sng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 </a:t>
            </a:r>
            <a:r>
              <a:rPr lang="en-US" altLang="ja-JP" sz="1600" b="1" u="sng" err="1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kinakailangan</a:t>
            </a:r>
            <a:r>
              <a:rPr lang="en-US" altLang="ja-JP" sz="1600" b="1" u="sng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 ang </a:t>
            </a:r>
            <a:r>
              <a:rPr lang="en-US" altLang="ja-JP" sz="1600" b="1" u="sng" err="1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mga</a:t>
            </a:r>
            <a:r>
              <a:rPr lang="en-US" altLang="ja-JP" sz="1600" b="1" u="sng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 measures </a:t>
            </a:r>
            <a:r>
              <a:rPr lang="en-US" altLang="ja-JP" sz="1600" b="1" u="sng" err="1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tulad</a:t>
            </a:r>
            <a:r>
              <a:rPr lang="en-US" altLang="ja-JP" sz="1600" b="1" u="sng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 ng </a:t>
            </a:r>
            <a:r>
              <a:rPr lang="en-US" altLang="ja-JP" sz="1600" b="1" u="sng" err="1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ingay</a:t>
            </a:r>
            <a:r>
              <a:rPr lang="en-US" altLang="ja-JP" sz="1600" b="1" u="sng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 at exhaust gas </a:t>
            </a:r>
            <a:r>
              <a:rPr lang="en-US" altLang="ja-JP" sz="1600" b="1" u="sng" err="1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mula</a:t>
            </a:r>
            <a:r>
              <a:rPr lang="en-US" altLang="ja-JP" sz="1600" b="1" u="sng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 </a:t>
            </a:r>
            <a:r>
              <a:rPr lang="en-US" altLang="ja-JP" sz="1600" b="1" u="sng" err="1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sa</a:t>
            </a:r>
            <a:r>
              <a:rPr lang="en-US" altLang="ja-JP" sz="1600" b="1" u="sng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 engine. </a:t>
            </a:r>
            <a:r>
              <a:rPr lang="en-US" altLang="ja-JP" sz="1600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Ang </a:t>
            </a:r>
            <a:r>
              <a:rPr lang="en-US" altLang="ja-JP" sz="1600" err="1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mga</a:t>
            </a:r>
            <a:r>
              <a:rPr lang="en-US" altLang="ja-JP" sz="1600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 </a:t>
            </a:r>
            <a:r>
              <a:rPr lang="en-US" altLang="ja-JP" sz="1600" err="1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baterya</a:t>
            </a:r>
            <a:r>
              <a:rPr lang="en-US" altLang="ja-JP" sz="1600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 para </a:t>
            </a:r>
            <a:r>
              <a:rPr lang="en-US" altLang="ja-JP" sz="1600" err="1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sa</a:t>
            </a:r>
            <a:r>
              <a:rPr lang="en-US" altLang="ja-JP" sz="1600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 </a:t>
            </a:r>
            <a:r>
              <a:rPr lang="en-US" altLang="ja-JP" sz="1600" err="1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mga</a:t>
            </a:r>
            <a:r>
              <a:rPr lang="en-US" altLang="ja-JP" sz="1600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 pang-</a:t>
            </a:r>
            <a:r>
              <a:rPr lang="en-US" altLang="ja-JP" sz="1600" err="1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industriyang</a:t>
            </a:r>
            <a:r>
              <a:rPr lang="en-US" altLang="ja-JP" sz="1600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 </a:t>
            </a:r>
            <a:r>
              <a:rPr lang="en-US" altLang="ja-JP" sz="1600" err="1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sasakyan</a:t>
            </a:r>
            <a:r>
              <a:rPr lang="en-US" altLang="ja-JP" sz="1600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 ay </a:t>
            </a:r>
            <a:r>
              <a:rPr lang="en-US" altLang="ja-JP" sz="1600" err="1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ginagamit</a:t>
            </a:r>
            <a:r>
              <a:rPr lang="en-US" altLang="ja-JP" sz="1600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 </a:t>
            </a:r>
            <a:r>
              <a:rPr lang="en-US" altLang="ja-JP" sz="1600" err="1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sa</a:t>
            </a:r>
            <a:r>
              <a:rPr lang="en-US" altLang="ja-JP" sz="1600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 </a:t>
            </a:r>
            <a:r>
              <a:rPr lang="en-US" altLang="ja-JP" sz="1600" err="1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mga</a:t>
            </a:r>
            <a:r>
              <a:rPr lang="en-US" altLang="ja-JP" sz="1600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 self-propelled </a:t>
            </a:r>
            <a:r>
              <a:rPr lang="en-US" altLang="ja-JP" sz="1600" err="1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na</a:t>
            </a:r>
            <a:r>
              <a:rPr lang="en-US" altLang="ja-JP" sz="1600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 aerial work platform at </a:t>
            </a:r>
            <a:r>
              <a:rPr lang="en-US" altLang="ja-JP" sz="1600" b="1" u="sng" err="1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hindi</a:t>
            </a:r>
            <a:r>
              <a:rPr lang="en-US" altLang="ja-JP" sz="1600" b="1" u="sng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 </a:t>
            </a:r>
            <a:r>
              <a:rPr lang="en-US" altLang="ja-JP" sz="1600" b="1" u="sng" err="1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lamang</a:t>
            </a:r>
            <a:r>
              <a:rPr lang="en-US" altLang="ja-JP" sz="1600" b="1" u="sng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 </a:t>
            </a:r>
            <a:r>
              <a:rPr lang="en-US" altLang="ja-JP" sz="1600" b="1" u="sng" err="1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mga</a:t>
            </a:r>
            <a:r>
              <a:rPr lang="en-US" altLang="ja-JP" sz="1600" b="1" u="sng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 DC motor </a:t>
            </a:r>
            <a:r>
              <a:rPr lang="en-US" altLang="ja-JP" sz="1600" b="1" u="sng" err="1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kundi</a:t>
            </a:r>
            <a:r>
              <a:rPr lang="en-US" altLang="ja-JP" sz="1600" b="1" u="sng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 </a:t>
            </a:r>
            <a:r>
              <a:rPr lang="en-US" altLang="ja-JP" sz="1600" b="1" u="sng" err="1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pati</a:t>
            </a:r>
            <a:r>
              <a:rPr lang="en-US" altLang="ja-JP" sz="1600" b="1" u="sng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 </a:t>
            </a:r>
            <a:r>
              <a:rPr lang="en-US" altLang="ja-JP" sz="1600" b="1" u="sng" err="1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na</a:t>
            </a:r>
            <a:r>
              <a:rPr lang="en-US" altLang="ja-JP" sz="1600" b="1" u="sng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 </a:t>
            </a:r>
            <a:r>
              <a:rPr lang="en-US" altLang="ja-JP" sz="1600" b="1" u="sng" err="1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rin</a:t>
            </a:r>
            <a:r>
              <a:rPr lang="en-US" altLang="ja-JP" sz="1600" b="1" u="sng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 ang </a:t>
            </a:r>
            <a:r>
              <a:rPr lang="en-US" altLang="ja-JP" sz="1600" b="1" u="sng" err="1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mga</a:t>
            </a:r>
            <a:r>
              <a:rPr lang="en-US" altLang="ja-JP" sz="1600" b="1" u="sng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 AC motor </a:t>
            </a:r>
            <a:r>
              <a:rPr lang="en-US" altLang="ja-JP" sz="1600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ay </a:t>
            </a:r>
            <a:r>
              <a:rPr lang="en-US" altLang="ja-JP" sz="1600" err="1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kadalasang</a:t>
            </a:r>
            <a:r>
              <a:rPr lang="en-US" altLang="ja-JP" sz="1600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 </a:t>
            </a:r>
            <a:r>
              <a:rPr lang="en-US" altLang="ja-JP" sz="1600" err="1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ginagamit</a:t>
            </a:r>
            <a:r>
              <a:rPr lang="en-US" altLang="ja-JP" sz="1600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 </a:t>
            </a:r>
            <a:r>
              <a:rPr lang="en-US" altLang="ja-JP" sz="1600" err="1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bilang</a:t>
            </a:r>
            <a:r>
              <a:rPr lang="en-US" altLang="ja-JP" sz="1600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 </a:t>
            </a:r>
            <a:r>
              <a:rPr lang="en-US" altLang="ja-JP" sz="1600" err="1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mga</a:t>
            </a:r>
            <a:r>
              <a:rPr lang="en-US" altLang="ja-JP" sz="1600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 electric motor. 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ja-JP" sz="1600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Ang power transmission device ng aerial work platform </a:t>
            </a:r>
            <a:r>
              <a:rPr lang="en-US" altLang="ja-JP" sz="1600" err="1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na</a:t>
            </a:r>
            <a:r>
              <a:rPr lang="en-US" altLang="ja-JP" sz="1600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 </a:t>
            </a:r>
            <a:r>
              <a:rPr lang="en-US" altLang="ja-JP" sz="1600" err="1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pinapagana</a:t>
            </a:r>
            <a:r>
              <a:rPr lang="en-US" altLang="ja-JP" sz="1600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 ng </a:t>
            </a:r>
            <a:r>
              <a:rPr lang="en-US" altLang="ja-JP" sz="1600" err="1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baterya</a:t>
            </a:r>
            <a:r>
              <a:rPr lang="en-US" altLang="ja-JP" sz="1600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 ay </a:t>
            </a:r>
            <a:r>
              <a:rPr lang="en-US" altLang="ja-JP" sz="1600" err="1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isang</a:t>
            </a:r>
            <a:r>
              <a:rPr lang="en-US" altLang="ja-JP" sz="1600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 wheel-type / crawler-type </a:t>
            </a:r>
            <a:r>
              <a:rPr lang="en-US" altLang="ja-JP" sz="1600" err="1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na</a:t>
            </a:r>
            <a:r>
              <a:rPr lang="en-US" altLang="ja-JP" sz="1600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 aerial work platform kung </a:t>
            </a:r>
            <a:r>
              <a:rPr lang="en-US" altLang="ja-JP" sz="1600" err="1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saan</a:t>
            </a:r>
            <a:r>
              <a:rPr lang="en-US" altLang="ja-JP" sz="1600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 ang engine ng power transmission device ay </a:t>
            </a:r>
            <a:r>
              <a:rPr lang="en-US" altLang="ja-JP" sz="1600" err="1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pinapalitan</a:t>
            </a:r>
            <a:r>
              <a:rPr lang="en-US" altLang="ja-JP" sz="1600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 ng electric motor </a:t>
            </a:r>
            <a:r>
              <a:rPr lang="en-US" altLang="ja-JP" sz="1600" err="1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na</a:t>
            </a:r>
            <a:r>
              <a:rPr lang="en-US" altLang="ja-JP" sz="1600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 </a:t>
            </a:r>
            <a:r>
              <a:rPr lang="en-US" altLang="ja-JP" sz="1600" err="1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pinapagana</a:t>
            </a:r>
            <a:r>
              <a:rPr lang="en-US" altLang="ja-JP" sz="1600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 ng </a:t>
            </a:r>
            <a:r>
              <a:rPr lang="en-US" altLang="ja-JP" sz="1600" err="1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baterya</a:t>
            </a:r>
            <a:r>
              <a:rPr lang="en-US" altLang="ja-JP" sz="1600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 at ang power transmission system ay halos </a:t>
            </a:r>
            <a:r>
              <a:rPr lang="en-US" altLang="ja-JP" sz="1600" err="1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magkapareho</a:t>
            </a:r>
            <a:r>
              <a:rPr lang="en-US" altLang="ja-JP" sz="1600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 </a:t>
            </a:r>
            <a:r>
              <a:rPr lang="en-US" altLang="ja-JP" sz="1600" err="1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sa</a:t>
            </a:r>
            <a:r>
              <a:rPr lang="en-US" altLang="ja-JP" sz="1600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 wheel-type / crawler-type. </a:t>
            </a:r>
            <a:endParaRPr lang="ja-JP" altLang="en-US" sz="1600">
              <a:solidFill>
                <a:prstClr val="black"/>
              </a:solidFill>
              <a:latin typeface="Arial" panose="020B0604020202020204" pitchFamily="34" charset="0"/>
              <a:ea typeface="Meiryo UI" panose="020B0604030504040204" pitchFamily="50" charset="-128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5738864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3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385269"/>
          </a:xfrm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r>
              <a:rPr lang="en-US" altLang="ja-JP" sz="2400" b="1" err="1"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Katangian</a:t>
            </a:r>
            <a:r>
              <a:rPr lang="en-US" altLang="ja-JP" sz="2400" b="1"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 ng Hydraulic Equipment</a:t>
            </a:r>
            <a:endParaRPr kumimoji="1" lang="ja-JP" altLang="en-US" sz="2400" b="1">
              <a:latin typeface="Arial" panose="020B0604020202020204" pitchFamily="34" charset="0"/>
              <a:ea typeface="Meiryo UI" panose="020B0604030504040204" pitchFamily="50" charset="-128"/>
              <a:cs typeface="Arial" panose="020B0604020202020204" pitchFamily="34" charset="0"/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4572000" y="6400413"/>
            <a:ext cx="3598662" cy="27699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r"/>
            <a:r>
              <a:rPr lang="en-US" altLang="ja-JP" sz="1200" dirty="0" err="1">
                <a:solidFill>
                  <a:prstClr val="black"/>
                </a:solidFill>
              </a:rPr>
              <a:t>teksto</a:t>
            </a:r>
            <a:r>
              <a:rPr lang="en-US" altLang="ja-JP" sz="1200" dirty="0">
                <a:solidFill>
                  <a:prstClr val="black"/>
                </a:solidFill>
              </a:rPr>
              <a:t> p.</a:t>
            </a:r>
            <a:r>
              <a:rPr lang="ja-JP" altLang="en-US" sz="1200" dirty="0">
                <a:solidFill>
                  <a:prstClr val="black"/>
                </a:solidFill>
              </a:rPr>
              <a:t>１０６</a:t>
            </a:r>
            <a:r>
              <a:rPr lang="en-US" altLang="ja-JP" sz="1200" dirty="0">
                <a:solidFill>
                  <a:prstClr val="black"/>
                </a:solidFill>
              </a:rPr>
              <a:t>/</a:t>
            </a:r>
            <a:r>
              <a:rPr lang="en-US" altLang="ja-JP" sz="1200" dirty="0" err="1">
                <a:solidFill>
                  <a:prstClr val="black"/>
                </a:solidFill>
              </a:rPr>
              <a:t>Suportang</a:t>
            </a:r>
            <a:r>
              <a:rPr lang="en-US" altLang="ja-JP" sz="1200" dirty="0">
                <a:solidFill>
                  <a:prstClr val="black"/>
                </a:solidFill>
              </a:rPr>
              <a:t> </a:t>
            </a:r>
            <a:r>
              <a:rPr lang="en-US" altLang="ja-JP" sz="1200" dirty="0" err="1">
                <a:solidFill>
                  <a:prstClr val="black"/>
                </a:solidFill>
              </a:rPr>
              <a:t>Aklat-Aralin</a:t>
            </a:r>
            <a:r>
              <a:rPr lang="en-US" altLang="ja-JP" sz="1200" dirty="0">
                <a:solidFill>
                  <a:prstClr val="black"/>
                </a:solidFill>
              </a:rPr>
              <a:t> p.</a:t>
            </a:r>
            <a:r>
              <a:rPr lang="ja-JP" altLang="en-US" sz="1200" dirty="0" smtClean="0">
                <a:solidFill>
                  <a:prstClr val="black"/>
                </a:solidFill>
              </a:rPr>
              <a:t>４９</a:t>
            </a:r>
            <a:endParaRPr lang="ja-JP" altLang="en-US" sz="1200" dirty="0">
              <a:solidFill>
                <a:prstClr val="black"/>
              </a:solidFill>
            </a:endParaRP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712B29-8DFD-45C1-BE8F-2E7F44751CDC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51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コンテンツ プレースホルダー 4"/>
          <p:cNvSpPr txBox="1">
            <a:spLocks/>
          </p:cNvSpPr>
          <p:nvPr/>
        </p:nvSpPr>
        <p:spPr>
          <a:xfrm>
            <a:off x="628649" y="852738"/>
            <a:ext cx="7886701" cy="4043727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ja-JP" sz="1600" err="1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Karamihan</a:t>
            </a:r>
            <a:r>
              <a:rPr lang="en-US" altLang="ja-JP" sz="1600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 </a:t>
            </a:r>
            <a:r>
              <a:rPr lang="en-US" altLang="ja-JP" sz="1600" err="1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sa</a:t>
            </a:r>
            <a:r>
              <a:rPr lang="en-US" altLang="ja-JP" sz="1600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 </a:t>
            </a:r>
            <a:r>
              <a:rPr lang="en-US" altLang="ja-JP" sz="1600" err="1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mga</a:t>
            </a:r>
            <a:r>
              <a:rPr lang="en-US" altLang="ja-JP" sz="1600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 operation equipment ng </a:t>
            </a:r>
            <a:r>
              <a:rPr lang="en-US" altLang="ja-JP" sz="1600" err="1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mga</a:t>
            </a:r>
            <a:r>
              <a:rPr lang="en-US" altLang="ja-JP" sz="1600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 aerial work platform ay </a:t>
            </a:r>
            <a:r>
              <a:rPr lang="en-US" altLang="ja-JP" sz="1600" err="1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pinapatakbo</a:t>
            </a:r>
            <a:r>
              <a:rPr lang="en-US" altLang="ja-JP" sz="1600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 ng hydraulic equipment </a:t>
            </a:r>
            <a:r>
              <a:rPr lang="en-US" altLang="ja-JP" sz="1600" err="1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na</a:t>
            </a:r>
            <a:r>
              <a:rPr lang="en-US" altLang="ja-JP" sz="1600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 </a:t>
            </a:r>
            <a:r>
              <a:rPr lang="en-US" altLang="ja-JP" sz="1600" err="1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gumagamit</a:t>
            </a:r>
            <a:r>
              <a:rPr lang="en-US" altLang="ja-JP" sz="1600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 ng hydraulic power. Ang </a:t>
            </a:r>
            <a:r>
              <a:rPr lang="en-US" altLang="ja-JP" sz="1600" err="1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kantangian</a:t>
            </a:r>
            <a:r>
              <a:rPr lang="en-US" altLang="ja-JP" sz="1600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 ng hydraulic system ay ang </a:t>
            </a:r>
            <a:r>
              <a:rPr lang="en-US" altLang="ja-JP" sz="1600" err="1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mga</a:t>
            </a:r>
            <a:r>
              <a:rPr lang="en-US" altLang="ja-JP" sz="1600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 </a:t>
            </a:r>
            <a:r>
              <a:rPr lang="en-US" altLang="ja-JP" sz="1600" err="1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sumusunod</a:t>
            </a:r>
            <a:r>
              <a:rPr lang="en-US" altLang="ja-JP" sz="1600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.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altLang="ja-JP" sz="160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ja-JP" altLang="en-US" sz="160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  <a:tabLst>
                <a:tab pos="3405188" algn="l"/>
              </a:tabLst>
            </a:pPr>
            <a:r>
              <a:rPr lang="en-US" altLang="ja-JP" sz="120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【</a:t>
            </a:r>
            <a:r>
              <a:rPr lang="en-US" altLang="ja-JP" sz="1200" err="1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Kalakasan</a:t>
            </a:r>
            <a:r>
              <a:rPr lang="en-US" altLang="ja-JP" sz="120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】	     【</a:t>
            </a:r>
            <a:r>
              <a:rPr lang="en-US" altLang="ja-JP" sz="1200" err="1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Kahinaan</a:t>
            </a:r>
            <a:r>
              <a:rPr lang="en-US" altLang="ja-JP" sz="120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】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  <a:tabLst>
                <a:tab pos="3405188" algn="l"/>
              </a:tabLst>
            </a:pPr>
            <a:r>
              <a:rPr lang="en-US" altLang="ja-JP" sz="120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①</a:t>
            </a:r>
            <a:r>
              <a:rPr lang="ja-JP" altLang="en-US" sz="120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　</a:t>
            </a:r>
            <a:r>
              <a:rPr lang="en-US" altLang="ja-JP" sz="1200" err="1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Maliit</a:t>
            </a:r>
            <a:r>
              <a:rPr lang="en-US" altLang="ja-JP" sz="120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 at </a:t>
            </a:r>
            <a:r>
              <a:rPr lang="en-US" altLang="ja-JP" sz="1200" err="1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Magaan</a:t>
            </a:r>
            <a:r>
              <a:rPr lang="ja-JP" altLang="en-US" sz="120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	     ①　</a:t>
            </a:r>
            <a:r>
              <a:rPr lang="en-US" altLang="ja-JP" sz="1200" err="1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Magiging</a:t>
            </a:r>
            <a:r>
              <a:rPr lang="en-US" altLang="ja-JP" sz="120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 </a:t>
            </a:r>
            <a:r>
              <a:rPr lang="en-US" altLang="ja-JP" sz="1200" err="1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kumplikado</a:t>
            </a:r>
            <a:r>
              <a:rPr lang="en-US" altLang="ja-JP" sz="120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 ang  piping</a:t>
            </a:r>
            <a:endParaRPr lang="ja-JP" altLang="en-US" sz="120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  <a:tabLst>
                <a:tab pos="3405188" algn="l"/>
              </a:tabLst>
            </a:pPr>
            <a:r>
              <a:rPr lang="ja-JP" altLang="en-US" sz="120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②　</a:t>
            </a:r>
            <a:r>
              <a:rPr lang="en-US" altLang="ja-JP" sz="1200" err="1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Madaling</a:t>
            </a:r>
            <a:r>
              <a:rPr lang="en-US" altLang="ja-JP" sz="120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 </a:t>
            </a:r>
            <a:r>
              <a:rPr lang="en-US" altLang="ja-JP" sz="1200" err="1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maiwasan</a:t>
            </a:r>
            <a:r>
              <a:rPr lang="en-US" altLang="ja-JP" sz="120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 ang overloading</a:t>
            </a:r>
            <a:r>
              <a:rPr lang="ja-JP" altLang="en-US" sz="120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	     ②　</a:t>
            </a:r>
            <a:r>
              <a:rPr lang="en-US" altLang="ja-JP" sz="1200" err="1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Magkakaroon</a:t>
            </a:r>
            <a:r>
              <a:rPr lang="en-US" altLang="ja-JP" sz="120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 ng leakage ng hydraulic oil </a:t>
            </a:r>
            <a:endParaRPr lang="ja-JP" altLang="en-US" sz="120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  <a:tabLst>
                <a:tab pos="3405188" algn="l"/>
              </a:tabLst>
            </a:pPr>
            <a:r>
              <a:rPr lang="ja-JP" altLang="en-US" sz="120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③　</a:t>
            </a:r>
            <a:r>
              <a:rPr lang="en-US" altLang="ja-JP" sz="1200" err="1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Madali</a:t>
            </a:r>
            <a:r>
              <a:rPr lang="en-US" altLang="ja-JP" sz="120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 ang variable speed</a:t>
            </a:r>
            <a:r>
              <a:rPr lang="ja-JP" altLang="en-US" sz="120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　</a:t>
            </a:r>
            <a:r>
              <a:rPr lang="en-US" altLang="ja-JP" sz="120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		</a:t>
            </a:r>
            <a:r>
              <a:rPr lang="ja-JP" altLang="en-US" sz="120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③ </a:t>
            </a:r>
            <a:r>
              <a:rPr lang="en-US" altLang="ja-JP" sz="1200" err="1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Malaking</a:t>
            </a:r>
            <a:r>
              <a:rPr lang="en-US" altLang="ja-JP" sz="120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 </a:t>
            </a:r>
            <a:r>
              <a:rPr lang="en-US" altLang="ja-JP" sz="1200" err="1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pagbago</a:t>
            </a:r>
            <a:r>
              <a:rPr lang="en-US" altLang="ja-JP" sz="120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 ng machine efficiency </a:t>
            </a:r>
            <a:r>
              <a:rPr lang="en-US" altLang="ja-JP" sz="1200" err="1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dahil</a:t>
            </a:r>
            <a:r>
              <a:rPr lang="en-US" altLang="ja-JP" sz="120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 </a:t>
            </a:r>
            <a:r>
              <a:rPr lang="en-US" altLang="ja-JP" sz="1200" err="1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sa</a:t>
            </a:r>
            <a:r>
              <a:rPr lang="en-US" altLang="ja-JP" sz="120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 </a:t>
            </a:r>
            <a:r>
              <a:rPr lang="ja-JP" altLang="en-US" sz="120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　</a:t>
            </a:r>
            <a:endParaRPr lang="en-US" altLang="ja-JP" sz="120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  <a:tabLst>
                <a:tab pos="3405188" algn="l"/>
              </a:tabLst>
            </a:pPr>
            <a:r>
              <a:rPr lang="ja-JP" altLang="en-US" sz="120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　　　　　　　　</a:t>
            </a:r>
            <a:r>
              <a:rPr lang="en-US" altLang="ja-JP" sz="120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		temperature ng hydraulic oil </a:t>
            </a:r>
            <a:r>
              <a:rPr lang="ja-JP" altLang="en-US" sz="120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	　</a:t>
            </a:r>
            <a:endParaRPr lang="en-US" altLang="ja-JP" sz="120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  <a:tabLst>
                <a:tab pos="3405188" algn="l"/>
              </a:tabLst>
            </a:pPr>
            <a:r>
              <a:rPr lang="ja-JP" altLang="en-US" sz="120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④　</a:t>
            </a:r>
            <a:r>
              <a:rPr lang="en-US" altLang="ja-JP" sz="1200" err="1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Kaunti</a:t>
            </a:r>
            <a:r>
              <a:rPr lang="en-US" altLang="ja-JP" sz="120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 lang ang vibration</a:t>
            </a:r>
            <a:r>
              <a:rPr lang="ja-JP" altLang="en-US" sz="120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　　　　　　　　　　　　　　　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  <a:tabLst>
                <a:tab pos="3405188" algn="l"/>
              </a:tabLst>
            </a:pPr>
            <a:r>
              <a:rPr lang="ja-JP" altLang="en-US" sz="120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⑤　</a:t>
            </a:r>
            <a:r>
              <a:rPr lang="en-US" altLang="ja-JP" sz="1200" err="1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Posibleng</a:t>
            </a:r>
            <a:r>
              <a:rPr lang="en-US" altLang="ja-JP" sz="120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 </a:t>
            </a:r>
            <a:r>
              <a:rPr lang="en-US" altLang="ja-JP" sz="1200" err="1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maayos</a:t>
            </a:r>
            <a:r>
              <a:rPr lang="en-US" altLang="ja-JP" sz="120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 ang </a:t>
            </a:r>
            <a:r>
              <a:rPr lang="en-US" altLang="ja-JP" sz="1200" err="1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operasyon</a:t>
            </a:r>
            <a:endParaRPr lang="ja-JP" altLang="en-US" sz="120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  <a:tabLst>
                <a:tab pos="3405188" algn="l"/>
              </a:tabLst>
            </a:pPr>
            <a:r>
              <a:rPr lang="ja-JP" altLang="en-US" sz="120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⑥　</a:t>
            </a:r>
            <a:r>
              <a:rPr lang="en-US" altLang="ja-JP" sz="1200" err="1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Madali</a:t>
            </a:r>
            <a:r>
              <a:rPr lang="en-US" altLang="ja-JP" sz="120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 ang </a:t>
            </a:r>
            <a:r>
              <a:rPr lang="en-US" altLang="ja-JP" sz="1200" err="1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operasyon</a:t>
            </a:r>
            <a:r>
              <a:rPr lang="en-US" altLang="ja-JP" sz="120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 </a:t>
            </a:r>
            <a:r>
              <a:rPr lang="en-US" altLang="ja-JP" sz="1200" err="1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sa</a:t>
            </a:r>
            <a:r>
              <a:rPr lang="en-US" altLang="ja-JP" sz="120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 </a:t>
            </a:r>
            <a:r>
              <a:rPr lang="en-US" altLang="ja-JP" sz="1200" err="1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pamamagitan</a:t>
            </a:r>
            <a:r>
              <a:rPr lang="en-US" altLang="ja-JP" sz="120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 ng remote control</a:t>
            </a:r>
            <a:endParaRPr lang="ja-JP" altLang="en-US" sz="120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152881154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3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385269"/>
          </a:xfrm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r>
              <a:rPr lang="en-US" altLang="ja-JP" sz="2400" b="1" err="1"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Prinsipyo</a:t>
            </a:r>
            <a:r>
              <a:rPr lang="en-US" altLang="ja-JP" sz="2400" b="1"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 ng Hydraulic Equipment</a:t>
            </a:r>
            <a:endParaRPr kumimoji="1" lang="ja-JP" altLang="en-US" sz="2400" b="1">
              <a:latin typeface="Arial" panose="020B0604020202020204" pitchFamily="34" charset="0"/>
              <a:ea typeface="Meiryo UI" panose="020B0604030504040204" pitchFamily="50" charset="-128"/>
              <a:cs typeface="Arial" panose="020B0604020202020204" pitchFamily="34" charset="0"/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4572000" y="6400413"/>
            <a:ext cx="3598662" cy="27699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r"/>
            <a:r>
              <a:rPr lang="en-US" altLang="ja-JP" sz="1200" dirty="0" err="1">
                <a:solidFill>
                  <a:prstClr val="black"/>
                </a:solidFill>
              </a:rPr>
              <a:t>teksto</a:t>
            </a:r>
            <a:r>
              <a:rPr lang="en-US" altLang="ja-JP" sz="1200" dirty="0">
                <a:solidFill>
                  <a:prstClr val="black"/>
                </a:solidFill>
              </a:rPr>
              <a:t> p.</a:t>
            </a:r>
            <a:r>
              <a:rPr lang="ja-JP" altLang="en-US" sz="1200" dirty="0">
                <a:solidFill>
                  <a:prstClr val="black"/>
                </a:solidFill>
              </a:rPr>
              <a:t>１０６</a:t>
            </a:r>
            <a:r>
              <a:rPr lang="en-US" altLang="ja-JP" sz="1200" dirty="0">
                <a:solidFill>
                  <a:prstClr val="black"/>
                </a:solidFill>
              </a:rPr>
              <a:t>/</a:t>
            </a:r>
            <a:r>
              <a:rPr lang="en-US" altLang="ja-JP" sz="1200" dirty="0" err="1">
                <a:solidFill>
                  <a:prstClr val="black"/>
                </a:solidFill>
              </a:rPr>
              <a:t>Suportang</a:t>
            </a:r>
            <a:r>
              <a:rPr lang="en-US" altLang="ja-JP" sz="1200" dirty="0">
                <a:solidFill>
                  <a:prstClr val="black"/>
                </a:solidFill>
              </a:rPr>
              <a:t> </a:t>
            </a:r>
            <a:r>
              <a:rPr lang="en-US" altLang="ja-JP" sz="1200" dirty="0" err="1">
                <a:solidFill>
                  <a:prstClr val="black"/>
                </a:solidFill>
              </a:rPr>
              <a:t>Aklat-Aralin</a:t>
            </a:r>
            <a:r>
              <a:rPr lang="en-US" altLang="ja-JP" sz="1200" dirty="0">
                <a:solidFill>
                  <a:prstClr val="black"/>
                </a:solidFill>
              </a:rPr>
              <a:t> p.</a:t>
            </a:r>
            <a:r>
              <a:rPr lang="ja-JP" altLang="en-US" sz="1200" dirty="0" smtClean="0">
                <a:solidFill>
                  <a:prstClr val="black"/>
                </a:solidFill>
              </a:rPr>
              <a:t>４９</a:t>
            </a:r>
            <a:endParaRPr lang="ja-JP" altLang="en-US" sz="1200" dirty="0">
              <a:solidFill>
                <a:prstClr val="black"/>
              </a:solidFill>
            </a:endParaRP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712B29-8DFD-45C1-BE8F-2E7F44751CDC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52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コンテンツ プレースホルダー 4"/>
          <p:cNvSpPr txBox="1">
            <a:spLocks/>
          </p:cNvSpPr>
          <p:nvPr/>
        </p:nvSpPr>
        <p:spPr>
          <a:xfrm>
            <a:off x="628649" y="852738"/>
            <a:ext cx="7886701" cy="5640136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ja-JP" altLang="en-US" sz="1500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　</a:t>
            </a:r>
            <a:r>
              <a:rPr lang="en-US" altLang="ja-JP" sz="1500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Ang </a:t>
            </a:r>
            <a:r>
              <a:rPr lang="en-US" altLang="ja-JP" sz="1500" err="1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prinsipyo</a:t>
            </a:r>
            <a:r>
              <a:rPr lang="en-US" altLang="ja-JP" sz="1500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 ng hydraulic equipment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ja-JP" altLang="en-US" sz="1500">
                <a:latin typeface="Arial"/>
                <a:ea typeface="Meiryo UI"/>
                <a:cs typeface="Arial"/>
              </a:rPr>
              <a:t>「</a:t>
            </a:r>
            <a:r>
              <a:rPr lang="en-US" altLang="ja-JP" sz="1500">
                <a:latin typeface="Arial"/>
                <a:ea typeface="Meiryo UI"/>
                <a:cs typeface="Arial"/>
              </a:rPr>
              <a:t>Ang pressure </a:t>
            </a:r>
            <a:r>
              <a:rPr lang="en-US" altLang="ja-JP" sz="1500" err="1">
                <a:latin typeface="Arial"/>
                <a:ea typeface="Meiryo UI"/>
                <a:cs typeface="Arial"/>
              </a:rPr>
              <a:t>na</a:t>
            </a:r>
            <a:r>
              <a:rPr lang="en-US" altLang="ja-JP" sz="1500">
                <a:latin typeface="Arial"/>
                <a:ea typeface="Meiryo UI"/>
                <a:cs typeface="Arial"/>
              </a:rPr>
              <a:t> </a:t>
            </a:r>
            <a:r>
              <a:rPr lang="en-US" altLang="ja-JP" sz="1500" err="1">
                <a:latin typeface="Arial"/>
                <a:ea typeface="Meiryo UI"/>
                <a:cs typeface="Arial"/>
              </a:rPr>
              <a:t>inapply</a:t>
            </a:r>
            <a:r>
              <a:rPr lang="en-US" altLang="ja-JP" sz="1500">
                <a:latin typeface="Arial"/>
                <a:ea typeface="Meiryo UI"/>
                <a:cs typeface="Arial"/>
              </a:rPr>
              <a:t> </a:t>
            </a:r>
            <a:r>
              <a:rPr lang="en-US" altLang="ja-JP" sz="1500" err="1">
                <a:latin typeface="Arial"/>
                <a:ea typeface="Meiryo UI"/>
                <a:cs typeface="Arial"/>
              </a:rPr>
              <a:t>sa</a:t>
            </a:r>
            <a:r>
              <a:rPr lang="en-US" altLang="ja-JP" sz="1500">
                <a:latin typeface="Arial"/>
                <a:ea typeface="Meiryo UI"/>
                <a:cs typeface="Arial"/>
              </a:rPr>
              <a:t> </a:t>
            </a:r>
            <a:r>
              <a:rPr lang="en-US" altLang="ja-JP" sz="1500" err="1">
                <a:latin typeface="Arial"/>
                <a:ea typeface="Meiryo UI"/>
                <a:cs typeface="Arial"/>
              </a:rPr>
              <a:t>bahagi</a:t>
            </a:r>
            <a:r>
              <a:rPr lang="en-US" altLang="ja-JP" sz="1500">
                <a:latin typeface="Arial"/>
                <a:ea typeface="Meiryo UI"/>
                <a:cs typeface="Arial"/>
              </a:rPr>
              <a:t> ng stationary liquid </a:t>
            </a:r>
            <a:r>
              <a:rPr lang="en-US" altLang="ja-JP" sz="1500" err="1">
                <a:latin typeface="Arial"/>
                <a:ea typeface="Meiryo UI"/>
                <a:cs typeface="Arial"/>
              </a:rPr>
              <a:t>sa</a:t>
            </a:r>
            <a:r>
              <a:rPr lang="en-US" altLang="ja-JP" sz="1500">
                <a:latin typeface="Arial"/>
                <a:ea typeface="Meiryo UI"/>
                <a:cs typeface="Arial"/>
              </a:rPr>
              <a:t> </a:t>
            </a:r>
            <a:r>
              <a:rPr lang="en-US" altLang="ja-JP" sz="1500" err="1">
                <a:latin typeface="Arial"/>
                <a:ea typeface="Meiryo UI"/>
                <a:cs typeface="Arial"/>
              </a:rPr>
              <a:t>isang</a:t>
            </a:r>
            <a:r>
              <a:rPr lang="en-US" altLang="ja-JP" sz="1500">
                <a:latin typeface="Arial"/>
                <a:ea typeface="Meiryo UI"/>
                <a:cs typeface="Arial"/>
              </a:rPr>
              <a:t> </a:t>
            </a:r>
            <a:r>
              <a:rPr lang="en-US" altLang="ja-JP" sz="1500" err="1">
                <a:latin typeface="Arial"/>
                <a:ea typeface="Meiryo UI"/>
                <a:cs typeface="Arial"/>
              </a:rPr>
              <a:t>selyadong</a:t>
            </a:r>
            <a:r>
              <a:rPr lang="en-US" altLang="ja-JP" sz="1500">
                <a:latin typeface="Arial"/>
                <a:ea typeface="Meiryo UI"/>
                <a:cs typeface="Arial"/>
              </a:rPr>
              <a:t> container ay </a:t>
            </a:r>
            <a:r>
              <a:rPr lang="en-US" altLang="ja-JP" sz="1500" err="1">
                <a:latin typeface="Arial"/>
                <a:ea typeface="Meiryo UI"/>
                <a:cs typeface="Arial"/>
              </a:rPr>
              <a:t>ipinadala</a:t>
            </a:r>
            <a:r>
              <a:rPr lang="en-US" altLang="ja-JP" sz="1500">
                <a:latin typeface="Arial"/>
                <a:ea typeface="Meiryo UI"/>
                <a:cs typeface="Arial"/>
              </a:rPr>
              <a:t> </a:t>
            </a:r>
            <a:r>
              <a:rPr lang="en-US" altLang="ja-JP" sz="1500" err="1">
                <a:latin typeface="Arial"/>
                <a:ea typeface="Meiryo UI"/>
                <a:cs typeface="Arial"/>
              </a:rPr>
              <a:t>sa</a:t>
            </a:r>
            <a:r>
              <a:rPr lang="en-US" altLang="ja-JP" sz="1500">
                <a:latin typeface="Arial"/>
                <a:ea typeface="Meiryo UI"/>
                <a:cs typeface="Arial"/>
              </a:rPr>
              <a:t> </a:t>
            </a:r>
            <a:r>
              <a:rPr lang="en-US" altLang="ja-JP" sz="1500" err="1">
                <a:latin typeface="Arial"/>
                <a:ea typeface="Meiryo UI"/>
                <a:cs typeface="Arial"/>
              </a:rPr>
              <a:t>buong</a:t>
            </a:r>
            <a:r>
              <a:rPr lang="en-US" altLang="ja-JP" sz="1500">
                <a:latin typeface="Arial"/>
                <a:ea typeface="Meiryo UI"/>
                <a:cs typeface="Arial"/>
              </a:rPr>
              <a:t> </a:t>
            </a:r>
            <a:r>
              <a:rPr lang="en-US" altLang="ja-JP" sz="1500" err="1">
                <a:latin typeface="Arial"/>
                <a:ea typeface="Meiryo UI"/>
                <a:cs typeface="Arial"/>
              </a:rPr>
              <a:t>bahagi</a:t>
            </a:r>
            <a:r>
              <a:rPr lang="en-US" altLang="ja-JP" sz="1500">
                <a:latin typeface="Arial"/>
                <a:ea typeface="Meiryo UI"/>
                <a:cs typeface="Arial"/>
              </a:rPr>
              <a:t> ng liquid </a:t>
            </a:r>
            <a:r>
              <a:rPr lang="en-US" altLang="ja-JP" sz="1500" err="1">
                <a:latin typeface="Arial"/>
                <a:ea typeface="Meiryo UI"/>
                <a:cs typeface="Arial"/>
              </a:rPr>
              <a:t>sa</a:t>
            </a:r>
            <a:r>
              <a:rPr lang="en-US" altLang="ja-JP" sz="1500">
                <a:latin typeface="Arial"/>
                <a:ea typeface="Meiryo UI"/>
                <a:cs typeface="Arial"/>
              </a:rPr>
              <a:t> </a:t>
            </a:r>
            <a:r>
              <a:rPr lang="en-US" altLang="ja-JP" sz="1500" err="1">
                <a:latin typeface="Arial"/>
                <a:ea typeface="Meiryo UI"/>
                <a:cs typeface="Arial"/>
              </a:rPr>
              <a:t>parehong</a:t>
            </a:r>
            <a:r>
              <a:rPr lang="en-US" altLang="ja-JP" sz="1500">
                <a:latin typeface="Arial"/>
                <a:ea typeface="Meiryo UI"/>
                <a:cs typeface="Arial"/>
              </a:rPr>
              <a:t> pressure.</a:t>
            </a:r>
            <a:r>
              <a:rPr lang="ja-JP" altLang="en-US" sz="1500">
                <a:latin typeface="Arial"/>
                <a:ea typeface="Meiryo UI"/>
                <a:cs typeface="Arial"/>
              </a:rPr>
              <a:t>」 </a:t>
            </a:r>
            <a:r>
              <a:rPr lang="en-US" altLang="ja-JP" sz="1500">
                <a:latin typeface="Arial"/>
                <a:ea typeface="Meiryo UI"/>
                <a:cs typeface="Arial"/>
              </a:rPr>
              <a:t>ay </a:t>
            </a:r>
            <a:r>
              <a:rPr lang="en-US" altLang="ja-JP" sz="1500" b="1" u="sng" err="1">
                <a:latin typeface="Arial"/>
                <a:ea typeface="Meiryo UI"/>
                <a:cs typeface="Arial"/>
              </a:rPr>
              <a:t>paggamit</a:t>
            </a:r>
            <a:r>
              <a:rPr lang="en-US" altLang="ja-JP" sz="1500" b="1" u="sng">
                <a:latin typeface="Arial"/>
                <a:ea typeface="Meiryo UI"/>
                <a:cs typeface="Arial"/>
              </a:rPr>
              <a:t> ng pascal</a:t>
            </a:r>
            <a:r>
              <a:rPr lang="en-US" altLang="ja-JP" sz="1500">
                <a:latin typeface="Arial"/>
                <a:ea typeface="Meiryo UI"/>
                <a:cs typeface="Arial"/>
              </a:rPr>
              <a:t>.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ja-JP" sz="1500" err="1">
                <a:latin typeface="Arial"/>
                <a:ea typeface="Meiryo UI"/>
                <a:cs typeface="Arial"/>
              </a:rPr>
              <a:t>Halimbawa</a:t>
            </a:r>
            <a:r>
              <a:rPr lang="en-US" altLang="ja-JP" sz="1500">
                <a:latin typeface="Arial"/>
                <a:ea typeface="Meiryo UI"/>
                <a:cs typeface="Arial"/>
              </a:rPr>
              <a:t> </a:t>
            </a:r>
            <a:r>
              <a:rPr lang="en-US" altLang="ja-JP" sz="1500" err="1">
                <a:latin typeface="Arial"/>
                <a:ea typeface="Meiryo UI"/>
                <a:cs typeface="Arial"/>
              </a:rPr>
              <a:t>katulad</a:t>
            </a:r>
            <a:r>
              <a:rPr lang="en-US" altLang="ja-JP" sz="1500">
                <a:latin typeface="Arial"/>
                <a:ea typeface="Meiryo UI"/>
                <a:cs typeface="Arial"/>
              </a:rPr>
              <a:t> ng </a:t>
            </a:r>
            <a:r>
              <a:rPr lang="en-US" altLang="ja-JP" sz="1500" err="1">
                <a:latin typeface="Arial"/>
                <a:ea typeface="Meiryo UI"/>
                <a:cs typeface="Arial"/>
              </a:rPr>
              <a:t>nasa</a:t>
            </a:r>
            <a:r>
              <a:rPr lang="en-US" altLang="ja-JP" sz="1500">
                <a:latin typeface="Arial"/>
                <a:ea typeface="Meiryo UI"/>
                <a:cs typeface="Arial"/>
              </a:rPr>
              <a:t> image 3-12, para </a:t>
            </a:r>
            <a:r>
              <a:rPr lang="en-US" altLang="ja-JP" sz="1500" err="1">
                <a:latin typeface="Arial"/>
                <a:ea typeface="Meiryo UI"/>
                <a:cs typeface="Arial"/>
              </a:rPr>
              <a:t>sa</a:t>
            </a:r>
            <a:r>
              <a:rPr lang="en-US" altLang="ja-JP" sz="1500">
                <a:latin typeface="Arial"/>
                <a:ea typeface="Meiryo UI"/>
                <a:cs typeface="Arial"/>
              </a:rPr>
              <a:t> </a:t>
            </a:r>
            <a:r>
              <a:rPr lang="en-US" altLang="ja-JP" sz="1500" err="1">
                <a:latin typeface="Arial"/>
                <a:ea typeface="Meiryo UI"/>
                <a:cs typeface="Arial"/>
              </a:rPr>
              <a:t>nakakonekta</a:t>
            </a:r>
            <a:r>
              <a:rPr lang="en-US" altLang="ja-JP" sz="1500">
                <a:latin typeface="Arial"/>
                <a:ea typeface="Meiryo UI"/>
                <a:cs typeface="Arial"/>
              </a:rPr>
              <a:t> </a:t>
            </a:r>
            <a:r>
              <a:rPr lang="en-US" altLang="ja-JP" sz="1500" err="1">
                <a:latin typeface="Arial"/>
                <a:ea typeface="Meiryo UI"/>
                <a:cs typeface="Arial"/>
              </a:rPr>
              <a:t>na</a:t>
            </a:r>
            <a:r>
              <a:rPr lang="en-US" altLang="ja-JP" sz="1500">
                <a:latin typeface="Arial"/>
                <a:ea typeface="Meiryo UI"/>
                <a:cs typeface="Arial"/>
              </a:rPr>
              <a:t> container A at container B, ang </a:t>
            </a:r>
            <a:r>
              <a:rPr lang="en-US" altLang="ja-JP" sz="1500" err="1">
                <a:latin typeface="Arial"/>
                <a:ea typeface="Meiryo UI"/>
                <a:cs typeface="Arial"/>
              </a:rPr>
              <a:t>na</a:t>
            </a:r>
            <a:r>
              <a:rPr lang="en-US" altLang="ja-JP" sz="1500">
                <a:latin typeface="Arial"/>
                <a:ea typeface="Meiryo UI"/>
                <a:cs typeface="Arial"/>
              </a:rPr>
              <a:t> </a:t>
            </a:r>
            <a:r>
              <a:rPr lang="ja-JP" altLang="en-US" sz="1500">
                <a:latin typeface="Arial"/>
                <a:ea typeface="Meiryo UI"/>
                <a:cs typeface="Arial"/>
              </a:rPr>
              <a:t>１０Ｎ</a:t>
            </a:r>
            <a:r>
              <a:rPr lang="en-US" altLang="ja-JP" sz="1500">
                <a:latin typeface="Arial"/>
                <a:ea typeface="Meiryo UI"/>
                <a:cs typeface="Arial"/>
              </a:rPr>
              <a:t>/</a:t>
            </a:r>
            <a:r>
              <a:rPr lang="ja-JP" altLang="en-US" sz="1500">
                <a:latin typeface="Arial"/>
                <a:ea typeface="Meiryo UI"/>
                <a:cs typeface="Arial"/>
              </a:rPr>
              <a:t>ｃｍ</a:t>
            </a:r>
            <a:r>
              <a:rPr lang="ja-JP" altLang="en-US" sz="1500" baseline="30000">
                <a:latin typeface="Arial"/>
                <a:ea typeface="Meiryo UI"/>
                <a:cs typeface="Arial"/>
              </a:rPr>
              <a:t>２</a:t>
            </a:r>
            <a:r>
              <a:rPr lang="en-US" altLang="ja-JP" sz="1500">
                <a:latin typeface="Arial"/>
                <a:ea typeface="Meiryo UI"/>
                <a:cs typeface="Arial"/>
              </a:rPr>
              <a:t> pressure ay </a:t>
            </a:r>
            <a:r>
              <a:rPr lang="en-US" altLang="ja-JP" sz="1500" err="1">
                <a:latin typeface="Arial"/>
                <a:ea typeface="Meiryo UI"/>
                <a:cs typeface="Arial"/>
              </a:rPr>
              <a:t>nabuo</a:t>
            </a:r>
            <a:r>
              <a:rPr lang="en-US" altLang="ja-JP" sz="1500">
                <a:latin typeface="Arial"/>
                <a:ea typeface="Meiryo UI"/>
                <a:cs typeface="Arial"/>
              </a:rPr>
              <a:t> </a:t>
            </a:r>
            <a:r>
              <a:rPr lang="en-US" altLang="ja-JP" sz="1500" err="1">
                <a:latin typeface="Arial"/>
                <a:ea typeface="Meiryo UI"/>
                <a:cs typeface="Arial"/>
              </a:rPr>
              <a:t>dahil</a:t>
            </a:r>
            <a:r>
              <a:rPr lang="en-US" altLang="ja-JP" sz="1500">
                <a:latin typeface="Arial"/>
                <a:ea typeface="Meiryo UI"/>
                <a:cs typeface="Arial"/>
              </a:rPr>
              <a:t> </a:t>
            </a:r>
            <a:r>
              <a:rPr lang="en-US" altLang="ja-JP" sz="1500" err="1">
                <a:latin typeface="Arial"/>
                <a:ea typeface="Meiryo UI"/>
                <a:cs typeface="Arial"/>
              </a:rPr>
              <a:t>sa</a:t>
            </a:r>
            <a:r>
              <a:rPr lang="en-US" altLang="ja-JP" sz="1500">
                <a:latin typeface="Arial"/>
                <a:ea typeface="Meiryo UI"/>
                <a:cs typeface="Arial"/>
              </a:rPr>
              <a:t> 10N </a:t>
            </a:r>
            <a:r>
              <a:rPr lang="en-US" altLang="ja-JP" sz="1500" err="1">
                <a:latin typeface="Arial"/>
                <a:ea typeface="Meiryo UI"/>
                <a:cs typeface="Arial"/>
              </a:rPr>
              <a:t>na</a:t>
            </a:r>
            <a:r>
              <a:rPr lang="en-US" altLang="ja-JP" sz="1500">
                <a:latin typeface="Arial"/>
                <a:ea typeface="Meiryo UI"/>
                <a:cs typeface="Arial"/>
              </a:rPr>
              <a:t> </a:t>
            </a:r>
            <a:r>
              <a:rPr lang="en-US" altLang="ja-JP" sz="1500" err="1">
                <a:latin typeface="Arial"/>
                <a:ea typeface="Meiryo UI"/>
                <a:cs typeface="Arial"/>
              </a:rPr>
              <a:t>inapply</a:t>
            </a:r>
            <a:r>
              <a:rPr lang="en-US" altLang="ja-JP" sz="1500">
                <a:latin typeface="Arial"/>
                <a:ea typeface="Meiryo UI"/>
                <a:cs typeface="Arial"/>
              </a:rPr>
              <a:t> </a:t>
            </a:r>
            <a:r>
              <a:rPr lang="en-US" altLang="ja-JP" sz="1500" err="1">
                <a:latin typeface="Arial"/>
                <a:ea typeface="Meiryo UI"/>
                <a:cs typeface="Arial"/>
              </a:rPr>
              <a:t>sa</a:t>
            </a:r>
            <a:r>
              <a:rPr lang="en-US" altLang="ja-JP" sz="1500">
                <a:latin typeface="Arial"/>
                <a:ea typeface="Meiryo UI"/>
                <a:cs typeface="Arial"/>
              </a:rPr>
              <a:t> surface ng </a:t>
            </a:r>
            <a:r>
              <a:rPr lang="ja-JP" altLang="en-US" sz="1500">
                <a:latin typeface="Arial"/>
                <a:ea typeface="Meiryo UI"/>
                <a:cs typeface="Arial"/>
              </a:rPr>
              <a:t>１ｃｍ</a:t>
            </a:r>
            <a:r>
              <a:rPr lang="ja-JP" altLang="en-US" sz="1500" baseline="30000">
                <a:latin typeface="Arial"/>
                <a:ea typeface="Meiryo UI"/>
                <a:cs typeface="Arial"/>
              </a:rPr>
              <a:t>２</a:t>
            </a:r>
            <a:r>
              <a:rPr lang="en-US" altLang="ja-JP" sz="1500">
                <a:latin typeface="Arial"/>
                <a:ea typeface="Meiryo UI"/>
                <a:cs typeface="Arial"/>
              </a:rPr>
              <a:t> Container A. 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ja-JP" altLang="en-US" sz="1500">
                <a:latin typeface="Arial"/>
                <a:ea typeface="Meiryo UI"/>
                <a:cs typeface="Arial"/>
              </a:rPr>
              <a:t>　</a:t>
            </a:r>
            <a:r>
              <a:rPr lang="en-US" altLang="ja-JP" sz="1500">
                <a:latin typeface="Arial"/>
                <a:ea typeface="Meiryo UI"/>
                <a:cs typeface="Arial"/>
              </a:rPr>
              <a:t>Ang pressure </a:t>
            </a:r>
            <a:r>
              <a:rPr lang="en-US" altLang="ja-JP" sz="1500" err="1">
                <a:latin typeface="Arial"/>
                <a:ea typeface="Meiryo UI"/>
                <a:cs typeface="Arial"/>
              </a:rPr>
              <a:t>na</a:t>
            </a:r>
            <a:r>
              <a:rPr lang="en-US" altLang="ja-JP" sz="1500">
                <a:latin typeface="Arial"/>
                <a:ea typeface="Meiryo UI"/>
                <a:cs typeface="Arial"/>
              </a:rPr>
              <a:t> </a:t>
            </a:r>
            <a:r>
              <a:rPr lang="en-US" altLang="ja-JP" sz="1500" err="1">
                <a:latin typeface="Arial"/>
                <a:ea typeface="Meiryo UI"/>
                <a:cs typeface="Arial"/>
              </a:rPr>
              <a:t>iyon</a:t>
            </a:r>
            <a:r>
              <a:rPr lang="en-US" altLang="ja-JP" sz="1500">
                <a:latin typeface="Arial"/>
                <a:ea typeface="Meiryo UI"/>
                <a:cs typeface="Arial"/>
              </a:rPr>
              <a:t> ay </a:t>
            </a:r>
            <a:r>
              <a:rPr lang="en-US" altLang="ja-JP" sz="1500" err="1">
                <a:latin typeface="Arial"/>
                <a:ea typeface="Meiryo UI"/>
                <a:cs typeface="Arial"/>
              </a:rPr>
              <a:t>nailapat</a:t>
            </a:r>
            <a:r>
              <a:rPr lang="en-US" altLang="ja-JP" sz="1500">
                <a:latin typeface="Arial"/>
                <a:ea typeface="Meiryo UI"/>
                <a:cs typeface="Arial"/>
              </a:rPr>
              <a:t> </a:t>
            </a:r>
            <a:r>
              <a:rPr lang="en-US" altLang="ja-JP" sz="1500" err="1">
                <a:latin typeface="Arial"/>
                <a:ea typeface="Meiryo UI"/>
                <a:cs typeface="Arial"/>
              </a:rPr>
              <a:t>sa</a:t>
            </a:r>
            <a:r>
              <a:rPr lang="en-US" altLang="ja-JP" sz="1500">
                <a:latin typeface="Arial"/>
                <a:ea typeface="Meiryo UI"/>
                <a:cs typeface="Arial"/>
              </a:rPr>
              <a:t> lahat ng </a:t>
            </a:r>
            <a:r>
              <a:rPr lang="en-US" altLang="ja-JP" sz="1500" err="1">
                <a:latin typeface="Arial"/>
                <a:ea typeface="Meiryo UI"/>
                <a:cs typeface="Arial"/>
              </a:rPr>
              <a:t>mga</a:t>
            </a:r>
            <a:r>
              <a:rPr lang="en-US" altLang="ja-JP" sz="1500">
                <a:latin typeface="Arial"/>
                <a:ea typeface="Meiryo UI"/>
                <a:cs typeface="Arial"/>
              </a:rPr>
              <a:t> </a:t>
            </a:r>
            <a:r>
              <a:rPr lang="en-US" altLang="ja-JP" sz="1500" err="1">
                <a:latin typeface="Arial"/>
                <a:ea typeface="Meiryo UI"/>
                <a:cs typeface="Arial"/>
              </a:rPr>
              <a:t>tubo</a:t>
            </a:r>
            <a:r>
              <a:rPr lang="en-US" altLang="ja-JP" sz="1500">
                <a:latin typeface="Arial"/>
                <a:ea typeface="Meiryo UI"/>
                <a:cs typeface="Arial"/>
              </a:rPr>
              <a:t> kaya ang  force(F) </a:t>
            </a:r>
            <a:r>
              <a:rPr lang="en-US" altLang="ja-JP" sz="1500" err="1">
                <a:latin typeface="Arial"/>
                <a:ea typeface="Meiryo UI"/>
                <a:cs typeface="Arial"/>
              </a:rPr>
              <a:t>sa</a:t>
            </a:r>
            <a:r>
              <a:rPr lang="en-US" altLang="ja-JP" sz="1500">
                <a:latin typeface="Arial"/>
                <a:ea typeface="Meiryo UI"/>
                <a:cs typeface="Arial"/>
              </a:rPr>
              <a:t> </a:t>
            </a:r>
            <a:r>
              <a:rPr lang="en-US" altLang="ja-JP" sz="1500" err="1">
                <a:latin typeface="Arial"/>
                <a:ea typeface="Meiryo UI"/>
                <a:cs typeface="Arial"/>
              </a:rPr>
              <a:t>buong</a:t>
            </a:r>
            <a:r>
              <a:rPr lang="en-US" altLang="ja-JP" sz="1500">
                <a:latin typeface="Arial"/>
                <a:ea typeface="Meiryo UI"/>
                <a:cs typeface="Arial"/>
              </a:rPr>
              <a:t> surface ng container B </a:t>
            </a:r>
            <a:r>
              <a:rPr lang="en-US" altLang="ja-JP" sz="1500" err="1">
                <a:latin typeface="Arial"/>
                <a:ea typeface="Meiryo UI"/>
                <a:cs typeface="Arial"/>
              </a:rPr>
              <a:t>na</a:t>
            </a:r>
            <a:r>
              <a:rPr lang="en-US" altLang="ja-JP" sz="1500">
                <a:latin typeface="Arial"/>
                <a:ea typeface="Meiryo UI"/>
                <a:cs typeface="Arial"/>
              </a:rPr>
              <a:t> may surface area </a:t>
            </a:r>
            <a:r>
              <a:rPr lang="en-US" altLang="ja-JP" sz="1500" err="1">
                <a:latin typeface="Arial"/>
                <a:ea typeface="Meiryo UI"/>
                <a:cs typeface="Arial"/>
              </a:rPr>
              <a:t>na</a:t>
            </a:r>
            <a:r>
              <a:rPr lang="en-US" altLang="ja-JP" sz="1500">
                <a:latin typeface="Arial"/>
                <a:ea typeface="Meiryo UI"/>
                <a:cs typeface="Arial"/>
              </a:rPr>
              <a:t> </a:t>
            </a:r>
            <a:r>
              <a:rPr lang="ja-JP" altLang="en-US" sz="1500">
                <a:latin typeface="Arial"/>
                <a:ea typeface="Meiryo UI"/>
                <a:cs typeface="Arial"/>
              </a:rPr>
              <a:t>１０ｃｍ</a:t>
            </a:r>
            <a:r>
              <a:rPr lang="ja-JP" altLang="en-US" sz="1500" baseline="30000">
                <a:latin typeface="Arial"/>
                <a:ea typeface="Meiryo UI"/>
                <a:cs typeface="Arial"/>
              </a:rPr>
              <a:t>２</a:t>
            </a:r>
            <a:endParaRPr lang="en-US" altLang="ja-JP" sz="1500" baseline="30000">
              <a:latin typeface="Arial"/>
              <a:ea typeface="Meiryo UI"/>
              <a:cs typeface="Arial"/>
            </a:endParaRP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ja-JP" sz="1500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ay ang </a:t>
            </a:r>
            <a:r>
              <a:rPr lang="en-US" altLang="ja-JP" sz="1500" err="1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mga</a:t>
            </a:r>
            <a:r>
              <a:rPr lang="en-US" altLang="ja-JP" sz="1500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 </a:t>
            </a:r>
            <a:r>
              <a:rPr lang="en-US" altLang="ja-JP" sz="1500" err="1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sumusunod</a:t>
            </a:r>
            <a:r>
              <a:rPr lang="en-US" altLang="ja-JP" sz="1500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,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ja-JP" altLang="en-US" sz="140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ja-JP" sz="1400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Force</a:t>
            </a:r>
            <a:r>
              <a:rPr lang="ja-JP" altLang="en-US" sz="1400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＝　</a:t>
            </a:r>
            <a:r>
              <a:rPr lang="en-US" altLang="ja-JP" sz="1400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Pressure</a:t>
            </a:r>
            <a:r>
              <a:rPr lang="ja-JP" altLang="en-US" sz="1400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　</a:t>
            </a:r>
            <a:r>
              <a:rPr lang="en-US" altLang="ja-JP" sz="1400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×</a:t>
            </a:r>
            <a:r>
              <a:rPr lang="ja-JP" altLang="en-US" sz="1400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　</a:t>
            </a:r>
            <a:r>
              <a:rPr lang="en-US" altLang="ja-JP" sz="1400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Surface Area</a:t>
            </a:r>
            <a:endParaRPr lang="ja-JP" altLang="en-US" sz="1400">
              <a:solidFill>
                <a:prstClr val="black"/>
              </a:solidFill>
              <a:latin typeface="Arial" panose="020B0604020202020204" pitchFamily="34" charset="0"/>
              <a:ea typeface="Meiryo UI" panose="020B0604030504040204" pitchFamily="50" charset="-128"/>
              <a:cs typeface="Arial" panose="020B060402020202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ja-JP" altLang="en-US" sz="1400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　Ｆ　＝　１０Ｎ</a:t>
            </a:r>
            <a:r>
              <a:rPr lang="en-US" altLang="ja-JP" sz="1400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/</a:t>
            </a:r>
            <a:r>
              <a:rPr lang="ja-JP" altLang="en-US" sz="1400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ｃｍ</a:t>
            </a:r>
            <a:r>
              <a:rPr lang="ja-JP" altLang="en-US" sz="1400" baseline="30000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２</a:t>
            </a:r>
            <a:r>
              <a:rPr lang="en-US" altLang="ja-JP" sz="1400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×</a:t>
            </a:r>
            <a:r>
              <a:rPr lang="ja-JP" altLang="en-US" sz="1400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１０ｃｍ</a:t>
            </a:r>
            <a:r>
              <a:rPr lang="ja-JP" altLang="en-US" sz="1400" baseline="30000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２</a:t>
            </a:r>
            <a:r>
              <a:rPr lang="ja-JP" altLang="en-US" sz="1400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＝１００Ｎ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ja-JP" altLang="en-US" sz="140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ja-JP" altLang="en-US" sz="140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　</a:t>
            </a:r>
            <a:endParaRPr lang="en-US" altLang="ja-JP" sz="140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ja-JP" sz="1500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Ito ang </a:t>
            </a:r>
            <a:r>
              <a:rPr lang="en-US" altLang="ja-JP" sz="1500" err="1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prinsipyo</a:t>
            </a:r>
            <a:r>
              <a:rPr lang="en-US" altLang="ja-JP" sz="1500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 ng </a:t>
            </a:r>
            <a:r>
              <a:rPr lang="en-US" altLang="ja-JP" sz="1500" err="1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isang</a:t>
            </a:r>
            <a:r>
              <a:rPr lang="en-US" altLang="ja-JP" sz="1500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 hydraulic system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ja-JP" sz="1500" err="1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na</a:t>
            </a:r>
            <a:r>
              <a:rPr lang="en-US" altLang="ja-JP" sz="1500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 </a:t>
            </a:r>
            <a:r>
              <a:rPr lang="en-US" altLang="ja-JP" sz="1500" err="1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pinagagalaw</a:t>
            </a:r>
            <a:r>
              <a:rPr lang="en-US" altLang="ja-JP" sz="1500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 ang </a:t>
            </a:r>
            <a:r>
              <a:rPr lang="en-US" altLang="ja-JP" sz="1500" err="1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mabibigat</a:t>
            </a:r>
            <a:r>
              <a:rPr lang="en-US" altLang="ja-JP" sz="1500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 </a:t>
            </a:r>
            <a:r>
              <a:rPr lang="en-US" altLang="ja-JP" sz="1500" err="1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na</a:t>
            </a:r>
            <a:r>
              <a:rPr lang="en-US" altLang="ja-JP" sz="1500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 </a:t>
            </a:r>
            <a:r>
              <a:rPr lang="en-US" altLang="ja-JP" sz="1500" err="1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bagay</a:t>
            </a:r>
            <a:r>
              <a:rPr lang="en-US" altLang="ja-JP" sz="1500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 </a:t>
            </a:r>
            <a:r>
              <a:rPr lang="en-US" altLang="ja-JP" sz="1500" err="1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sa</a:t>
            </a:r>
            <a:endParaRPr lang="en-US" altLang="ja-JP" sz="1500">
              <a:solidFill>
                <a:prstClr val="black"/>
              </a:solidFill>
              <a:latin typeface="Arial" panose="020B0604020202020204" pitchFamily="34" charset="0"/>
              <a:ea typeface="Meiryo UI" panose="020B0604030504040204" pitchFamily="50" charset="-128"/>
              <a:cs typeface="Arial" panose="020B0604020202020204" pitchFamily="34" charset="0"/>
            </a:endParaRP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ja-JP" sz="1500" err="1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pamamagitan</a:t>
            </a:r>
            <a:r>
              <a:rPr lang="en-US" altLang="ja-JP" sz="1500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 ng </a:t>
            </a:r>
            <a:r>
              <a:rPr lang="en-US" altLang="ja-JP" sz="1500" err="1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maliit</a:t>
            </a:r>
            <a:r>
              <a:rPr lang="en-US" altLang="ja-JP" sz="1500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 </a:t>
            </a:r>
            <a:r>
              <a:rPr lang="en-US" altLang="ja-JP" sz="1500" err="1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na</a:t>
            </a:r>
            <a:r>
              <a:rPr lang="en-US" altLang="ja-JP" sz="1500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 force. </a:t>
            </a:r>
            <a:r>
              <a:rPr lang="en-US" altLang="ja-JP" sz="1500" err="1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Kapag</a:t>
            </a:r>
            <a:r>
              <a:rPr lang="en-US" altLang="ja-JP" sz="1500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 ang 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ja-JP" sz="1500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Container A ay </a:t>
            </a:r>
            <a:r>
              <a:rPr lang="en-US" altLang="ja-JP" sz="1500" err="1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itinulak</a:t>
            </a:r>
            <a:r>
              <a:rPr lang="en-US" altLang="ja-JP" sz="1500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 ng 50 cm, ang liquid 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ja-JP" sz="1500" err="1">
                <a:latin typeface="Arial"/>
                <a:ea typeface="Meiryo UI"/>
                <a:cs typeface="Arial"/>
              </a:rPr>
              <a:t>na</a:t>
            </a:r>
            <a:r>
              <a:rPr lang="en-US" altLang="ja-JP" sz="1500">
                <a:latin typeface="Arial"/>
                <a:ea typeface="Meiryo UI"/>
                <a:cs typeface="Arial"/>
              </a:rPr>
              <a:t> </a:t>
            </a:r>
            <a:r>
              <a:rPr lang="en-US" altLang="ja-JP" sz="1500" err="1">
                <a:latin typeface="Arial"/>
                <a:ea typeface="Meiryo UI"/>
                <a:cs typeface="Arial"/>
              </a:rPr>
              <a:t>itinulak</a:t>
            </a:r>
            <a:r>
              <a:rPr lang="en-US" altLang="ja-JP" sz="1500">
                <a:latin typeface="Arial"/>
                <a:ea typeface="Meiryo UI"/>
                <a:cs typeface="Arial"/>
              </a:rPr>
              <a:t> ay </a:t>
            </a:r>
            <a:r>
              <a:rPr lang="ja-JP" altLang="en-US" sz="1500">
                <a:latin typeface="Arial"/>
                <a:ea typeface="Meiryo UI"/>
                <a:cs typeface="Arial"/>
              </a:rPr>
              <a:t>５０ｃｍ</a:t>
            </a:r>
            <a:r>
              <a:rPr lang="ja-JP" altLang="en-US" sz="1500" baseline="30000">
                <a:latin typeface="Arial"/>
                <a:ea typeface="Meiryo UI"/>
                <a:cs typeface="Arial"/>
              </a:rPr>
              <a:t>３</a:t>
            </a:r>
            <a:r>
              <a:rPr lang="en-US" altLang="ja-JP" sz="1500" baseline="30000">
                <a:latin typeface="Arial"/>
                <a:ea typeface="Meiryo UI"/>
                <a:cs typeface="Arial"/>
              </a:rPr>
              <a:t> </a:t>
            </a:r>
            <a:r>
              <a:rPr lang="en-US" altLang="ja-JP" sz="1500">
                <a:latin typeface="Arial"/>
                <a:ea typeface="Meiryo UI"/>
                <a:cs typeface="Arial"/>
              </a:rPr>
              <a:t>kaya ang </a:t>
            </a:r>
            <a:r>
              <a:rPr lang="en-US" altLang="ja-JP" sz="1500" err="1">
                <a:latin typeface="Arial"/>
                <a:ea typeface="Meiryo UI"/>
                <a:cs typeface="Arial"/>
              </a:rPr>
              <a:t>lalagyan</a:t>
            </a:r>
            <a:r>
              <a:rPr lang="en-US" altLang="ja-JP" sz="1500">
                <a:latin typeface="Arial"/>
                <a:ea typeface="Meiryo UI"/>
                <a:cs typeface="Arial"/>
              </a:rPr>
              <a:t> B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ja-JP" sz="1500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 ay </a:t>
            </a:r>
            <a:r>
              <a:rPr lang="en-US" altLang="ja-JP" sz="1500" err="1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maitutulak</a:t>
            </a:r>
            <a:r>
              <a:rPr lang="en-US" altLang="ja-JP" sz="1500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 </a:t>
            </a:r>
            <a:r>
              <a:rPr lang="en-US" altLang="ja-JP" sz="1500" err="1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lamang</a:t>
            </a:r>
            <a:r>
              <a:rPr lang="en-US" altLang="ja-JP" sz="1500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 ng 5cm </a:t>
            </a:r>
            <a:r>
              <a:rPr lang="en-US" altLang="ja-JP" sz="1500" err="1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pataas</a:t>
            </a:r>
            <a:r>
              <a:rPr lang="en-US" altLang="ja-JP" sz="1500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.</a:t>
            </a:r>
            <a:endParaRPr lang="ja-JP" altLang="en-US" sz="1500">
              <a:solidFill>
                <a:prstClr val="black"/>
              </a:solidFill>
              <a:latin typeface="Arial" panose="020B0604020202020204" pitchFamily="34" charset="0"/>
              <a:ea typeface="Meiryo UI" panose="020B0604030504040204" pitchFamily="50" charset="-128"/>
              <a:cs typeface="Arial" panose="020B0604020202020204" pitchFamily="34" charset="0"/>
            </a:endParaRPr>
          </a:p>
        </p:txBody>
      </p:sp>
      <p:pic>
        <p:nvPicPr>
          <p:cNvPr id="2" name="図 1">
            <a:extLst>
              <a:ext uri="{FF2B5EF4-FFF2-40B4-BE49-F238E27FC236}">
                <a16:creationId xmlns:a16="http://schemas.microsoft.com/office/drawing/2014/main" id="{0278CAA7-17FE-472F-8B52-BCC56C292CF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1635" t="23091" r="2675" b="4327"/>
          <a:stretch/>
        </p:blipFill>
        <p:spPr>
          <a:xfrm>
            <a:off x="5138530" y="2817380"/>
            <a:ext cx="3170583" cy="2863303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623935060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3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385269"/>
          </a:xfrm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r>
              <a:rPr kumimoji="1" lang="en-US" altLang="ja-JP" sz="2400" b="1" err="1"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Mekanismo</a:t>
            </a:r>
            <a:r>
              <a:rPr kumimoji="1" lang="en-US" altLang="ja-JP" sz="2400" b="1"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 ng Hydraulic Equipment</a:t>
            </a:r>
            <a:endParaRPr kumimoji="1" lang="ja-JP" altLang="en-US" sz="2400" b="1">
              <a:latin typeface="Arial" panose="020B0604020202020204" pitchFamily="34" charset="0"/>
              <a:ea typeface="Meiryo UI" panose="020B0604030504040204" pitchFamily="50" charset="-128"/>
              <a:cs typeface="Arial" panose="020B0604020202020204" pitchFamily="34" charset="0"/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4572000" y="6400413"/>
            <a:ext cx="3598662" cy="27699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r"/>
            <a:r>
              <a:rPr lang="en-US" altLang="ja-JP" sz="1200" dirty="0" err="1">
                <a:solidFill>
                  <a:prstClr val="black"/>
                </a:solidFill>
              </a:rPr>
              <a:t>teksto</a:t>
            </a:r>
            <a:r>
              <a:rPr lang="en-US" altLang="ja-JP" sz="1200" dirty="0">
                <a:solidFill>
                  <a:prstClr val="black"/>
                </a:solidFill>
              </a:rPr>
              <a:t> p.</a:t>
            </a:r>
            <a:r>
              <a:rPr lang="ja-JP" altLang="en-US" sz="1200" dirty="0">
                <a:solidFill>
                  <a:prstClr val="black"/>
                </a:solidFill>
              </a:rPr>
              <a:t>１０７</a:t>
            </a:r>
            <a:r>
              <a:rPr lang="en-US" altLang="ja-JP" sz="1200" dirty="0">
                <a:solidFill>
                  <a:prstClr val="black"/>
                </a:solidFill>
              </a:rPr>
              <a:t>/</a:t>
            </a:r>
            <a:r>
              <a:rPr lang="en-US" altLang="ja-JP" sz="1200" dirty="0" err="1">
                <a:solidFill>
                  <a:prstClr val="black"/>
                </a:solidFill>
              </a:rPr>
              <a:t>Suportang</a:t>
            </a:r>
            <a:r>
              <a:rPr lang="en-US" altLang="ja-JP" sz="1200" dirty="0">
                <a:solidFill>
                  <a:prstClr val="black"/>
                </a:solidFill>
              </a:rPr>
              <a:t> </a:t>
            </a:r>
            <a:r>
              <a:rPr lang="en-US" altLang="ja-JP" sz="1200" dirty="0" err="1">
                <a:solidFill>
                  <a:prstClr val="black"/>
                </a:solidFill>
              </a:rPr>
              <a:t>Aklat-Aralin</a:t>
            </a:r>
            <a:r>
              <a:rPr lang="en-US" altLang="ja-JP" sz="1200" dirty="0">
                <a:solidFill>
                  <a:prstClr val="black"/>
                </a:solidFill>
              </a:rPr>
              <a:t> </a:t>
            </a:r>
            <a:r>
              <a:rPr lang="en-US" altLang="ja-JP" sz="1200" dirty="0" smtClean="0">
                <a:solidFill>
                  <a:prstClr val="black"/>
                </a:solidFill>
              </a:rPr>
              <a:t>p.</a:t>
            </a:r>
            <a:r>
              <a:rPr lang="ja-JP" altLang="en-US" sz="1200" dirty="0" smtClean="0">
                <a:solidFill>
                  <a:prstClr val="black"/>
                </a:solidFill>
              </a:rPr>
              <a:t>５０</a:t>
            </a:r>
            <a:endParaRPr lang="ja-JP" altLang="en-US" sz="1200" dirty="0">
              <a:solidFill>
                <a:prstClr val="black"/>
              </a:solidFill>
            </a:endParaRP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>
          <a:xfrm>
            <a:off x="8170662" y="6356351"/>
            <a:ext cx="344688" cy="365125"/>
          </a:xfrm>
        </p:spPr>
        <p:txBody>
          <a:bodyPr/>
          <a:lstStyle/>
          <a:p>
            <a:fld id="{10712B29-8DFD-45C1-BE8F-2E7F44751CDC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53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コンテンツ プレースホルダー 4"/>
          <p:cNvSpPr txBox="1">
            <a:spLocks/>
          </p:cNvSpPr>
          <p:nvPr/>
        </p:nvSpPr>
        <p:spPr>
          <a:xfrm>
            <a:off x="628650" y="531675"/>
            <a:ext cx="7886701" cy="5868737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en-US" altLang="ja-JP" sz="1600">
              <a:solidFill>
                <a:prstClr val="black"/>
              </a:solidFill>
              <a:latin typeface="Arial" panose="020B0604020202020204" pitchFamily="34" charset="0"/>
              <a:ea typeface="Meiryo UI" panose="020B0604030504040204" pitchFamily="50" charset="-128"/>
              <a:cs typeface="Arial" panose="020B0604020202020204" pitchFamily="34" charset="0"/>
            </a:endParaRP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ja-JP" sz="1600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Ang hydraulic equipment ay </a:t>
            </a:r>
            <a:r>
              <a:rPr lang="en-US" altLang="ja-JP" sz="1600" err="1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isang</a:t>
            </a:r>
            <a:r>
              <a:rPr lang="en-US" altLang="ja-JP" sz="1600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 equipment </a:t>
            </a:r>
            <a:r>
              <a:rPr lang="en-US" altLang="ja-JP" sz="1600" err="1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na</a:t>
            </a:r>
            <a:r>
              <a:rPr lang="en-US" altLang="ja-JP" sz="1600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 </a:t>
            </a:r>
            <a:r>
              <a:rPr lang="en-US" altLang="ja-JP" sz="1600" err="1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nagpapatakbo</a:t>
            </a:r>
            <a:r>
              <a:rPr lang="en-US" altLang="ja-JP" sz="1600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 ng working equipment ng aerial work platform at </a:t>
            </a:r>
            <a:r>
              <a:rPr lang="en-US" altLang="ja-JP" sz="1600" b="1" u="sng" err="1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nagko</a:t>
            </a:r>
            <a:r>
              <a:rPr lang="en-US" altLang="ja-JP" sz="1600" b="1" u="sng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-convert ng </a:t>
            </a:r>
            <a:r>
              <a:rPr lang="en-US" altLang="ja-JP" sz="1600" b="1" u="sng" err="1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mekanikal</a:t>
            </a:r>
            <a:r>
              <a:rPr lang="en-US" altLang="ja-JP" sz="1600" b="1" u="sng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 </a:t>
            </a:r>
            <a:r>
              <a:rPr lang="en-US" altLang="ja-JP" sz="1600" b="1" u="sng" err="1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na</a:t>
            </a:r>
            <a:r>
              <a:rPr lang="en-US" altLang="ja-JP" sz="1600" b="1" u="sng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 </a:t>
            </a:r>
            <a:r>
              <a:rPr lang="en-US" altLang="ja-JP" sz="1600" b="1" u="sng" err="1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enerhiya</a:t>
            </a:r>
            <a:r>
              <a:rPr lang="en-US" altLang="ja-JP" sz="1600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 </a:t>
            </a:r>
            <a:r>
              <a:rPr lang="en-US" altLang="ja-JP" sz="1600" err="1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na</a:t>
            </a:r>
            <a:r>
              <a:rPr lang="en-US" altLang="ja-JP" sz="1600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 </a:t>
            </a:r>
            <a:r>
              <a:rPr lang="en-US" altLang="ja-JP" sz="1600" err="1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maging</a:t>
            </a:r>
            <a:r>
              <a:rPr lang="en-US" altLang="ja-JP" sz="1600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 fluid energy ng engine. At </a:t>
            </a:r>
            <a:r>
              <a:rPr lang="en-US" altLang="ja-JP" sz="1600" b="1" u="sng" err="1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nagko</a:t>
            </a:r>
            <a:r>
              <a:rPr lang="en-US" altLang="ja-JP" sz="1600" b="1" u="sng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-convert ng </a:t>
            </a:r>
            <a:r>
              <a:rPr lang="en-US" altLang="ja-JP" sz="1600" b="1" u="sng" err="1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mekanikal</a:t>
            </a:r>
            <a:r>
              <a:rPr lang="en-US" altLang="ja-JP" sz="1600" b="1" u="sng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 </a:t>
            </a:r>
            <a:r>
              <a:rPr lang="en-US" altLang="ja-JP" sz="1600" b="1" u="sng" err="1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na</a:t>
            </a:r>
            <a:r>
              <a:rPr lang="en-US" altLang="ja-JP" sz="1600" b="1" u="sng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 </a:t>
            </a:r>
            <a:r>
              <a:rPr lang="en-US" altLang="ja-JP" sz="1600" b="1" u="sng" err="1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enerhiya</a:t>
            </a:r>
            <a:r>
              <a:rPr lang="en-US" altLang="ja-JP" sz="1600" b="1" u="sng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 </a:t>
            </a:r>
            <a:r>
              <a:rPr lang="en-US" altLang="ja-JP" sz="1600" b="1" u="sng" err="1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upang</a:t>
            </a:r>
            <a:r>
              <a:rPr lang="en-US" altLang="ja-JP" sz="1600" b="1" u="sng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 </a:t>
            </a:r>
            <a:r>
              <a:rPr lang="en-US" altLang="ja-JP" sz="1600" b="1" u="sng" err="1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maisagawa</a:t>
            </a:r>
            <a:r>
              <a:rPr lang="en-US" altLang="ja-JP" sz="1600" b="1" u="sng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 ang </a:t>
            </a:r>
            <a:r>
              <a:rPr lang="en-US" altLang="ja-JP" sz="1600" b="1" u="sng" err="1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operasyon</a:t>
            </a:r>
            <a:r>
              <a:rPr lang="en-US" altLang="ja-JP" sz="1600" b="1" u="sng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.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en-US" altLang="ja-JP" sz="1600">
              <a:solidFill>
                <a:prstClr val="black"/>
              </a:solidFill>
              <a:latin typeface="Arial" panose="020B0604020202020204" pitchFamily="34" charset="0"/>
              <a:ea typeface="Meiryo UI" panose="020B0604030504040204" pitchFamily="50" charset="-128"/>
              <a:cs typeface="Arial" panose="020B0604020202020204" pitchFamily="34" charset="0"/>
            </a:endParaRP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ja-JP" sz="1600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Ang hydraulic oil ay </a:t>
            </a:r>
            <a:r>
              <a:rPr lang="en-US" altLang="ja-JP" sz="1600" err="1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nagpepressurize</a:t>
            </a:r>
            <a:r>
              <a:rPr lang="en-US" altLang="ja-JP" sz="1600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 </a:t>
            </a:r>
            <a:r>
              <a:rPr lang="en-US" altLang="ja-JP" sz="1600" err="1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sa</a:t>
            </a:r>
            <a:r>
              <a:rPr lang="en-US" altLang="ja-JP" sz="1600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 </a:t>
            </a:r>
            <a:r>
              <a:rPr lang="en-US" altLang="ja-JP" sz="1600" err="1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pamamagitan</a:t>
            </a:r>
            <a:r>
              <a:rPr lang="en-US" altLang="ja-JP" sz="1600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 ng </a:t>
            </a:r>
            <a:r>
              <a:rPr lang="en-US" altLang="ja-JP" sz="1600" err="1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pagandar</a:t>
            </a:r>
            <a:r>
              <a:rPr lang="en-US" altLang="ja-JP" sz="1600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 ng hydraulic pump </a:t>
            </a:r>
            <a:r>
              <a:rPr lang="en-US" altLang="ja-JP" sz="1600" err="1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gamit</a:t>
            </a:r>
            <a:r>
              <a:rPr lang="en-US" altLang="ja-JP" sz="1600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 ang power ng engine at electric motor at </a:t>
            </a:r>
            <a:r>
              <a:rPr lang="en-US" altLang="ja-JP" sz="1600" err="1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iba't</a:t>
            </a:r>
            <a:r>
              <a:rPr lang="en-US" altLang="ja-JP" sz="1600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 </a:t>
            </a:r>
            <a:r>
              <a:rPr lang="en-US" altLang="ja-JP" sz="1600" err="1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ibang</a:t>
            </a:r>
            <a:r>
              <a:rPr lang="en-US" altLang="ja-JP" sz="1600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 </a:t>
            </a:r>
            <a:r>
              <a:rPr lang="en-US" altLang="ja-JP" sz="1600" b="1" u="sng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hydraulic drive equipment (actuator) </a:t>
            </a:r>
            <a:r>
              <a:rPr lang="en-US" altLang="ja-JP" sz="1600" err="1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tulad</a:t>
            </a:r>
            <a:r>
              <a:rPr lang="en-US" altLang="ja-JP" sz="1600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 ng </a:t>
            </a:r>
            <a:r>
              <a:rPr lang="en-US" altLang="ja-JP" sz="1600" b="1" u="sng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hydraulic motors at hydraulic cylinders </a:t>
            </a:r>
            <a:r>
              <a:rPr lang="en-US" altLang="ja-JP" sz="1600" err="1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na</a:t>
            </a:r>
            <a:r>
              <a:rPr lang="en-US" altLang="ja-JP" sz="1600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 </a:t>
            </a:r>
            <a:r>
              <a:rPr lang="en-US" altLang="ja-JP" sz="1600" err="1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pinapatakbo</a:t>
            </a:r>
            <a:r>
              <a:rPr lang="en-US" altLang="ja-JP" sz="1600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 ng pressurized hydraulic oil.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en-US" altLang="ja-JP" sz="1600">
              <a:solidFill>
                <a:prstClr val="black"/>
              </a:solidFill>
              <a:latin typeface="Arial" panose="020B0604020202020204" pitchFamily="34" charset="0"/>
              <a:ea typeface="Meiryo UI" panose="020B0604030504040204" pitchFamily="50" charset="-128"/>
              <a:cs typeface="Arial" panose="020B0604020202020204" pitchFamily="34" charset="0"/>
            </a:endParaRP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ja-JP" sz="1600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Ang hydraulic oil </a:t>
            </a:r>
            <a:r>
              <a:rPr lang="en-US" altLang="ja-JP" sz="1600" err="1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na</a:t>
            </a:r>
            <a:r>
              <a:rPr lang="en-US" altLang="ja-JP" sz="1600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 </a:t>
            </a:r>
            <a:r>
              <a:rPr lang="en-US" altLang="ja-JP" sz="1600" err="1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bumaba</a:t>
            </a:r>
            <a:r>
              <a:rPr lang="en-US" altLang="ja-JP" sz="1600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 ang pressure </a:t>
            </a:r>
            <a:r>
              <a:rPr lang="en-US" altLang="ja-JP" sz="1600" err="1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pagkatapos</a:t>
            </a:r>
            <a:r>
              <a:rPr lang="en-US" altLang="ja-JP" sz="1600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 </a:t>
            </a:r>
            <a:r>
              <a:rPr lang="en-US" altLang="ja-JP" sz="1600" err="1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gamitin</a:t>
            </a:r>
            <a:r>
              <a:rPr lang="en-US" altLang="ja-JP" sz="1600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 </a:t>
            </a:r>
            <a:r>
              <a:rPr lang="en-US" altLang="ja-JP" sz="1600" err="1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sa</a:t>
            </a:r>
            <a:r>
              <a:rPr lang="en-US" altLang="ja-JP" sz="1600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 hydraulic drive equipment ay </a:t>
            </a:r>
            <a:r>
              <a:rPr lang="en-US" altLang="ja-JP" sz="1600" err="1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bumabalik</a:t>
            </a:r>
            <a:r>
              <a:rPr lang="en-US" altLang="ja-JP" sz="1600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 </a:t>
            </a:r>
            <a:r>
              <a:rPr lang="en-US" altLang="ja-JP" sz="1600" err="1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sa</a:t>
            </a:r>
            <a:r>
              <a:rPr lang="en-US" altLang="ja-JP" sz="1600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 hydraulic oil tank </a:t>
            </a:r>
            <a:r>
              <a:rPr lang="en-US" altLang="ja-JP" sz="1600" err="1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sa</a:t>
            </a:r>
            <a:r>
              <a:rPr lang="en-US" altLang="ja-JP" sz="1600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 </a:t>
            </a:r>
            <a:r>
              <a:rPr lang="en-US" altLang="ja-JP" sz="1600" err="1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pamamagitan</a:t>
            </a:r>
            <a:r>
              <a:rPr lang="en-US" altLang="ja-JP" sz="1600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 ng low pressure circuit. Dahil </a:t>
            </a:r>
            <a:r>
              <a:rPr lang="en-US" altLang="ja-JP" sz="1600" err="1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sa</a:t>
            </a:r>
            <a:r>
              <a:rPr lang="en-US" altLang="ja-JP" sz="1600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 hydraulic pump, </a:t>
            </a:r>
            <a:r>
              <a:rPr lang="en-US" altLang="ja-JP" sz="1600" err="1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muli</a:t>
            </a:r>
            <a:r>
              <a:rPr lang="en-US" altLang="ja-JP" sz="1600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 </a:t>
            </a:r>
            <a:r>
              <a:rPr lang="en-US" altLang="ja-JP" sz="1600" err="1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itong</a:t>
            </a:r>
            <a:r>
              <a:rPr lang="en-US" altLang="ja-JP" sz="1600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 </a:t>
            </a:r>
            <a:r>
              <a:rPr lang="en-US" altLang="ja-JP" sz="1600" err="1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mapepressurize</a:t>
            </a:r>
            <a:r>
              <a:rPr lang="en-US" altLang="ja-JP" sz="1600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 at </a:t>
            </a:r>
            <a:r>
              <a:rPr lang="en-US" altLang="ja-JP" sz="1600" err="1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magsusupply</a:t>
            </a:r>
            <a:r>
              <a:rPr lang="en-US" altLang="ja-JP" sz="1600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, circulate at </a:t>
            </a:r>
            <a:r>
              <a:rPr lang="en-US" altLang="ja-JP" sz="1600" err="1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gagamitin</a:t>
            </a:r>
            <a:r>
              <a:rPr lang="en-US" altLang="ja-JP" sz="1600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 </a:t>
            </a:r>
            <a:r>
              <a:rPr lang="en-US" altLang="ja-JP" sz="1600" err="1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sa</a:t>
            </a:r>
            <a:r>
              <a:rPr lang="en-US" altLang="ja-JP" sz="1600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 hydraulic device equipment. (</a:t>
            </a:r>
            <a:r>
              <a:rPr lang="en-US" altLang="ja-JP" sz="1600" err="1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Tingnan</a:t>
            </a:r>
            <a:r>
              <a:rPr lang="en-US" altLang="ja-JP" sz="1600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 ang Image 3-13)</a:t>
            </a:r>
            <a:endParaRPr lang="ja-JP" altLang="en-US" sz="1600">
              <a:solidFill>
                <a:prstClr val="black"/>
              </a:solidFill>
              <a:latin typeface="Arial" panose="020B0604020202020204" pitchFamily="34" charset="0"/>
              <a:ea typeface="Meiryo UI" panose="020B0604030504040204" pitchFamily="50" charset="-128"/>
              <a:cs typeface="Arial" panose="020B060402020202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ja-JP" altLang="en-US" sz="160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pic>
        <p:nvPicPr>
          <p:cNvPr id="2" name="図 1">
            <a:extLst>
              <a:ext uri="{FF2B5EF4-FFF2-40B4-BE49-F238E27FC236}">
                <a16:creationId xmlns:a16="http://schemas.microsoft.com/office/drawing/2014/main" id="{B2B9FE59-0E26-44AB-BA63-A02D4120C20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4409" t="15903" r="26749"/>
          <a:stretch/>
        </p:blipFill>
        <p:spPr>
          <a:xfrm>
            <a:off x="2772669" y="4367449"/>
            <a:ext cx="3598662" cy="1936573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116791188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3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385269"/>
          </a:xfrm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r>
              <a:rPr kumimoji="1" lang="en-US" altLang="ja-JP" sz="2400" b="1" err="1"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Istruktura</a:t>
            </a:r>
            <a:r>
              <a:rPr kumimoji="1" lang="en-US" altLang="ja-JP" sz="2400" b="1"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 ng Hydraulic Equipment</a:t>
            </a:r>
            <a:endParaRPr kumimoji="1" lang="ja-JP" altLang="en-US" sz="2400" b="1">
              <a:latin typeface="Arial" panose="020B0604020202020204" pitchFamily="34" charset="0"/>
              <a:ea typeface="Meiryo UI" panose="020B0604030504040204" pitchFamily="50" charset="-128"/>
              <a:cs typeface="Arial" panose="020B0604020202020204" pitchFamily="34" charset="0"/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4572000" y="6400413"/>
            <a:ext cx="3598662" cy="27699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r"/>
            <a:r>
              <a:rPr lang="en-US" altLang="ja-JP" sz="1200" dirty="0" err="1">
                <a:solidFill>
                  <a:prstClr val="black"/>
                </a:solidFill>
              </a:rPr>
              <a:t>teksto</a:t>
            </a:r>
            <a:r>
              <a:rPr lang="en-US" altLang="ja-JP" sz="1200" dirty="0">
                <a:solidFill>
                  <a:prstClr val="black"/>
                </a:solidFill>
              </a:rPr>
              <a:t> p.</a:t>
            </a:r>
            <a:r>
              <a:rPr lang="ja-JP" altLang="en-US" sz="1200" dirty="0">
                <a:solidFill>
                  <a:prstClr val="black"/>
                </a:solidFill>
              </a:rPr>
              <a:t>１０７</a:t>
            </a:r>
            <a:r>
              <a:rPr lang="en-US" altLang="ja-JP" sz="1200" dirty="0">
                <a:solidFill>
                  <a:prstClr val="black"/>
                </a:solidFill>
              </a:rPr>
              <a:t>/</a:t>
            </a:r>
            <a:r>
              <a:rPr lang="en-US" altLang="ja-JP" sz="1200" dirty="0" err="1">
                <a:solidFill>
                  <a:prstClr val="black"/>
                </a:solidFill>
              </a:rPr>
              <a:t>Suportang</a:t>
            </a:r>
            <a:r>
              <a:rPr lang="en-US" altLang="ja-JP" sz="1200" dirty="0">
                <a:solidFill>
                  <a:prstClr val="black"/>
                </a:solidFill>
              </a:rPr>
              <a:t> </a:t>
            </a:r>
            <a:r>
              <a:rPr lang="en-US" altLang="ja-JP" sz="1200" dirty="0" err="1">
                <a:solidFill>
                  <a:prstClr val="black"/>
                </a:solidFill>
              </a:rPr>
              <a:t>Aklat-Aralin</a:t>
            </a:r>
            <a:r>
              <a:rPr lang="en-US" altLang="ja-JP" sz="1200" dirty="0">
                <a:solidFill>
                  <a:prstClr val="black"/>
                </a:solidFill>
              </a:rPr>
              <a:t> p.</a:t>
            </a:r>
            <a:r>
              <a:rPr lang="ja-JP" altLang="en-US" sz="1200" dirty="0" smtClean="0">
                <a:solidFill>
                  <a:prstClr val="black"/>
                </a:solidFill>
              </a:rPr>
              <a:t>５０－５１</a:t>
            </a:r>
            <a:endParaRPr lang="ja-JP" altLang="en-US" sz="1200" dirty="0">
              <a:solidFill>
                <a:prstClr val="black"/>
              </a:solidFill>
            </a:endParaRP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712B29-8DFD-45C1-BE8F-2E7F44751CDC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54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コンテンツ プレースホルダー 4"/>
          <p:cNvSpPr txBox="1">
            <a:spLocks/>
          </p:cNvSpPr>
          <p:nvPr/>
        </p:nvSpPr>
        <p:spPr>
          <a:xfrm>
            <a:off x="628649" y="852739"/>
            <a:ext cx="7886701" cy="2021872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ja-JP" altLang="en-US" sz="1600">
                <a:latin typeface="Arial"/>
                <a:ea typeface="Meiryo UI"/>
                <a:cs typeface="Arial"/>
              </a:rPr>
              <a:t>　</a:t>
            </a:r>
            <a:r>
              <a:rPr lang="en-US" altLang="ja-JP" sz="1600">
                <a:latin typeface="Arial"/>
                <a:ea typeface="Meiryo UI"/>
                <a:cs typeface="Arial"/>
              </a:rPr>
              <a:t>Ang hydraulic equipment ay </a:t>
            </a:r>
            <a:r>
              <a:rPr lang="en-US" altLang="ja-JP" sz="1600" err="1">
                <a:latin typeface="Arial"/>
                <a:ea typeface="Meiryo UI"/>
                <a:cs typeface="Arial"/>
              </a:rPr>
              <a:t>maaaing</a:t>
            </a:r>
            <a:r>
              <a:rPr lang="en-US" altLang="ja-JP" sz="1600">
                <a:latin typeface="Arial"/>
                <a:ea typeface="Meiryo UI"/>
                <a:cs typeface="Arial"/>
              </a:rPr>
              <a:t> </a:t>
            </a:r>
            <a:r>
              <a:rPr lang="en-US" altLang="ja-JP" sz="1600" err="1">
                <a:latin typeface="Arial"/>
                <a:ea typeface="Meiryo UI"/>
                <a:cs typeface="Arial"/>
              </a:rPr>
              <a:t>hatiin</a:t>
            </a:r>
            <a:r>
              <a:rPr lang="en-US" altLang="ja-JP" sz="1600">
                <a:latin typeface="Arial"/>
                <a:ea typeface="Meiryo UI"/>
                <a:cs typeface="Arial"/>
              </a:rPr>
              <a:t> </a:t>
            </a:r>
            <a:r>
              <a:rPr lang="en-US" altLang="ja-JP" sz="1600" err="1">
                <a:latin typeface="Arial"/>
                <a:ea typeface="Meiryo UI"/>
                <a:cs typeface="Arial"/>
              </a:rPr>
              <a:t>sa</a:t>
            </a:r>
            <a:r>
              <a:rPr lang="en-US" altLang="ja-JP" sz="1600">
                <a:latin typeface="Arial"/>
                <a:ea typeface="Meiryo UI"/>
                <a:cs typeface="Arial"/>
              </a:rPr>
              <a:t> </a:t>
            </a:r>
            <a:r>
              <a:rPr lang="en-US" altLang="ja-JP" sz="1600" err="1">
                <a:latin typeface="Arial"/>
                <a:ea typeface="Meiryo UI"/>
                <a:cs typeface="Arial"/>
              </a:rPr>
              <a:t>mga</a:t>
            </a:r>
            <a:r>
              <a:rPr lang="en-US" altLang="ja-JP" sz="1600">
                <a:latin typeface="Arial"/>
                <a:ea typeface="Meiryo UI"/>
                <a:cs typeface="Arial"/>
              </a:rPr>
              <a:t> </a:t>
            </a:r>
            <a:r>
              <a:rPr lang="en-US" altLang="ja-JP" sz="1600" b="1" u="sng">
                <a:latin typeface="Arial"/>
                <a:ea typeface="Meiryo UI"/>
                <a:cs typeface="Arial"/>
              </a:rPr>
              <a:t>equipment at accessories</a:t>
            </a:r>
            <a:r>
              <a:rPr lang="en-US" altLang="ja-JP" sz="1600">
                <a:latin typeface="Arial"/>
                <a:ea typeface="Meiryo UI"/>
                <a:cs typeface="Arial"/>
              </a:rPr>
              <a:t> </a:t>
            </a:r>
            <a:r>
              <a:rPr lang="en-US" altLang="ja-JP" sz="1600" err="1">
                <a:latin typeface="Arial"/>
                <a:ea typeface="Meiryo UI"/>
                <a:cs typeface="Arial"/>
              </a:rPr>
              <a:t>na</a:t>
            </a:r>
            <a:r>
              <a:rPr lang="en-US" altLang="ja-JP" sz="1600">
                <a:latin typeface="Arial"/>
                <a:ea typeface="Meiryo UI"/>
                <a:cs typeface="Arial"/>
              </a:rPr>
              <a:t> may </a:t>
            </a:r>
            <a:r>
              <a:rPr lang="en-US" altLang="ja-JP" sz="1600" err="1">
                <a:latin typeface="Arial"/>
                <a:ea typeface="Meiryo UI"/>
                <a:cs typeface="Arial"/>
              </a:rPr>
              <a:t>tatlong</a:t>
            </a:r>
            <a:r>
              <a:rPr lang="en-US" altLang="ja-JP" sz="1600">
                <a:latin typeface="Arial"/>
                <a:ea typeface="Meiryo UI"/>
                <a:cs typeface="Arial"/>
              </a:rPr>
              <a:t> </a:t>
            </a:r>
            <a:r>
              <a:rPr lang="en-US" altLang="ja-JP" sz="1600" err="1">
                <a:latin typeface="Arial"/>
                <a:ea typeface="Meiryo UI"/>
                <a:cs typeface="Arial"/>
              </a:rPr>
              <a:t>kakayahan</a:t>
            </a:r>
            <a:r>
              <a:rPr lang="en-US" altLang="ja-JP" sz="1600">
                <a:latin typeface="Arial"/>
                <a:ea typeface="Meiryo UI"/>
                <a:cs typeface="Arial"/>
              </a:rPr>
              <a:t>, </a:t>
            </a:r>
            <a:endParaRPr lang="ja-JP" altLang="en-US" sz="1600">
              <a:latin typeface="Arial" panose="020B0604020202020204" pitchFamily="34" charset="0"/>
              <a:ea typeface="Meiryo UI" panose="020B0604030504040204" pitchFamily="50" charset="-128"/>
              <a:cs typeface="Arial" panose="020B0604020202020204" pitchFamily="34" charset="0"/>
            </a:endParaRPr>
          </a:p>
          <a:p>
            <a:pPr marL="0" indent="0" algn="just">
              <a:lnSpc>
                <a:spcPct val="100000"/>
              </a:lnSpc>
              <a:spcBef>
                <a:spcPts val="600"/>
              </a:spcBef>
              <a:buNone/>
            </a:pPr>
            <a:r>
              <a:rPr lang="ja-JP" altLang="en-US" sz="1600" b="1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①　</a:t>
            </a:r>
            <a:r>
              <a:rPr lang="en-US" altLang="ja-JP" sz="1600" b="1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Hydraulic Generator (Pump)</a:t>
            </a:r>
            <a:endParaRPr lang="ja-JP" altLang="en-US" sz="1600" b="1">
              <a:solidFill>
                <a:prstClr val="black"/>
              </a:solidFill>
              <a:latin typeface="Arial" panose="020B0604020202020204" pitchFamily="34" charset="0"/>
              <a:ea typeface="Meiryo UI" panose="020B0604030504040204" pitchFamily="50" charset="-128"/>
              <a:cs typeface="Arial" panose="020B0604020202020204" pitchFamily="34" charset="0"/>
            </a:endParaRP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ja-JP" altLang="en-US" sz="1600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　</a:t>
            </a:r>
            <a:r>
              <a:rPr lang="en-US" altLang="ja-JP" sz="1600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Ito ang equipment </a:t>
            </a:r>
            <a:r>
              <a:rPr lang="en-US" altLang="ja-JP" sz="1600" err="1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na</a:t>
            </a:r>
            <a:r>
              <a:rPr lang="en-US" altLang="ja-JP" sz="1600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 pina-pump ang hydraulic oil </a:t>
            </a:r>
            <a:r>
              <a:rPr lang="en-US" altLang="ja-JP" sz="1600" err="1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mula</a:t>
            </a:r>
            <a:r>
              <a:rPr lang="en-US" altLang="ja-JP" sz="1600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 </a:t>
            </a:r>
            <a:r>
              <a:rPr lang="en-US" altLang="ja-JP" sz="1600" err="1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sa</a:t>
            </a:r>
            <a:r>
              <a:rPr lang="en-US" altLang="ja-JP" sz="1600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 hydraulic oil tank at </a:t>
            </a:r>
            <a:r>
              <a:rPr lang="en-US" altLang="ja-JP" sz="1600" err="1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pinapadala</a:t>
            </a:r>
            <a:r>
              <a:rPr lang="en-US" altLang="ja-JP" sz="1600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 </a:t>
            </a:r>
            <a:r>
              <a:rPr lang="en-US" altLang="ja-JP" sz="1600" err="1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ito</a:t>
            </a:r>
            <a:r>
              <a:rPr lang="en-US" altLang="ja-JP" sz="1600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 </a:t>
            </a:r>
            <a:r>
              <a:rPr lang="en-US" altLang="ja-JP" sz="1600" err="1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sa</a:t>
            </a:r>
            <a:r>
              <a:rPr lang="en-US" altLang="ja-JP" sz="1600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 circuit </a:t>
            </a:r>
            <a:r>
              <a:rPr lang="en-US" altLang="ja-JP" sz="1600" err="1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sa</a:t>
            </a:r>
            <a:r>
              <a:rPr lang="en-US" altLang="ja-JP" sz="1600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 </a:t>
            </a:r>
            <a:r>
              <a:rPr lang="en-US" altLang="ja-JP" sz="1600" err="1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pagapply</a:t>
            </a:r>
            <a:r>
              <a:rPr lang="en-US" altLang="ja-JP" sz="1600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 ng pressure.</a:t>
            </a:r>
            <a:endParaRPr lang="ja-JP" altLang="en-US" sz="1600">
              <a:solidFill>
                <a:prstClr val="black"/>
              </a:solidFill>
              <a:latin typeface="Arial" panose="020B0604020202020204" pitchFamily="34" charset="0"/>
              <a:ea typeface="Meiryo UI" panose="020B0604030504040204" pitchFamily="50" charset="-128"/>
              <a:cs typeface="Arial" panose="020B0604020202020204" pitchFamily="34" charset="0"/>
            </a:endParaRPr>
          </a:p>
          <a:p>
            <a:pPr marL="0" indent="0" algn="just">
              <a:lnSpc>
                <a:spcPct val="100000"/>
              </a:lnSpc>
              <a:spcBef>
                <a:spcPts val="600"/>
              </a:spcBef>
              <a:buNone/>
            </a:pPr>
            <a:r>
              <a:rPr lang="ja-JP" altLang="en-US" sz="1600" b="1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②　</a:t>
            </a:r>
            <a:r>
              <a:rPr lang="en-US" altLang="ja-JP" sz="1600" b="1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Hydraulic Regulator</a:t>
            </a:r>
            <a:r>
              <a:rPr lang="ja-JP" altLang="en-US" sz="1600" b="1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（</a:t>
            </a:r>
            <a:r>
              <a:rPr lang="en-US" altLang="ja-JP" sz="1600" b="1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Valve</a:t>
            </a:r>
            <a:r>
              <a:rPr lang="ja-JP" altLang="en-US" sz="1600" b="1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）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ja-JP" altLang="en-US" sz="1600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　</a:t>
            </a:r>
            <a:r>
              <a:rPr lang="en-US" altLang="ja-JP" sz="1600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Ito ang equipment </a:t>
            </a:r>
            <a:r>
              <a:rPr lang="en-US" altLang="ja-JP" sz="1600" err="1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na</a:t>
            </a:r>
            <a:r>
              <a:rPr lang="en-US" altLang="ja-JP" sz="1600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 </a:t>
            </a:r>
            <a:r>
              <a:rPr lang="en-US" altLang="ja-JP" sz="1600" err="1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nagkokontrol</a:t>
            </a:r>
            <a:r>
              <a:rPr lang="en-US" altLang="ja-JP" sz="1600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 </a:t>
            </a:r>
            <a:r>
              <a:rPr lang="en-US" altLang="ja-JP" sz="1600" err="1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sa</a:t>
            </a:r>
            <a:r>
              <a:rPr lang="en-US" altLang="ja-JP" sz="1600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 </a:t>
            </a:r>
            <a:r>
              <a:rPr lang="en-US" altLang="ja-JP" sz="1600" err="1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direksyon</a:t>
            </a:r>
            <a:r>
              <a:rPr lang="en-US" altLang="ja-JP" sz="1600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 ng flowrate at pressure ng oil </a:t>
            </a:r>
            <a:r>
              <a:rPr lang="en-US" altLang="ja-JP" sz="1600" err="1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na</a:t>
            </a:r>
            <a:r>
              <a:rPr lang="en-US" altLang="ja-JP" sz="1600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 </a:t>
            </a:r>
            <a:r>
              <a:rPr lang="en-US" altLang="ja-JP" sz="1600" err="1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mula</a:t>
            </a:r>
            <a:r>
              <a:rPr lang="en-US" altLang="ja-JP" sz="1600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 </a:t>
            </a:r>
            <a:r>
              <a:rPr lang="en-US" altLang="ja-JP" sz="1600" err="1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sa</a:t>
            </a:r>
            <a:r>
              <a:rPr lang="en-US" altLang="ja-JP" sz="1600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 hydraulic pump. </a:t>
            </a:r>
            <a:endParaRPr lang="ja-JP" altLang="en-US" sz="1600">
              <a:solidFill>
                <a:prstClr val="black"/>
              </a:solidFill>
              <a:latin typeface="Arial" panose="020B0604020202020204" pitchFamily="34" charset="0"/>
              <a:ea typeface="Meiryo UI" panose="020B0604030504040204" pitchFamily="50" charset="-128"/>
              <a:cs typeface="Arial" panose="020B060402020202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ja-JP" altLang="en-US" sz="1600" b="1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③　</a:t>
            </a:r>
            <a:r>
              <a:rPr lang="en-US" altLang="ja-JP" sz="1600" b="1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Hydraulic Driver</a:t>
            </a:r>
            <a:r>
              <a:rPr lang="ja-JP" altLang="en-US" sz="1600" b="1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（</a:t>
            </a:r>
            <a:r>
              <a:rPr lang="en-US" altLang="ja-JP" sz="1600" b="1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Actuator</a:t>
            </a:r>
            <a:r>
              <a:rPr lang="ja-JP" altLang="en-US" sz="1600" b="1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）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ja-JP" altLang="en-US" sz="1600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　</a:t>
            </a:r>
            <a:r>
              <a:rPr lang="en-US" altLang="ja-JP" sz="1600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Ito ang equipment </a:t>
            </a:r>
            <a:r>
              <a:rPr lang="en-US" altLang="ja-JP" sz="1600" err="1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na</a:t>
            </a:r>
            <a:r>
              <a:rPr lang="en-US" altLang="ja-JP" sz="1600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 </a:t>
            </a:r>
            <a:r>
              <a:rPr lang="en-US" altLang="ja-JP" sz="1600" err="1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nagkokonvert</a:t>
            </a:r>
            <a:r>
              <a:rPr lang="en-US" altLang="ja-JP" sz="1600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 ng </a:t>
            </a:r>
            <a:r>
              <a:rPr lang="en-US" altLang="ja-JP" sz="1600" err="1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enerhiya</a:t>
            </a:r>
            <a:r>
              <a:rPr lang="en-US" altLang="ja-JP" sz="1600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 ng high pressure hydraulic oil </a:t>
            </a:r>
            <a:r>
              <a:rPr lang="en-US" altLang="ja-JP" sz="1600" err="1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papunta</a:t>
            </a:r>
            <a:r>
              <a:rPr lang="en-US" altLang="ja-JP" sz="1600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 </a:t>
            </a:r>
            <a:r>
              <a:rPr lang="en-US" altLang="ja-JP" sz="1600" err="1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papunta</a:t>
            </a:r>
            <a:r>
              <a:rPr lang="en-US" altLang="ja-JP" sz="1600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 </a:t>
            </a:r>
            <a:r>
              <a:rPr lang="en-US" altLang="ja-JP" sz="1600" err="1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sa</a:t>
            </a:r>
            <a:r>
              <a:rPr lang="en-US" altLang="ja-JP" sz="1600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 rotary motion at linear motion.</a:t>
            </a:r>
            <a:endParaRPr lang="ja-JP" altLang="en-US" sz="1600">
              <a:solidFill>
                <a:prstClr val="black"/>
              </a:solidFill>
              <a:latin typeface="Arial" panose="020B0604020202020204" pitchFamily="34" charset="0"/>
              <a:ea typeface="Meiryo UI" panose="020B0604030504040204" pitchFamily="50" charset="-128"/>
              <a:cs typeface="Arial" panose="020B0604020202020204" pitchFamily="34" charset="0"/>
            </a:endParaRPr>
          </a:p>
        </p:txBody>
      </p:sp>
      <p:pic>
        <p:nvPicPr>
          <p:cNvPr id="8" name="図 7">
            <a:extLst>
              <a:ext uri="{FF2B5EF4-FFF2-40B4-BE49-F238E27FC236}">
                <a16:creationId xmlns:a16="http://schemas.microsoft.com/office/drawing/2014/main" id="{62F10EFE-0C80-4B8E-8663-46EEBB89058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6522" t="28744" r="6875" b="44396"/>
          <a:stretch/>
        </p:blipFill>
        <p:spPr>
          <a:xfrm>
            <a:off x="1107692" y="3983390"/>
            <a:ext cx="6928613" cy="2246244"/>
          </a:xfrm>
          <a:prstGeom prst="rect">
            <a:avLst/>
          </a:prstGeom>
        </p:spPr>
      </p:pic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F7410A57-370C-4627-A554-A82DFF818DD7}"/>
              </a:ext>
            </a:extLst>
          </p:cNvPr>
          <p:cNvSpPr txBox="1"/>
          <p:nvPr/>
        </p:nvSpPr>
        <p:spPr>
          <a:xfrm>
            <a:off x="1245704" y="4256992"/>
            <a:ext cx="1378226" cy="22101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tIns="36000" bIns="0" rtlCol="0">
            <a:spAutoFit/>
          </a:bodyPr>
          <a:lstStyle/>
          <a:p>
            <a:pPr algn="ctr"/>
            <a:r>
              <a:rPr kumimoji="1" lang="en-US" altLang="ja-JP" sz="1200" err="1">
                <a:latin typeface="Arial" panose="020B0604020202020204" pitchFamily="34" charset="0"/>
                <a:cs typeface="Arial" panose="020B0604020202020204" pitchFamily="34" charset="0"/>
              </a:rPr>
              <a:t>Pangalan</a:t>
            </a:r>
            <a:endParaRPr kumimoji="1" lang="ja-JP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1907C5BF-A22C-4FFB-ADC7-FD3D51AA0227}"/>
              </a:ext>
            </a:extLst>
          </p:cNvPr>
          <p:cNvSpPr txBox="1"/>
          <p:nvPr/>
        </p:nvSpPr>
        <p:spPr>
          <a:xfrm>
            <a:off x="2623930" y="4256992"/>
            <a:ext cx="5300870" cy="22101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tIns="36000" bIns="0" rtlCol="0">
            <a:spAutoFit/>
          </a:bodyPr>
          <a:lstStyle/>
          <a:p>
            <a:pPr algn="ctr"/>
            <a:r>
              <a:rPr lang="en-US" altLang="ja-JP" sz="1200" err="1">
                <a:latin typeface="Arial" panose="020B0604020202020204" pitchFamily="34" charset="0"/>
                <a:cs typeface="Arial" panose="020B0604020202020204" pitchFamily="34" charset="0"/>
              </a:rPr>
              <a:t>Komposiiyonal</a:t>
            </a:r>
            <a:r>
              <a:rPr lang="en-US" altLang="ja-JP" sz="12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ja-JP" sz="1200" err="1">
                <a:latin typeface="Arial" panose="020B0604020202020204" pitchFamily="34" charset="0"/>
                <a:cs typeface="Arial" panose="020B0604020202020204" pitchFamily="34" charset="0"/>
              </a:rPr>
              <a:t>na</a:t>
            </a:r>
            <a:r>
              <a:rPr lang="en-US" altLang="ja-JP" sz="12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ja-JP" sz="1200" err="1">
                <a:latin typeface="Arial" panose="020B0604020202020204" pitchFamily="34" charset="0"/>
                <a:cs typeface="Arial" panose="020B0604020202020204" pitchFamily="34" charset="0"/>
              </a:rPr>
              <a:t>aparato</a:t>
            </a:r>
            <a:endParaRPr kumimoji="1" lang="ja-JP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7166969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3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385269"/>
          </a:xfrm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r>
              <a:rPr lang="en-US" altLang="ja-JP" sz="2400" b="1"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Hydraulic Circuit ng Aerial Work Platform </a:t>
            </a:r>
            <a:endParaRPr kumimoji="1" lang="ja-JP" altLang="en-US" sz="2400" b="1">
              <a:latin typeface="Arial" panose="020B0604020202020204" pitchFamily="34" charset="0"/>
              <a:ea typeface="Meiryo UI" panose="020B0604030504040204" pitchFamily="50" charset="-128"/>
              <a:cs typeface="Arial" panose="020B0604020202020204" pitchFamily="34" charset="0"/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4572000" y="6400413"/>
            <a:ext cx="3598662" cy="27699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r"/>
            <a:r>
              <a:rPr lang="en-US" altLang="ja-JP" sz="1200" dirty="0" err="1">
                <a:solidFill>
                  <a:prstClr val="black"/>
                </a:solidFill>
              </a:rPr>
              <a:t>teksto</a:t>
            </a:r>
            <a:r>
              <a:rPr lang="en-US" altLang="ja-JP" sz="1200" dirty="0">
                <a:solidFill>
                  <a:prstClr val="black"/>
                </a:solidFill>
              </a:rPr>
              <a:t> p.</a:t>
            </a:r>
            <a:r>
              <a:rPr lang="ja-JP" altLang="en-US" sz="1200" dirty="0">
                <a:solidFill>
                  <a:prstClr val="black"/>
                </a:solidFill>
              </a:rPr>
              <a:t>１０８</a:t>
            </a:r>
            <a:r>
              <a:rPr lang="en-US" altLang="ja-JP" sz="1200" dirty="0">
                <a:solidFill>
                  <a:prstClr val="black"/>
                </a:solidFill>
              </a:rPr>
              <a:t>/</a:t>
            </a:r>
            <a:r>
              <a:rPr lang="en-US" altLang="ja-JP" sz="1200" dirty="0" err="1">
                <a:solidFill>
                  <a:prstClr val="black"/>
                </a:solidFill>
              </a:rPr>
              <a:t>Suportang</a:t>
            </a:r>
            <a:r>
              <a:rPr lang="en-US" altLang="ja-JP" sz="1200" dirty="0">
                <a:solidFill>
                  <a:prstClr val="black"/>
                </a:solidFill>
              </a:rPr>
              <a:t> </a:t>
            </a:r>
            <a:r>
              <a:rPr lang="en-US" altLang="ja-JP" sz="1200" dirty="0" err="1">
                <a:solidFill>
                  <a:prstClr val="black"/>
                </a:solidFill>
              </a:rPr>
              <a:t>Aklat-Aralin</a:t>
            </a:r>
            <a:r>
              <a:rPr lang="en-US" altLang="ja-JP" sz="1200" dirty="0">
                <a:solidFill>
                  <a:prstClr val="black"/>
                </a:solidFill>
              </a:rPr>
              <a:t> </a:t>
            </a:r>
            <a:r>
              <a:rPr lang="en-US" altLang="ja-JP" sz="1200" dirty="0" smtClean="0">
                <a:solidFill>
                  <a:prstClr val="black"/>
                </a:solidFill>
              </a:rPr>
              <a:t>p.</a:t>
            </a:r>
            <a:r>
              <a:rPr lang="ja-JP" altLang="en-US" sz="1200" dirty="0" smtClean="0">
                <a:solidFill>
                  <a:prstClr val="black"/>
                </a:solidFill>
              </a:rPr>
              <a:t>５１</a:t>
            </a:r>
            <a:endParaRPr lang="ja-JP" altLang="en-US" sz="1200" dirty="0">
              <a:solidFill>
                <a:prstClr val="black"/>
              </a:solidFill>
            </a:endParaRP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712B29-8DFD-45C1-BE8F-2E7F44751CDC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55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コンテンツ プレースホルダー 4"/>
          <p:cNvSpPr txBox="1">
            <a:spLocks/>
          </p:cNvSpPr>
          <p:nvPr/>
        </p:nvSpPr>
        <p:spPr>
          <a:xfrm>
            <a:off x="628649" y="852739"/>
            <a:ext cx="7886701" cy="725338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ja-JP" altLang="en-US" sz="1600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　</a:t>
            </a:r>
            <a:r>
              <a:rPr lang="en-US" altLang="ja-JP" sz="1600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Ito ang wheel-type aerial work platform </a:t>
            </a:r>
            <a:r>
              <a:rPr lang="en-US" altLang="ja-JP" sz="1600" err="1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na</a:t>
            </a:r>
            <a:r>
              <a:rPr lang="en-US" altLang="ja-JP" sz="1600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 </a:t>
            </a:r>
            <a:r>
              <a:rPr lang="en-US" altLang="ja-JP" sz="1600" err="1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halimbawa</a:t>
            </a:r>
            <a:r>
              <a:rPr lang="en-US" altLang="ja-JP" sz="1600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 ng hydraulic circuit ng aerial work platform.</a:t>
            </a:r>
            <a:endParaRPr lang="ja-JP" altLang="en-US" sz="1600">
              <a:solidFill>
                <a:prstClr val="black"/>
              </a:solidFill>
              <a:latin typeface="Arial" panose="020B0604020202020204" pitchFamily="34" charset="0"/>
              <a:ea typeface="Meiryo UI" panose="020B0604030504040204" pitchFamily="50" charset="-128"/>
              <a:cs typeface="Arial" panose="020B0604020202020204" pitchFamily="34" charset="0"/>
            </a:endParaRPr>
          </a:p>
        </p:txBody>
      </p:sp>
      <p:pic>
        <p:nvPicPr>
          <p:cNvPr id="2" name="図 1">
            <a:extLst>
              <a:ext uri="{FF2B5EF4-FFF2-40B4-BE49-F238E27FC236}">
                <a16:creationId xmlns:a16="http://schemas.microsoft.com/office/drawing/2014/main" id="{B80B9F15-6E17-405D-B414-1101704F7AF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9263" t="6565" r="11863" b="-141"/>
          <a:stretch/>
        </p:blipFill>
        <p:spPr>
          <a:xfrm>
            <a:off x="2160104" y="1578077"/>
            <a:ext cx="4823792" cy="4513618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509994309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3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385269"/>
          </a:xfrm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r>
              <a:rPr lang="en-US" altLang="ja-JP" sz="2400" b="1">
                <a:latin typeface="Meiryo UI" panose="020B0604030504040204" pitchFamily="50" charset="-128"/>
                <a:ea typeface="Meiryo UI" panose="020B0604030504040204" pitchFamily="50" charset="-128"/>
              </a:rPr>
              <a:t>Hydraulic Generator</a:t>
            </a:r>
            <a:endParaRPr kumimoji="1" lang="ja-JP" altLang="en-US" sz="2400" b="1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4522721" y="6400413"/>
            <a:ext cx="3647941" cy="27699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r"/>
            <a:r>
              <a:rPr lang="en-US" altLang="ja-JP" sz="1200" dirty="0" err="1">
                <a:solidFill>
                  <a:prstClr val="black"/>
                </a:solidFill>
              </a:rPr>
              <a:t>teksto</a:t>
            </a:r>
            <a:r>
              <a:rPr lang="en-US" altLang="ja-JP" sz="1200" dirty="0">
                <a:solidFill>
                  <a:prstClr val="black"/>
                </a:solidFill>
              </a:rPr>
              <a:t> p.</a:t>
            </a:r>
            <a:r>
              <a:rPr lang="ja-JP" altLang="en-US" sz="1200" dirty="0">
                <a:solidFill>
                  <a:prstClr val="black"/>
                </a:solidFill>
              </a:rPr>
              <a:t>１０９</a:t>
            </a:r>
            <a:r>
              <a:rPr lang="en-US" altLang="ja-JP" sz="1200" dirty="0">
                <a:solidFill>
                  <a:prstClr val="black"/>
                </a:solidFill>
              </a:rPr>
              <a:t>/</a:t>
            </a:r>
            <a:r>
              <a:rPr lang="en-US" altLang="ja-JP" sz="1200" dirty="0" err="1">
                <a:solidFill>
                  <a:prstClr val="black"/>
                </a:solidFill>
              </a:rPr>
              <a:t>Suportang</a:t>
            </a:r>
            <a:r>
              <a:rPr lang="en-US" altLang="ja-JP" sz="1200" dirty="0">
                <a:solidFill>
                  <a:prstClr val="black"/>
                </a:solidFill>
              </a:rPr>
              <a:t> </a:t>
            </a:r>
            <a:r>
              <a:rPr lang="en-US" altLang="ja-JP" sz="1200" dirty="0" err="1">
                <a:solidFill>
                  <a:prstClr val="black"/>
                </a:solidFill>
              </a:rPr>
              <a:t>Aklat-Aralin</a:t>
            </a:r>
            <a:r>
              <a:rPr lang="en-US" altLang="ja-JP" sz="1200" dirty="0">
                <a:solidFill>
                  <a:prstClr val="black"/>
                </a:solidFill>
              </a:rPr>
              <a:t> p.</a:t>
            </a:r>
            <a:r>
              <a:rPr lang="ja-JP" altLang="en-US" sz="1200" dirty="0" smtClean="0">
                <a:solidFill>
                  <a:prstClr val="black"/>
                </a:solidFill>
              </a:rPr>
              <a:t>５２</a:t>
            </a:r>
            <a:endParaRPr lang="ja-JP" altLang="en-US" sz="1200" dirty="0">
              <a:solidFill>
                <a:prstClr val="black"/>
              </a:solidFill>
            </a:endParaRP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712B29-8DFD-45C1-BE8F-2E7F44751CDC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56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2" name="図 1">
            <a:extLst>
              <a:ext uri="{FF2B5EF4-FFF2-40B4-BE49-F238E27FC236}">
                <a16:creationId xmlns:a16="http://schemas.microsoft.com/office/drawing/2014/main" id="{BCE0B6BE-A21A-4430-92A4-238EE17660C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92078" y="4658415"/>
            <a:ext cx="1978584" cy="1697934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A79B2094-5D59-4A27-AA3F-77A7CC4A3D4A}"/>
              </a:ext>
            </a:extLst>
          </p:cNvPr>
          <p:cNvSpPr/>
          <p:nvPr/>
        </p:nvSpPr>
        <p:spPr>
          <a:xfrm>
            <a:off x="6092687" y="4614351"/>
            <a:ext cx="914400" cy="18624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コンテンツ プレースホルダー 4"/>
          <p:cNvSpPr txBox="1">
            <a:spLocks/>
          </p:cNvSpPr>
          <p:nvPr/>
        </p:nvSpPr>
        <p:spPr>
          <a:xfrm>
            <a:off x="628649" y="852737"/>
            <a:ext cx="7886701" cy="5297339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ja-JP" altLang="en-US" sz="1600" b="1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①　</a:t>
            </a:r>
            <a:r>
              <a:rPr lang="en-US" altLang="ja-JP" sz="1600" b="1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Hydraulic Pump</a:t>
            </a:r>
            <a:endParaRPr lang="ja-JP" altLang="en-US" sz="1600" b="1">
              <a:solidFill>
                <a:prstClr val="black"/>
              </a:solidFill>
              <a:latin typeface="Arial" panose="020B0604020202020204" pitchFamily="34" charset="0"/>
              <a:ea typeface="Meiryo UI" panose="020B0604030504040204" pitchFamily="50" charset="-128"/>
              <a:cs typeface="Arial" panose="020B0604020202020204" pitchFamily="34" charset="0"/>
            </a:endParaRP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ja-JP" altLang="en-US" sz="1600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　</a:t>
            </a:r>
            <a:r>
              <a:rPr lang="en-US" altLang="ja-JP" sz="1600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Ang hydraulic pump ay </a:t>
            </a:r>
            <a:r>
              <a:rPr lang="en-US" altLang="ja-JP" sz="1600" err="1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pinapaandar</a:t>
            </a:r>
            <a:r>
              <a:rPr lang="en-US" altLang="ja-JP" sz="1600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 ng engine </a:t>
            </a:r>
            <a:r>
              <a:rPr lang="en-US" altLang="ja-JP" sz="1600" err="1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gamit</a:t>
            </a:r>
            <a:r>
              <a:rPr lang="en-US" altLang="ja-JP" sz="1600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 ang electric motor, </a:t>
            </a:r>
            <a:r>
              <a:rPr lang="en-US" altLang="ja-JP" sz="1600" err="1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nagpapump</a:t>
            </a:r>
            <a:r>
              <a:rPr lang="en-US" altLang="ja-JP" sz="1600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 ng hydraulic oil </a:t>
            </a:r>
            <a:r>
              <a:rPr lang="en-US" altLang="ja-JP" sz="1600" err="1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mula</a:t>
            </a:r>
            <a:r>
              <a:rPr lang="en-US" altLang="ja-JP" sz="1600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 </a:t>
            </a:r>
            <a:r>
              <a:rPr lang="en-US" altLang="ja-JP" sz="1600" err="1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sa</a:t>
            </a:r>
            <a:r>
              <a:rPr lang="en-US" altLang="ja-JP" sz="1600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 hydraulic oil tank at </a:t>
            </a:r>
            <a:r>
              <a:rPr lang="en-US" altLang="ja-JP" sz="1600" err="1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nagsusupply</a:t>
            </a:r>
            <a:r>
              <a:rPr lang="en-US" altLang="ja-JP" sz="1600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 </a:t>
            </a:r>
            <a:r>
              <a:rPr lang="en-US" altLang="ja-JP" sz="1600" err="1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ito</a:t>
            </a:r>
            <a:r>
              <a:rPr lang="en-US" altLang="ja-JP" sz="1600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 hydraulic drive equipment (actuator) </a:t>
            </a:r>
            <a:r>
              <a:rPr lang="en-US" altLang="ja-JP" sz="1600" err="1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bilang</a:t>
            </a:r>
            <a:r>
              <a:rPr lang="en-US" altLang="ja-JP" sz="1600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 high-pressure hydraulic oil. Ang </a:t>
            </a:r>
            <a:r>
              <a:rPr lang="en-US" altLang="ja-JP" sz="1600" err="1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mga</a:t>
            </a:r>
            <a:r>
              <a:rPr lang="en-US" altLang="ja-JP" sz="1600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 hydraulic pump ay </a:t>
            </a:r>
            <a:r>
              <a:rPr lang="en-US" altLang="ja-JP" sz="1600" err="1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maaaring</a:t>
            </a:r>
            <a:r>
              <a:rPr lang="en-US" altLang="ja-JP" sz="1600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 ma- categorize </a:t>
            </a:r>
            <a:r>
              <a:rPr lang="en-US" altLang="ja-JP" sz="1600" err="1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bilang</a:t>
            </a:r>
            <a:r>
              <a:rPr lang="en-US" altLang="ja-JP" sz="1600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 </a:t>
            </a:r>
            <a:r>
              <a:rPr lang="en-US" altLang="ja-JP" sz="1600" err="1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sa</a:t>
            </a:r>
            <a:r>
              <a:rPr lang="en-US" altLang="ja-JP" sz="1600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 </a:t>
            </a:r>
            <a:r>
              <a:rPr lang="en-US" altLang="ja-JP" sz="1600" err="1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mga</a:t>
            </a:r>
            <a:r>
              <a:rPr lang="en-US" altLang="ja-JP" sz="1600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 </a:t>
            </a:r>
            <a:r>
              <a:rPr lang="en-US" altLang="ja-JP" sz="1600" err="1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sumusunod</a:t>
            </a:r>
            <a:r>
              <a:rPr lang="en-US" altLang="ja-JP" sz="1600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 </a:t>
            </a:r>
            <a:r>
              <a:rPr lang="en-US" altLang="ja-JP" sz="1600" err="1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na</a:t>
            </a:r>
            <a:r>
              <a:rPr lang="en-US" altLang="ja-JP" sz="1600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 </a:t>
            </a:r>
            <a:r>
              <a:rPr lang="en-US" altLang="ja-JP" sz="1600" err="1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istrucktura</a:t>
            </a:r>
            <a:r>
              <a:rPr lang="en-US" altLang="ja-JP" sz="1600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, </a:t>
            </a:r>
            <a:endParaRPr lang="ja-JP" altLang="en-US" sz="1600">
              <a:solidFill>
                <a:prstClr val="black"/>
              </a:solidFill>
              <a:latin typeface="Arial" panose="020B0604020202020204" pitchFamily="34" charset="0"/>
              <a:ea typeface="Meiryo UI" panose="020B0604030504040204" pitchFamily="50" charset="-128"/>
              <a:cs typeface="Arial" panose="020B0604020202020204" pitchFamily="34" charset="0"/>
            </a:endParaRPr>
          </a:p>
          <a:p>
            <a:pPr lvl="1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en-US" altLang="ja-JP" sz="1400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Gear Pump</a:t>
            </a:r>
            <a:endParaRPr lang="ja-JP" altLang="en-US" sz="1400">
              <a:solidFill>
                <a:prstClr val="black"/>
              </a:solidFill>
              <a:latin typeface="Arial" panose="020B0604020202020204" pitchFamily="34" charset="0"/>
              <a:ea typeface="Meiryo UI" panose="020B0604030504040204" pitchFamily="50" charset="-128"/>
              <a:cs typeface="Arial" panose="020B0604020202020204" pitchFamily="34" charset="0"/>
            </a:endParaRPr>
          </a:p>
          <a:p>
            <a:pPr lvl="1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en-US" altLang="ja-JP" sz="1400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Piston Pump (Plunger Pump)</a:t>
            </a:r>
            <a:endParaRPr lang="ja-JP" altLang="en-US" sz="1400">
              <a:solidFill>
                <a:prstClr val="black"/>
              </a:solidFill>
              <a:latin typeface="Arial" panose="020B0604020202020204" pitchFamily="34" charset="0"/>
              <a:ea typeface="Meiryo UI" panose="020B0604030504040204" pitchFamily="50" charset="-128"/>
              <a:cs typeface="Arial" panose="020B0604020202020204" pitchFamily="34" charset="0"/>
            </a:endParaRPr>
          </a:p>
          <a:p>
            <a:pPr lvl="1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en-US" altLang="ja-JP" sz="1400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Vane Pump</a:t>
            </a:r>
            <a:endParaRPr lang="ja-JP" altLang="en-US" sz="1400">
              <a:solidFill>
                <a:prstClr val="black"/>
              </a:solidFill>
              <a:latin typeface="Arial" panose="020B0604020202020204" pitchFamily="34" charset="0"/>
              <a:ea typeface="Meiryo UI" panose="020B0604030504040204" pitchFamily="50" charset="-128"/>
              <a:cs typeface="Arial" panose="020B0604020202020204" pitchFamily="34" charset="0"/>
            </a:endParaRPr>
          </a:p>
          <a:p>
            <a:pPr lvl="1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en-US" altLang="ja-JP" sz="1400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Screw Pump</a:t>
            </a:r>
            <a:endParaRPr lang="ja-JP" altLang="en-US" sz="1400">
              <a:solidFill>
                <a:prstClr val="black"/>
              </a:solidFill>
              <a:latin typeface="Arial" panose="020B0604020202020204" pitchFamily="34" charset="0"/>
              <a:ea typeface="Meiryo UI" panose="020B0604030504040204" pitchFamily="50" charset="-128"/>
              <a:cs typeface="Arial" panose="020B0604020202020204" pitchFamily="34" charset="0"/>
            </a:endParaRPr>
          </a:p>
          <a:p>
            <a:pPr lvl="1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en-US" altLang="ja-JP" sz="1400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Others</a:t>
            </a:r>
            <a:endParaRPr lang="ja-JP" altLang="en-US" sz="1400">
              <a:solidFill>
                <a:prstClr val="black"/>
              </a:solidFill>
              <a:latin typeface="Arial" panose="020B0604020202020204" pitchFamily="34" charset="0"/>
              <a:ea typeface="Meiryo UI" panose="020B0604030504040204" pitchFamily="50" charset="-128"/>
              <a:cs typeface="Arial" panose="020B060402020202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ja-JP" altLang="en-US" sz="1600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　</a:t>
            </a:r>
            <a:r>
              <a:rPr lang="en-US" altLang="ja-JP" sz="1600" err="1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Kasali</a:t>
            </a:r>
            <a:r>
              <a:rPr lang="en-US" altLang="ja-JP" sz="1600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 </a:t>
            </a:r>
            <a:r>
              <a:rPr lang="en-US" altLang="ja-JP" sz="1600" err="1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sa</a:t>
            </a:r>
            <a:r>
              <a:rPr lang="en-US" altLang="ja-JP" sz="1600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 </a:t>
            </a:r>
            <a:r>
              <a:rPr lang="en-US" altLang="ja-JP" sz="1600" err="1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mga</a:t>
            </a:r>
            <a:r>
              <a:rPr lang="en-US" altLang="ja-JP" sz="1600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 </a:t>
            </a:r>
            <a:r>
              <a:rPr lang="en-US" altLang="ja-JP" sz="1600" err="1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nabanggit</a:t>
            </a:r>
            <a:r>
              <a:rPr lang="en-US" altLang="ja-JP" sz="1600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 </a:t>
            </a:r>
            <a:r>
              <a:rPr lang="en-US" altLang="ja-JP" sz="1600" err="1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na</a:t>
            </a:r>
            <a:r>
              <a:rPr lang="en-US" altLang="ja-JP" sz="1600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 pump, </a:t>
            </a:r>
            <a:r>
              <a:rPr lang="en-US" altLang="ja-JP" sz="1600" err="1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ilalarawan</a:t>
            </a:r>
            <a:r>
              <a:rPr lang="en-US" altLang="ja-JP" sz="1600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 ang </a:t>
            </a:r>
            <a:r>
              <a:rPr lang="en-US" altLang="ja-JP" sz="1600" err="1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mga</a:t>
            </a:r>
            <a:r>
              <a:rPr lang="en-US" altLang="ja-JP" sz="1600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 </a:t>
            </a:r>
            <a:r>
              <a:rPr lang="en-US" altLang="ja-JP" sz="1600" err="1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katangian</a:t>
            </a:r>
            <a:r>
              <a:rPr lang="en-US" altLang="ja-JP" sz="1600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 ng gear pump </a:t>
            </a:r>
            <a:r>
              <a:rPr lang="en-US" altLang="ja-JP" sz="1600" err="1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na</a:t>
            </a:r>
            <a:r>
              <a:rPr lang="en-US" altLang="ja-JP" sz="1600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 </a:t>
            </a:r>
            <a:r>
              <a:rPr lang="en-US" altLang="ja-JP" sz="1600" err="1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madalas</a:t>
            </a:r>
            <a:r>
              <a:rPr lang="en-US" altLang="ja-JP" sz="1600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 </a:t>
            </a:r>
            <a:r>
              <a:rPr lang="en-US" altLang="ja-JP" sz="1600" err="1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na</a:t>
            </a:r>
            <a:r>
              <a:rPr lang="en-US" altLang="ja-JP" sz="1600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 </a:t>
            </a:r>
            <a:r>
              <a:rPr lang="en-US" altLang="ja-JP" sz="1600" err="1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ginagamit</a:t>
            </a:r>
            <a:r>
              <a:rPr lang="en-US" altLang="ja-JP" sz="1600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 </a:t>
            </a:r>
            <a:r>
              <a:rPr lang="en-US" altLang="ja-JP" sz="1600" err="1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na</a:t>
            </a:r>
            <a:r>
              <a:rPr lang="en-US" altLang="ja-JP" sz="1600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 hydraulic pump ng </a:t>
            </a:r>
            <a:r>
              <a:rPr lang="en-US" altLang="ja-JP" sz="1600" err="1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mga</a:t>
            </a:r>
            <a:r>
              <a:rPr lang="en-US" altLang="ja-JP" sz="1600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 working equipment </a:t>
            </a:r>
            <a:r>
              <a:rPr lang="en-US" altLang="ja-JP" sz="1600" err="1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sa</a:t>
            </a:r>
            <a:r>
              <a:rPr lang="en-US" altLang="ja-JP" sz="1600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 </a:t>
            </a:r>
            <a:r>
              <a:rPr lang="en-US" altLang="ja-JP" sz="1600" err="1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pag-ikot</a:t>
            </a:r>
            <a:r>
              <a:rPr lang="en-US" altLang="ja-JP" sz="1600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, </a:t>
            </a:r>
            <a:r>
              <a:rPr lang="en-US" altLang="ja-JP" sz="1600" err="1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pag-angat</a:t>
            </a:r>
            <a:r>
              <a:rPr lang="en-US" altLang="ja-JP" sz="1600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/</a:t>
            </a:r>
            <a:r>
              <a:rPr lang="en-US" altLang="ja-JP" sz="1600" err="1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pagbaba</a:t>
            </a:r>
            <a:r>
              <a:rPr lang="en-US" altLang="ja-JP" sz="1600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 at </a:t>
            </a:r>
            <a:r>
              <a:rPr lang="en-US" altLang="ja-JP" sz="1600" err="1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pagpapalawak</a:t>
            </a:r>
            <a:r>
              <a:rPr lang="en-US" altLang="ja-JP" sz="1600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 ng boom ng aerial work platform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ja-JP" sz="1600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 </a:t>
            </a:r>
            <a:r>
              <a:rPr lang="ja-JP" altLang="en-US" sz="1600" b="1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②　</a:t>
            </a:r>
            <a:r>
              <a:rPr lang="en-US" altLang="ja-JP" sz="1600" b="1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Gear Pump</a:t>
            </a:r>
            <a:endParaRPr lang="ja-JP" altLang="en-US" sz="1600" b="1">
              <a:solidFill>
                <a:prstClr val="black"/>
              </a:solidFill>
              <a:latin typeface="Arial" panose="020B0604020202020204" pitchFamily="34" charset="0"/>
              <a:ea typeface="Meiryo UI" panose="020B0604030504040204" pitchFamily="50" charset="-128"/>
              <a:cs typeface="Arial" panose="020B060402020202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ja-JP" altLang="en-US" sz="1600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　</a:t>
            </a:r>
            <a:r>
              <a:rPr lang="en-US" altLang="ja-JP" sz="1600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Ang gear pump ay </a:t>
            </a:r>
            <a:r>
              <a:rPr lang="en-US" altLang="ja-JP" sz="1600" err="1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isangg</a:t>
            </a:r>
            <a:r>
              <a:rPr lang="en-US" altLang="ja-JP" sz="1600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 pump </a:t>
            </a:r>
            <a:r>
              <a:rPr lang="en-US" altLang="ja-JP" sz="1600" err="1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na</a:t>
            </a:r>
            <a:r>
              <a:rPr lang="en-US" altLang="ja-JP" sz="1600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 </a:t>
            </a:r>
            <a:r>
              <a:rPr lang="en-US" altLang="ja-JP" sz="1600" err="1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nagpapaikot</a:t>
            </a:r>
            <a:r>
              <a:rPr lang="en-US" altLang="ja-JP" sz="1600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 ng </a:t>
            </a:r>
            <a:r>
              <a:rPr lang="en-US" altLang="ja-JP" sz="1600" err="1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dalawang</a:t>
            </a:r>
            <a:r>
              <a:rPr lang="en-US" altLang="ja-JP" sz="1600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 </a:t>
            </a:r>
            <a:r>
              <a:rPr lang="en-US" altLang="ja-JP" sz="1600" err="1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parehong</a:t>
            </a:r>
            <a:r>
              <a:rPr lang="en-US" altLang="ja-JP" sz="1600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 gear </a:t>
            </a:r>
            <a:r>
              <a:rPr lang="en-US" altLang="ja-JP" sz="1600" err="1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sa</a:t>
            </a:r>
            <a:r>
              <a:rPr lang="en-US" altLang="ja-JP" sz="1600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 </a:t>
            </a:r>
            <a:r>
              <a:rPr lang="en-US" altLang="ja-JP" sz="1600" err="1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loob</a:t>
            </a:r>
            <a:r>
              <a:rPr lang="en-US" altLang="ja-JP" sz="1600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 ng casing at </a:t>
            </a:r>
            <a:r>
              <a:rPr lang="en-US" altLang="ja-JP" sz="1600" err="1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nagpapump</a:t>
            </a:r>
            <a:r>
              <a:rPr lang="en-US" altLang="ja-JP" sz="1600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 ng hydraulic oil </a:t>
            </a:r>
            <a:r>
              <a:rPr lang="en-US" altLang="ja-JP" sz="1600" err="1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sa</a:t>
            </a:r>
            <a:r>
              <a:rPr lang="en-US" altLang="ja-JP" sz="1600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 </a:t>
            </a:r>
            <a:r>
              <a:rPr lang="en-US" altLang="ja-JP" sz="1600" err="1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pamamagitan</a:t>
            </a:r>
            <a:r>
              <a:rPr lang="en-US" altLang="ja-JP" sz="1600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 ng </a:t>
            </a:r>
            <a:r>
              <a:rPr lang="en-US" altLang="ja-JP" sz="1600" err="1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paguugnay</a:t>
            </a:r>
            <a:r>
              <a:rPr lang="en-US" altLang="ja-JP" sz="1600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 </a:t>
            </a:r>
            <a:r>
              <a:rPr lang="en-US" altLang="ja-JP" sz="1600" err="1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nito</a:t>
            </a:r>
            <a:r>
              <a:rPr lang="en-US" altLang="ja-JP" sz="1600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. </a:t>
            </a:r>
            <a:endParaRPr lang="ja-JP" altLang="en-US" sz="1600">
              <a:solidFill>
                <a:prstClr val="black"/>
              </a:solidFill>
              <a:latin typeface="Arial" panose="020B0604020202020204" pitchFamily="34" charset="0"/>
              <a:ea typeface="Meiryo UI" panose="020B0604030504040204" pitchFamily="50" charset="-128"/>
              <a:cs typeface="Arial" panose="020B060402020202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ja-JP" altLang="en-US" sz="1600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　</a:t>
            </a:r>
            <a:r>
              <a:rPr lang="en-US" altLang="ja-JP" sz="1600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【</a:t>
            </a:r>
            <a:r>
              <a:rPr lang="en-US" altLang="ja-JP" sz="1600" err="1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Katangian</a:t>
            </a:r>
            <a:r>
              <a:rPr lang="en-US" altLang="ja-JP" sz="1600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 ng Gear Pump】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en-US" altLang="ja-JP" sz="1400" err="1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Maliit</a:t>
            </a:r>
            <a:r>
              <a:rPr lang="en-US" altLang="ja-JP" sz="140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 at </a:t>
            </a:r>
            <a:r>
              <a:rPr lang="en-US" altLang="ja-JP" sz="1400" err="1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Magaan</a:t>
            </a:r>
            <a:endParaRPr lang="ja-JP" altLang="en-US" sz="140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lvl="1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en-US" altLang="ja-JP" sz="1400" err="1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Madali</a:t>
            </a:r>
            <a:r>
              <a:rPr lang="en-US" altLang="ja-JP" sz="140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 lang ang </a:t>
            </a:r>
            <a:r>
              <a:rPr lang="en-US" altLang="ja-JP" sz="1400" err="1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mekanismo</a:t>
            </a:r>
            <a:endParaRPr lang="ja-JP" altLang="en-US" sz="140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lvl="1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en-US" altLang="ja-JP" sz="140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Hindi </a:t>
            </a:r>
            <a:r>
              <a:rPr lang="en-US" altLang="ja-JP" sz="1400" err="1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madaling</a:t>
            </a:r>
            <a:r>
              <a:rPr lang="en-US" altLang="ja-JP" sz="140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 </a:t>
            </a:r>
            <a:r>
              <a:rPr lang="en-US" altLang="ja-JP" sz="1400" err="1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masira</a:t>
            </a:r>
            <a:endParaRPr lang="ja-JP" altLang="en-US" sz="140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lvl="1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en-US" altLang="ja-JP" sz="1400" err="1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Madaling</a:t>
            </a:r>
            <a:r>
              <a:rPr lang="en-US" altLang="ja-JP" sz="140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 </a:t>
            </a:r>
            <a:r>
              <a:rPr lang="en-US" altLang="ja-JP" sz="1400" err="1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i</a:t>
            </a:r>
            <a:r>
              <a:rPr lang="en-US" altLang="ja-JP" sz="140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-maintain</a:t>
            </a:r>
            <a:endParaRPr lang="ja-JP" altLang="en-US" sz="140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ja-JP" altLang="en-US" sz="140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315990463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3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385269"/>
          </a:xfrm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r>
              <a:rPr lang="en-US" altLang="ja-JP" sz="2400" b="1">
                <a:latin typeface="Meiryo UI" panose="020B0604030504040204" pitchFamily="50" charset="-128"/>
                <a:ea typeface="Meiryo UI" panose="020B0604030504040204" pitchFamily="50" charset="-128"/>
              </a:rPr>
              <a:t>Hydraulic Driver</a:t>
            </a:r>
            <a:endParaRPr kumimoji="1" lang="ja-JP" altLang="en-US" sz="2400" b="1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4572000" y="6400413"/>
            <a:ext cx="3598662" cy="27699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r"/>
            <a:r>
              <a:rPr lang="en-US" altLang="ja-JP" sz="1200" dirty="0" err="1">
                <a:solidFill>
                  <a:prstClr val="black"/>
                </a:solidFill>
              </a:rPr>
              <a:t>teksto</a:t>
            </a:r>
            <a:r>
              <a:rPr lang="en-US" altLang="ja-JP" sz="1200" dirty="0">
                <a:solidFill>
                  <a:prstClr val="black"/>
                </a:solidFill>
              </a:rPr>
              <a:t> p.</a:t>
            </a:r>
            <a:r>
              <a:rPr lang="ja-JP" altLang="en-US" sz="1200" dirty="0">
                <a:solidFill>
                  <a:prstClr val="black"/>
                </a:solidFill>
              </a:rPr>
              <a:t>１１１</a:t>
            </a:r>
            <a:r>
              <a:rPr lang="en-US" altLang="ja-JP" sz="1200" dirty="0">
                <a:solidFill>
                  <a:prstClr val="black"/>
                </a:solidFill>
              </a:rPr>
              <a:t>/</a:t>
            </a:r>
            <a:r>
              <a:rPr lang="en-US" altLang="ja-JP" sz="1200" dirty="0" err="1">
                <a:solidFill>
                  <a:prstClr val="black"/>
                </a:solidFill>
              </a:rPr>
              <a:t>Suportang</a:t>
            </a:r>
            <a:r>
              <a:rPr lang="en-US" altLang="ja-JP" sz="1200" dirty="0">
                <a:solidFill>
                  <a:prstClr val="black"/>
                </a:solidFill>
              </a:rPr>
              <a:t> </a:t>
            </a:r>
            <a:r>
              <a:rPr lang="en-US" altLang="ja-JP" sz="1200" dirty="0" err="1">
                <a:solidFill>
                  <a:prstClr val="black"/>
                </a:solidFill>
              </a:rPr>
              <a:t>Aklat-Aralin</a:t>
            </a:r>
            <a:r>
              <a:rPr lang="en-US" altLang="ja-JP" sz="1200" dirty="0">
                <a:solidFill>
                  <a:prstClr val="black"/>
                </a:solidFill>
              </a:rPr>
              <a:t> p.</a:t>
            </a:r>
            <a:r>
              <a:rPr lang="ja-JP" altLang="en-US" sz="1200" dirty="0" smtClean="0">
                <a:solidFill>
                  <a:prstClr val="black"/>
                </a:solidFill>
              </a:rPr>
              <a:t>５３</a:t>
            </a:r>
            <a:endParaRPr lang="ja-JP" altLang="en-US" sz="1200" dirty="0">
              <a:solidFill>
                <a:prstClr val="black"/>
              </a:solidFill>
            </a:endParaRP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712B29-8DFD-45C1-BE8F-2E7F44751CDC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57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コンテンツ プレースホルダー 4"/>
          <p:cNvSpPr txBox="1">
            <a:spLocks/>
          </p:cNvSpPr>
          <p:nvPr/>
        </p:nvSpPr>
        <p:spPr>
          <a:xfrm>
            <a:off x="628649" y="852739"/>
            <a:ext cx="7886701" cy="3051455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ja-JP" altLang="en-US" sz="1600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　</a:t>
            </a:r>
            <a:r>
              <a:rPr lang="en-US" altLang="ja-JP" sz="1600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Ang actuator ay </a:t>
            </a:r>
            <a:r>
              <a:rPr lang="en-US" altLang="ja-JP" sz="1600" err="1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isang</a:t>
            </a:r>
            <a:r>
              <a:rPr lang="en-US" altLang="ja-JP" sz="1600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 </a:t>
            </a:r>
            <a:r>
              <a:rPr lang="en-US" altLang="ja-JP" sz="1600" err="1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aparato</a:t>
            </a:r>
            <a:r>
              <a:rPr lang="en-US" altLang="ja-JP" sz="1600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 </a:t>
            </a:r>
            <a:r>
              <a:rPr lang="en-US" altLang="ja-JP" sz="1600" err="1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na</a:t>
            </a:r>
            <a:r>
              <a:rPr lang="en-US" altLang="ja-JP" sz="1600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 </a:t>
            </a:r>
            <a:r>
              <a:rPr lang="en-US" altLang="ja-JP" sz="1600" b="1" u="sng" err="1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nagkokonvert</a:t>
            </a:r>
            <a:r>
              <a:rPr lang="en-US" altLang="ja-JP" sz="1600" b="1" u="sng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 ng hydraulic oil </a:t>
            </a:r>
            <a:r>
              <a:rPr lang="en-US" altLang="ja-JP" sz="1600" b="1" u="sng" err="1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galing</a:t>
            </a:r>
            <a:r>
              <a:rPr lang="en-US" altLang="ja-JP" sz="1600" b="1" u="sng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 </a:t>
            </a:r>
            <a:r>
              <a:rPr lang="en-US" altLang="ja-JP" sz="1600" b="1" u="sng" err="1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sa</a:t>
            </a:r>
            <a:r>
              <a:rPr lang="en-US" altLang="ja-JP" sz="1600" b="1" u="sng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 </a:t>
            </a:r>
            <a:r>
              <a:rPr lang="en-US" altLang="ja-JP" sz="1600" b="1" u="sng" err="1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isang</a:t>
            </a:r>
            <a:r>
              <a:rPr lang="en-US" altLang="ja-JP" sz="1600" b="1" u="sng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 hydraulic pump </a:t>
            </a:r>
            <a:r>
              <a:rPr lang="en-US" altLang="ja-JP" sz="1600" b="1" u="sng" err="1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patungo</a:t>
            </a:r>
            <a:r>
              <a:rPr lang="en-US" altLang="ja-JP" sz="1600" b="1" u="sng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 </a:t>
            </a:r>
            <a:r>
              <a:rPr lang="en-US" altLang="ja-JP" sz="1600" b="1" u="sng" err="1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sa</a:t>
            </a:r>
            <a:r>
              <a:rPr lang="en-US" altLang="ja-JP" sz="1600" b="1" u="sng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 </a:t>
            </a:r>
            <a:r>
              <a:rPr lang="en-US" altLang="ja-JP" sz="1600" b="1" u="sng" err="1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mekanikal</a:t>
            </a:r>
            <a:r>
              <a:rPr lang="en-US" altLang="ja-JP" sz="1600" b="1" u="sng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 (</a:t>
            </a:r>
            <a:r>
              <a:rPr lang="en-US" altLang="ja-JP" sz="1600" b="1" u="sng" err="1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enerhiya</a:t>
            </a:r>
            <a:r>
              <a:rPr lang="en-US" altLang="ja-JP" sz="1600" b="1" u="sng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)</a:t>
            </a:r>
            <a:r>
              <a:rPr lang="en-US" altLang="ja-JP" sz="1600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. </a:t>
            </a:r>
            <a:r>
              <a:rPr lang="en-US" altLang="ja-JP" sz="1600" err="1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Depende</a:t>
            </a:r>
            <a:r>
              <a:rPr lang="en-US" altLang="ja-JP" sz="1600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 </a:t>
            </a:r>
            <a:r>
              <a:rPr lang="en-US" altLang="ja-JP" sz="1600" err="1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sa</a:t>
            </a:r>
            <a:r>
              <a:rPr lang="en-US" altLang="ja-JP" sz="1600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 </a:t>
            </a:r>
            <a:r>
              <a:rPr lang="en-US" altLang="ja-JP" sz="1600" err="1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paraan</a:t>
            </a:r>
            <a:r>
              <a:rPr lang="en-US" altLang="ja-JP" sz="1600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 ng </a:t>
            </a:r>
            <a:r>
              <a:rPr lang="en-US" altLang="ja-JP" sz="1600" err="1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paggalaw</a:t>
            </a:r>
            <a:r>
              <a:rPr lang="en-US" altLang="ja-JP" sz="1600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 </a:t>
            </a:r>
            <a:r>
              <a:rPr lang="en-US" altLang="ja-JP" sz="1600" err="1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nito</a:t>
            </a:r>
            <a:r>
              <a:rPr lang="en-US" altLang="ja-JP" sz="1600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, </a:t>
            </a:r>
            <a:r>
              <a:rPr lang="en-US" altLang="ja-JP" sz="1600" err="1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ito</a:t>
            </a:r>
            <a:r>
              <a:rPr lang="en-US" altLang="ja-JP" sz="1600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 ay </a:t>
            </a:r>
            <a:r>
              <a:rPr lang="en-US" altLang="ja-JP" sz="1600" err="1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nahahati</a:t>
            </a:r>
            <a:r>
              <a:rPr lang="en-US" altLang="ja-JP" sz="1600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 </a:t>
            </a:r>
            <a:r>
              <a:rPr lang="en-US" altLang="ja-JP" sz="1600" err="1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sa</a:t>
            </a:r>
            <a:r>
              <a:rPr lang="en-US" altLang="ja-JP" sz="1600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 </a:t>
            </a:r>
            <a:r>
              <a:rPr lang="en-US" altLang="ja-JP" sz="1600" b="1" u="sng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hydraulic cylinder </a:t>
            </a:r>
            <a:r>
              <a:rPr lang="en-US" altLang="ja-JP" sz="1600" b="1" u="sng" err="1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na</a:t>
            </a:r>
            <a:r>
              <a:rPr lang="en-US" altLang="ja-JP" sz="1600" b="1" u="sng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 linear motion at </a:t>
            </a:r>
            <a:r>
              <a:rPr lang="en-US" altLang="ja-JP" sz="1600" b="1" u="sng" err="1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isang</a:t>
            </a:r>
            <a:r>
              <a:rPr lang="en-US" altLang="ja-JP" sz="1600" b="1" u="sng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 hydraulic motor </a:t>
            </a:r>
            <a:r>
              <a:rPr lang="en-US" altLang="ja-JP" sz="1600" b="1" u="sng" err="1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na</a:t>
            </a:r>
            <a:r>
              <a:rPr lang="en-US" altLang="ja-JP" sz="1600" b="1" u="sng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 rotary motion.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ja-JP" sz="1600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Ang </a:t>
            </a:r>
            <a:r>
              <a:rPr lang="en-US" altLang="ja-JP" sz="1600" err="1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mga</a:t>
            </a:r>
            <a:r>
              <a:rPr lang="en-US" altLang="ja-JP" sz="1600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 hydraulic cylinder ay </a:t>
            </a:r>
            <a:r>
              <a:rPr lang="en-US" altLang="ja-JP" sz="1600" err="1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maaaring</a:t>
            </a:r>
            <a:r>
              <a:rPr lang="en-US" altLang="ja-JP" sz="1600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 </a:t>
            </a:r>
            <a:r>
              <a:rPr lang="en-US" altLang="ja-JP" sz="1600" err="1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macategorize</a:t>
            </a:r>
            <a:r>
              <a:rPr lang="en-US" altLang="ja-JP" sz="1600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 </a:t>
            </a:r>
            <a:r>
              <a:rPr lang="en-US" altLang="ja-JP" sz="1600" err="1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bilang</a:t>
            </a:r>
            <a:r>
              <a:rPr lang="en-US" altLang="ja-JP" sz="1600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 </a:t>
            </a:r>
            <a:r>
              <a:rPr lang="en-US" altLang="ja-JP" sz="1600" err="1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sa</a:t>
            </a:r>
            <a:r>
              <a:rPr lang="en-US" altLang="ja-JP" sz="1600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 </a:t>
            </a:r>
            <a:r>
              <a:rPr lang="en-US" altLang="ja-JP" sz="1600" err="1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mga</a:t>
            </a:r>
            <a:r>
              <a:rPr lang="en-US" altLang="ja-JP" sz="1600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 </a:t>
            </a:r>
            <a:r>
              <a:rPr lang="en-US" altLang="ja-JP" sz="1600" err="1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sumusunod</a:t>
            </a:r>
            <a:r>
              <a:rPr lang="en-US" altLang="ja-JP" sz="1600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 </a:t>
            </a:r>
            <a:r>
              <a:rPr lang="en-US" altLang="ja-JP" sz="1600" err="1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na</a:t>
            </a:r>
            <a:r>
              <a:rPr lang="en-US" altLang="ja-JP" sz="1600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 </a:t>
            </a:r>
            <a:r>
              <a:rPr lang="en-US" altLang="ja-JP" sz="1600" err="1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istruktura</a:t>
            </a:r>
            <a:r>
              <a:rPr lang="en-US" altLang="ja-JP" sz="1600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, </a:t>
            </a:r>
            <a:endParaRPr lang="ja-JP" altLang="en-US" sz="1600">
              <a:solidFill>
                <a:prstClr val="black"/>
              </a:solidFill>
              <a:latin typeface="Arial" panose="020B0604020202020204" pitchFamily="34" charset="0"/>
              <a:ea typeface="Meiryo UI" panose="020B0604030504040204" pitchFamily="50" charset="-128"/>
              <a:cs typeface="Arial" panose="020B0604020202020204" pitchFamily="34" charset="0"/>
            </a:endParaRPr>
          </a:p>
        </p:txBody>
      </p:sp>
      <p:pic>
        <p:nvPicPr>
          <p:cNvPr id="2" name="図 1">
            <a:extLst>
              <a:ext uri="{FF2B5EF4-FFF2-40B4-BE49-F238E27FC236}">
                <a16:creationId xmlns:a16="http://schemas.microsoft.com/office/drawing/2014/main" id="{80BD58D4-60A5-4C78-B3D4-5A2C60F0C45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5519" y="2170602"/>
            <a:ext cx="6115812" cy="20314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688084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3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385269"/>
          </a:xfrm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r>
              <a:rPr lang="en-US" altLang="ja-JP" sz="2400" b="1"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Hydraulic Regulator</a:t>
            </a:r>
            <a:endParaRPr kumimoji="1" lang="ja-JP" altLang="en-US" sz="2400" b="1">
              <a:latin typeface="Arial" panose="020B0604020202020204" pitchFamily="34" charset="0"/>
              <a:ea typeface="Meiryo UI" panose="020B0604030504040204" pitchFamily="50" charset="-128"/>
              <a:cs typeface="Arial" panose="020B0604020202020204" pitchFamily="34" charset="0"/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4572000" y="6400413"/>
            <a:ext cx="3598662" cy="27699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r"/>
            <a:r>
              <a:rPr lang="en-US" altLang="ja-JP" sz="1200" dirty="0" err="1">
                <a:solidFill>
                  <a:prstClr val="black"/>
                </a:solidFill>
              </a:rPr>
              <a:t>teksto</a:t>
            </a:r>
            <a:r>
              <a:rPr lang="en-US" altLang="ja-JP" sz="1200" dirty="0">
                <a:solidFill>
                  <a:prstClr val="black"/>
                </a:solidFill>
              </a:rPr>
              <a:t> p.</a:t>
            </a:r>
            <a:r>
              <a:rPr lang="ja-JP" altLang="en-US" sz="1200" dirty="0">
                <a:solidFill>
                  <a:prstClr val="black"/>
                </a:solidFill>
              </a:rPr>
              <a:t>１１３</a:t>
            </a:r>
            <a:r>
              <a:rPr lang="en-US" altLang="ja-JP" sz="1200" dirty="0">
                <a:solidFill>
                  <a:prstClr val="black"/>
                </a:solidFill>
              </a:rPr>
              <a:t>/</a:t>
            </a:r>
            <a:r>
              <a:rPr lang="en-US" altLang="ja-JP" sz="1200" dirty="0" err="1">
                <a:solidFill>
                  <a:prstClr val="black"/>
                </a:solidFill>
              </a:rPr>
              <a:t>Suportang</a:t>
            </a:r>
            <a:r>
              <a:rPr lang="en-US" altLang="ja-JP" sz="1200" dirty="0">
                <a:solidFill>
                  <a:prstClr val="black"/>
                </a:solidFill>
              </a:rPr>
              <a:t> </a:t>
            </a:r>
            <a:r>
              <a:rPr lang="en-US" altLang="ja-JP" sz="1200" dirty="0" err="1">
                <a:solidFill>
                  <a:prstClr val="black"/>
                </a:solidFill>
              </a:rPr>
              <a:t>Aklat-Aralin</a:t>
            </a:r>
            <a:r>
              <a:rPr lang="en-US" altLang="ja-JP" sz="1200" dirty="0">
                <a:solidFill>
                  <a:prstClr val="black"/>
                </a:solidFill>
              </a:rPr>
              <a:t> p.</a:t>
            </a:r>
            <a:r>
              <a:rPr lang="ja-JP" altLang="en-US" sz="1200" dirty="0" smtClean="0">
                <a:solidFill>
                  <a:prstClr val="black"/>
                </a:solidFill>
              </a:rPr>
              <a:t>５４</a:t>
            </a:r>
            <a:endParaRPr lang="ja-JP" altLang="en-US" sz="1200" dirty="0">
              <a:solidFill>
                <a:prstClr val="black"/>
              </a:solidFill>
            </a:endParaRP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712B29-8DFD-45C1-BE8F-2E7F44751CDC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58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コンテンツ プレースホルダー 4"/>
          <p:cNvSpPr txBox="1">
            <a:spLocks/>
          </p:cNvSpPr>
          <p:nvPr/>
        </p:nvSpPr>
        <p:spPr>
          <a:xfrm>
            <a:off x="628649" y="852738"/>
            <a:ext cx="7886701" cy="2338135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ja-JP" sz="1600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Ang hydraulic regulator ay </a:t>
            </a:r>
            <a:r>
              <a:rPr lang="en-US" altLang="ja-JP" sz="1600" b="1" u="sng" err="1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kinokontrol</a:t>
            </a:r>
            <a:r>
              <a:rPr lang="en-US" altLang="ja-JP" sz="1600" b="1" u="sng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 ang flow rate, pressure, </a:t>
            </a:r>
            <a:r>
              <a:rPr lang="en-US" altLang="ja-JP" sz="1600" b="1" u="sng" err="1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direksyon</a:t>
            </a:r>
            <a:r>
              <a:rPr lang="en-US" altLang="ja-JP" sz="1600" b="1" u="sng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 ng </a:t>
            </a:r>
            <a:r>
              <a:rPr lang="en-US" altLang="ja-JP" sz="1600" b="1" u="sng" err="1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pagdalog</a:t>
            </a:r>
            <a:r>
              <a:rPr lang="en-US" altLang="ja-JP" sz="1600" b="1" u="sng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 ng hydraulic oil </a:t>
            </a:r>
            <a:r>
              <a:rPr lang="en-US" altLang="ja-JP" sz="1600" err="1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papunta</a:t>
            </a:r>
            <a:r>
              <a:rPr lang="en-US" altLang="ja-JP" sz="1600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 </a:t>
            </a:r>
            <a:r>
              <a:rPr lang="en-US" altLang="ja-JP" sz="1600" err="1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sa</a:t>
            </a:r>
            <a:r>
              <a:rPr lang="en-US" altLang="ja-JP" sz="1600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 hydraulic driver (actuator) </a:t>
            </a:r>
            <a:r>
              <a:rPr lang="en-US" altLang="ja-JP" sz="1600" err="1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katulad</a:t>
            </a:r>
            <a:r>
              <a:rPr lang="en-US" altLang="ja-JP" sz="1600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 ng hydraulic motor at hydraulic cylinder.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ja-JP" sz="1600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Ang hydraulic regulator ay </a:t>
            </a:r>
            <a:r>
              <a:rPr lang="en-US" altLang="ja-JP" sz="1600" err="1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maaaring</a:t>
            </a:r>
            <a:r>
              <a:rPr lang="en-US" altLang="ja-JP" sz="1600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 </a:t>
            </a:r>
            <a:r>
              <a:rPr lang="en-US" altLang="ja-JP" sz="1600" err="1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macategorize</a:t>
            </a:r>
            <a:r>
              <a:rPr lang="en-US" altLang="ja-JP" sz="1600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 </a:t>
            </a:r>
            <a:r>
              <a:rPr lang="en-US" altLang="ja-JP" sz="1600" err="1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bilang</a:t>
            </a:r>
            <a:r>
              <a:rPr lang="en-US" altLang="ja-JP" sz="1600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 </a:t>
            </a:r>
            <a:r>
              <a:rPr lang="en-US" altLang="ja-JP" sz="1600" err="1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sa</a:t>
            </a:r>
            <a:r>
              <a:rPr lang="en-US" altLang="ja-JP" sz="1600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 </a:t>
            </a:r>
            <a:r>
              <a:rPr lang="en-US" altLang="ja-JP" sz="1600" err="1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mga</a:t>
            </a:r>
            <a:r>
              <a:rPr lang="en-US" altLang="ja-JP" sz="1600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 </a:t>
            </a:r>
            <a:r>
              <a:rPr lang="en-US" altLang="ja-JP" sz="1600" err="1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sumusunod</a:t>
            </a:r>
            <a:r>
              <a:rPr lang="en-US" altLang="ja-JP" sz="1600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 </a:t>
            </a:r>
            <a:r>
              <a:rPr lang="en-US" altLang="ja-JP" sz="1600" err="1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na</a:t>
            </a:r>
            <a:r>
              <a:rPr lang="en-US" altLang="ja-JP" sz="1600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 </a:t>
            </a:r>
            <a:r>
              <a:rPr lang="en-US" altLang="ja-JP" sz="1600" err="1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kakayahan</a:t>
            </a:r>
            <a:r>
              <a:rPr lang="en-US" altLang="ja-JP" sz="1600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 </a:t>
            </a:r>
            <a:r>
              <a:rPr lang="en-US" altLang="ja-JP" sz="1600" err="1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nito</a:t>
            </a:r>
            <a:r>
              <a:rPr lang="en-US" altLang="ja-JP" sz="1600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,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ja-JP" altLang="en-US" sz="160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pic>
        <p:nvPicPr>
          <p:cNvPr id="2" name="図 1">
            <a:extLst>
              <a:ext uri="{FF2B5EF4-FFF2-40B4-BE49-F238E27FC236}">
                <a16:creationId xmlns:a16="http://schemas.microsoft.com/office/drawing/2014/main" id="{A1BEF292-75ED-47F9-A05B-B169A550DC5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4904" y="1591056"/>
            <a:ext cx="6115812" cy="3675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1471382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3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385269"/>
          </a:xfrm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r>
              <a:rPr lang="en-US" altLang="ja-JP" sz="2400" b="1" err="1">
                <a:latin typeface="Meiryo UI" panose="020B0604030504040204" pitchFamily="50" charset="-128"/>
                <a:ea typeface="Meiryo UI" panose="020B0604030504040204" pitchFamily="50" charset="-128"/>
              </a:rPr>
              <a:t>Pagkasira</a:t>
            </a:r>
            <a:r>
              <a:rPr lang="en-US" altLang="ja-JP" sz="2400" b="1">
                <a:latin typeface="Meiryo UI" panose="020B0604030504040204" pitchFamily="50" charset="-128"/>
                <a:ea typeface="Meiryo UI" panose="020B0604030504040204" pitchFamily="50" charset="-128"/>
              </a:rPr>
              <a:t> ng Hydraulic Oil </a:t>
            </a:r>
            <a:endParaRPr kumimoji="1" lang="ja-JP" altLang="en-US" sz="2400" b="1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4572000" y="6400413"/>
            <a:ext cx="3598662" cy="27699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r"/>
            <a:r>
              <a:rPr lang="en-US" altLang="ja-JP" sz="1200" dirty="0" err="1">
                <a:solidFill>
                  <a:prstClr val="black"/>
                </a:solidFill>
              </a:rPr>
              <a:t>teksto</a:t>
            </a:r>
            <a:r>
              <a:rPr lang="en-US" altLang="ja-JP" sz="1200" dirty="0">
                <a:solidFill>
                  <a:prstClr val="black"/>
                </a:solidFill>
              </a:rPr>
              <a:t> p.</a:t>
            </a:r>
            <a:r>
              <a:rPr lang="ja-JP" altLang="en-US" sz="1200" dirty="0">
                <a:solidFill>
                  <a:prstClr val="black"/>
                </a:solidFill>
              </a:rPr>
              <a:t>１２１</a:t>
            </a:r>
            <a:r>
              <a:rPr lang="en-US" altLang="ja-JP" sz="1200" dirty="0">
                <a:solidFill>
                  <a:prstClr val="black"/>
                </a:solidFill>
              </a:rPr>
              <a:t>/</a:t>
            </a:r>
            <a:r>
              <a:rPr lang="en-US" altLang="ja-JP" sz="1200" dirty="0" err="1">
                <a:solidFill>
                  <a:prstClr val="black"/>
                </a:solidFill>
              </a:rPr>
              <a:t>Suportang</a:t>
            </a:r>
            <a:r>
              <a:rPr lang="en-US" altLang="ja-JP" sz="1200" dirty="0">
                <a:solidFill>
                  <a:prstClr val="black"/>
                </a:solidFill>
              </a:rPr>
              <a:t> </a:t>
            </a:r>
            <a:r>
              <a:rPr lang="en-US" altLang="ja-JP" sz="1200" dirty="0" err="1">
                <a:solidFill>
                  <a:prstClr val="black"/>
                </a:solidFill>
              </a:rPr>
              <a:t>Aklat-Aralin</a:t>
            </a:r>
            <a:r>
              <a:rPr lang="en-US" altLang="ja-JP" sz="1200" dirty="0">
                <a:solidFill>
                  <a:prstClr val="black"/>
                </a:solidFill>
              </a:rPr>
              <a:t> p.</a:t>
            </a:r>
            <a:r>
              <a:rPr lang="ja-JP" altLang="en-US" sz="1200" dirty="0" smtClean="0">
                <a:solidFill>
                  <a:prstClr val="black"/>
                </a:solidFill>
              </a:rPr>
              <a:t>５５</a:t>
            </a:r>
            <a:endParaRPr lang="ja-JP" altLang="en-US" sz="1200" dirty="0">
              <a:solidFill>
                <a:prstClr val="black"/>
              </a:solidFill>
            </a:endParaRP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712B29-8DFD-45C1-BE8F-2E7F44751CDC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59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コンテンツ プレースホルダー 4"/>
          <p:cNvSpPr txBox="1">
            <a:spLocks/>
          </p:cNvSpPr>
          <p:nvPr/>
        </p:nvSpPr>
        <p:spPr>
          <a:xfrm>
            <a:off x="628649" y="852739"/>
            <a:ext cx="7886701" cy="1496323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ja-JP" sz="1600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Ang hydraulic oil ay </a:t>
            </a:r>
            <a:r>
              <a:rPr lang="en-US" altLang="ja-JP" sz="1600" b="1" u="sng" err="1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pinapump</a:t>
            </a:r>
            <a:r>
              <a:rPr lang="en-US" altLang="ja-JP" sz="1600" b="1" u="sng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 ng hydraulic pump </a:t>
            </a:r>
            <a:r>
              <a:rPr lang="en-US" altLang="ja-JP" sz="1600" b="1" u="sng" err="1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sa</a:t>
            </a:r>
            <a:r>
              <a:rPr lang="en-US" altLang="ja-JP" sz="1600" b="1" u="sng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 </a:t>
            </a:r>
            <a:r>
              <a:rPr lang="en-US" altLang="ja-JP" sz="1600" b="1" u="sng" err="1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mataas</a:t>
            </a:r>
            <a:r>
              <a:rPr lang="en-US" altLang="ja-JP" sz="1600" b="1" u="sng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 </a:t>
            </a:r>
            <a:r>
              <a:rPr lang="en-US" altLang="ja-JP" sz="1600" b="1" u="sng" err="1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na</a:t>
            </a:r>
            <a:r>
              <a:rPr lang="en-US" altLang="ja-JP" sz="1600" b="1" u="sng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 pressure </a:t>
            </a:r>
            <a:r>
              <a:rPr lang="en-US" altLang="ja-JP" sz="1600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at </a:t>
            </a:r>
            <a:r>
              <a:rPr lang="en-US" altLang="ja-JP" sz="1600" b="1" u="sng" err="1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pinapaandar</a:t>
            </a:r>
            <a:r>
              <a:rPr lang="en-US" altLang="ja-JP" sz="1600" b="1" u="sng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 </a:t>
            </a:r>
            <a:r>
              <a:rPr lang="en-US" altLang="ja-JP" sz="1600" b="1" u="sng" err="1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nito</a:t>
            </a:r>
            <a:r>
              <a:rPr lang="en-US" altLang="ja-JP" sz="1600" b="1" u="sng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 ang hydraulic driver </a:t>
            </a:r>
            <a:r>
              <a:rPr lang="en-US" altLang="ja-JP" sz="1600" b="1" u="sng" err="1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sa</a:t>
            </a:r>
            <a:r>
              <a:rPr lang="en-US" altLang="ja-JP" sz="1600" b="1" u="sng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 </a:t>
            </a:r>
            <a:r>
              <a:rPr lang="en-US" altLang="ja-JP" sz="1600" b="1" u="sng" err="1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pamamagitan</a:t>
            </a:r>
            <a:r>
              <a:rPr lang="en-US" altLang="ja-JP" sz="1600" b="1" u="sng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 ng </a:t>
            </a:r>
            <a:r>
              <a:rPr lang="en-US" altLang="ja-JP" sz="1600" b="1" u="sng" err="1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pagdaan</a:t>
            </a:r>
            <a:r>
              <a:rPr lang="en-US" altLang="ja-JP" sz="1600" b="1" u="sng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 </a:t>
            </a:r>
            <a:r>
              <a:rPr lang="en-US" altLang="ja-JP" sz="1600" b="1" u="sng" err="1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nito</a:t>
            </a:r>
            <a:r>
              <a:rPr lang="en-US" altLang="ja-JP" sz="1600" b="1" u="sng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  </a:t>
            </a:r>
            <a:r>
              <a:rPr lang="en-US" altLang="ja-JP" sz="1600" b="1" u="sng" err="1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sa</a:t>
            </a:r>
            <a:r>
              <a:rPr lang="en-US" altLang="ja-JP" sz="1600" b="1" u="sng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 pipeline at </a:t>
            </a:r>
            <a:r>
              <a:rPr lang="en-US" altLang="ja-JP" sz="1600" b="1" u="sng" err="1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paulit-ulit</a:t>
            </a:r>
            <a:r>
              <a:rPr lang="en-US" altLang="ja-JP" sz="1600" b="1" u="sng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 </a:t>
            </a:r>
            <a:r>
              <a:rPr lang="en-US" altLang="ja-JP" sz="1600" b="1" u="sng" err="1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na</a:t>
            </a:r>
            <a:r>
              <a:rPr lang="en-US" altLang="ja-JP" sz="1600" b="1" u="sng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 </a:t>
            </a:r>
            <a:r>
              <a:rPr lang="en-US" altLang="ja-JP" sz="1600" b="1" u="sng" err="1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nito</a:t>
            </a:r>
            <a:r>
              <a:rPr lang="en-US" altLang="ja-JP" sz="1600" b="1" u="sng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  </a:t>
            </a:r>
            <a:r>
              <a:rPr lang="en-US" altLang="ja-JP" sz="1600" err="1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pinapatakbo</a:t>
            </a:r>
            <a:r>
              <a:rPr lang="en-US" altLang="ja-JP" sz="1600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 ang working equipment. Dahil </a:t>
            </a:r>
            <a:r>
              <a:rPr lang="en-US" altLang="ja-JP" sz="1600" err="1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dito</a:t>
            </a:r>
            <a:r>
              <a:rPr lang="en-US" altLang="ja-JP" sz="1600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, </a:t>
            </a:r>
            <a:r>
              <a:rPr lang="en-US" altLang="ja-JP" sz="1600" err="1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umiinit</a:t>
            </a:r>
            <a:r>
              <a:rPr lang="en-US" altLang="ja-JP" sz="1600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 ang hydraulic oil at </a:t>
            </a:r>
            <a:r>
              <a:rPr lang="en-US" altLang="ja-JP" sz="1600" err="1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nakikipag-ugnayan</a:t>
            </a:r>
            <a:r>
              <a:rPr lang="en-US" altLang="ja-JP" sz="1600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 </a:t>
            </a:r>
            <a:r>
              <a:rPr lang="en-US" altLang="ja-JP" sz="1600" err="1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sa</a:t>
            </a:r>
            <a:r>
              <a:rPr lang="en-US" altLang="ja-JP" sz="1600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 metal o </a:t>
            </a:r>
            <a:r>
              <a:rPr lang="en-US" altLang="ja-JP" sz="1600" err="1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hangin</a:t>
            </a:r>
            <a:r>
              <a:rPr lang="en-US" altLang="ja-JP" sz="1600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. Hindi </a:t>
            </a:r>
            <a:r>
              <a:rPr lang="en-US" altLang="ja-JP" sz="1600" err="1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maiiwasan</a:t>
            </a:r>
            <a:r>
              <a:rPr lang="en-US" altLang="ja-JP" sz="1600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 </a:t>
            </a:r>
            <a:r>
              <a:rPr lang="en-US" altLang="ja-JP" sz="1600" b="1" u="sng" err="1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kontaminasyon</a:t>
            </a:r>
            <a:r>
              <a:rPr lang="en-US" altLang="ja-JP" sz="1600" b="1" u="sng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 </a:t>
            </a:r>
            <a:r>
              <a:rPr lang="en-US" altLang="ja-JP" sz="1600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at </a:t>
            </a:r>
            <a:r>
              <a:rPr lang="en-US" altLang="ja-JP" sz="1600" b="1" u="sng" err="1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pagkasira</a:t>
            </a:r>
            <a:r>
              <a:rPr lang="en-US" altLang="ja-JP" sz="1600" b="1" u="sng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(oxidation)</a:t>
            </a:r>
            <a:r>
              <a:rPr lang="en-US" altLang="ja-JP" sz="1600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 </a:t>
            </a:r>
            <a:r>
              <a:rPr lang="en-US" altLang="ja-JP" sz="1600" err="1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nito</a:t>
            </a:r>
            <a:r>
              <a:rPr lang="en-US" altLang="ja-JP" sz="1600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 </a:t>
            </a:r>
            <a:r>
              <a:rPr lang="en-US" altLang="ja-JP" sz="1600" err="1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dahil</a:t>
            </a:r>
            <a:r>
              <a:rPr lang="en-US" altLang="ja-JP" sz="1600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 </a:t>
            </a:r>
            <a:r>
              <a:rPr lang="en-US" altLang="ja-JP" sz="1600" err="1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sa</a:t>
            </a:r>
            <a:r>
              <a:rPr lang="en-US" altLang="ja-JP" sz="1600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 </a:t>
            </a:r>
            <a:r>
              <a:rPr lang="en-US" altLang="ja-JP" sz="1600" err="1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sobrang</a:t>
            </a:r>
            <a:r>
              <a:rPr lang="en-US" altLang="ja-JP" sz="1600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 </a:t>
            </a:r>
            <a:r>
              <a:rPr lang="en-US" altLang="ja-JP" sz="1600" err="1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pagtakbo</a:t>
            </a:r>
            <a:r>
              <a:rPr lang="en-US" altLang="ja-JP" sz="1600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 </a:t>
            </a:r>
            <a:r>
              <a:rPr lang="en-US" altLang="ja-JP" sz="1600" err="1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nito</a:t>
            </a:r>
            <a:r>
              <a:rPr lang="en-US" altLang="ja-JP" sz="1600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. 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en-US" altLang="ja-JP" sz="1600">
              <a:solidFill>
                <a:prstClr val="black"/>
              </a:solidFill>
              <a:latin typeface="Arial" panose="020B0604020202020204" pitchFamily="34" charset="0"/>
              <a:ea typeface="Meiryo UI" panose="020B0604030504040204" pitchFamily="50" charset="-128"/>
              <a:cs typeface="Arial" panose="020B0604020202020204" pitchFamily="34" charset="0"/>
            </a:endParaRP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ja-JP" sz="1600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Ang </a:t>
            </a:r>
            <a:r>
              <a:rPr lang="en-US" altLang="ja-JP" sz="1600" err="1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paggamit</a:t>
            </a:r>
            <a:r>
              <a:rPr lang="en-US" altLang="ja-JP" sz="1600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 ng </a:t>
            </a:r>
            <a:r>
              <a:rPr lang="en-US" altLang="ja-JP" sz="1600" err="1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sira</a:t>
            </a:r>
            <a:r>
              <a:rPr lang="en-US" altLang="ja-JP" sz="1600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 o </a:t>
            </a:r>
            <a:r>
              <a:rPr lang="en-US" altLang="ja-JP" sz="1600" err="1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kontaminadong</a:t>
            </a:r>
            <a:r>
              <a:rPr lang="en-US" altLang="ja-JP" sz="1600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 hydraulic oil </a:t>
            </a:r>
            <a:r>
              <a:rPr lang="en-US" altLang="ja-JP" sz="1600" err="1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na</a:t>
            </a:r>
            <a:r>
              <a:rPr lang="en-US" altLang="ja-JP" sz="1600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 </a:t>
            </a:r>
            <a:r>
              <a:rPr lang="en-US" altLang="ja-JP" sz="1600" err="1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ito</a:t>
            </a:r>
            <a:r>
              <a:rPr lang="en-US" altLang="ja-JP" sz="1600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 ay </a:t>
            </a:r>
            <a:r>
              <a:rPr lang="en-US" altLang="ja-JP" sz="1600" err="1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maaaring</a:t>
            </a:r>
            <a:r>
              <a:rPr lang="en-US" altLang="ja-JP" sz="1600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 </a:t>
            </a:r>
            <a:r>
              <a:rPr lang="en-US" altLang="ja-JP" sz="1600" err="1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magdulot</a:t>
            </a:r>
            <a:r>
              <a:rPr lang="en-US" altLang="ja-JP" sz="1600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 ng malfunction ng hydraulic system, kaya </a:t>
            </a:r>
            <a:r>
              <a:rPr lang="en-US" altLang="ja-JP" sz="1600" b="1" u="sng" err="1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mahalagang</a:t>
            </a:r>
            <a:r>
              <a:rPr lang="en-US" altLang="ja-JP" sz="1600" b="1" u="sng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 </a:t>
            </a:r>
            <a:r>
              <a:rPr lang="en-US" altLang="ja-JP" sz="1600" b="1" u="sng" err="1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patuloy</a:t>
            </a:r>
            <a:r>
              <a:rPr lang="en-US" altLang="ja-JP" sz="1600" b="1" u="sng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 </a:t>
            </a:r>
            <a:r>
              <a:rPr lang="en-US" altLang="ja-JP" sz="1600" b="1" u="sng" err="1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na</a:t>
            </a:r>
            <a:r>
              <a:rPr lang="en-US" altLang="ja-JP" sz="1600" b="1" u="sng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 </a:t>
            </a:r>
            <a:r>
              <a:rPr lang="en-US" altLang="ja-JP" sz="1600" b="1" u="sng" err="1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suriin</a:t>
            </a:r>
            <a:r>
              <a:rPr lang="en-US" altLang="ja-JP" sz="1600" b="1" u="sng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 ang hydraulic oil at </a:t>
            </a:r>
            <a:r>
              <a:rPr lang="en-US" altLang="ja-JP" sz="1600" b="1" u="sng" err="1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pamahalaan</a:t>
            </a:r>
            <a:r>
              <a:rPr lang="en-US" altLang="ja-JP" sz="1600" b="1" u="sng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 </a:t>
            </a:r>
            <a:r>
              <a:rPr lang="en-US" altLang="ja-JP" sz="1600" b="1" u="sng" err="1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ito</a:t>
            </a:r>
            <a:r>
              <a:rPr lang="en-US" altLang="ja-JP" sz="1600" b="1" u="sng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 </a:t>
            </a:r>
            <a:r>
              <a:rPr lang="en-US" altLang="ja-JP" sz="1600" b="1" u="sng" err="1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nang</a:t>
            </a:r>
            <a:r>
              <a:rPr lang="en-US" altLang="ja-JP" sz="1600" b="1" u="sng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 </a:t>
            </a:r>
            <a:r>
              <a:rPr lang="en-US" altLang="ja-JP" sz="1600" b="1" u="sng" err="1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tama</a:t>
            </a:r>
            <a:r>
              <a:rPr lang="en-US" altLang="ja-JP" sz="1600" b="1" u="sng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. 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ja-JP" sz="1600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Ang </a:t>
            </a:r>
            <a:r>
              <a:rPr lang="en-US" altLang="ja-JP" sz="1600" b="1" u="sng" err="1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pagkasira</a:t>
            </a:r>
            <a:r>
              <a:rPr lang="en-US" altLang="ja-JP" sz="1600" b="1" u="sng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 (oxidation) </a:t>
            </a:r>
            <a:r>
              <a:rPr lang="en-US" altLang="ja-JP" sz="1600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ay ang </a:t>
            </a:r>
            <a:r>
              <a:rPr lang="en-US" altLang="ja-JP" sz="1600" err="1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pagkasira</a:t>
            </a:r>
            <a:r>
              <a:rPr lang="en-US" altLang="ja-JP" sz="1600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 ng </a:t>
            </a:r>
            <a:r>
              <a:rPr lang="en-US" altLang="ja-JP" sz="1600" err="1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mga</a:t>
            </a:r>
            <a:r>
              <a:rPr lang="en-US" altLang="ja-JP" sz="1600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 </a:t>
            </a:r>
            <a:r>
              <a:rPr lang="en-US" altLang="ja-JP" sz="1600" err="1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bahagi</a:t>
            </a:r>
            <a:r>
              <a:rPr lang="en-US" altLang="ja-JP" sz="1600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 ng hydraulic oil </a:t>
            </a:r>
            <a:r>
              <a:rPr lang="en-US" altLang="ja-JP" sz="1600" err="1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sa</a:t>
            </a:r>
            <a:r>
              <a:rPr lang="en-US" altLang="ja-JP" sz="1600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 </a:t>
            </a:r>
            <a:r>
              <a:rPr lang="en-US" altLang="ja-JP" sz="1600" err="1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dahil</a:t>
            </a:r>
            <a:r>
              <a:rPr lang="en-US" altLang="ja-JP" sz="1600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 </a:t>
            </a:r>
            <a:r>
              <a:rPr lang="en-US" altLang="ja-JP" sz="1600" err="1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sa</a:t>
            </a:r>
            <a:r>
              <a:rPr lang="en-US" altLang="ja-JP" sz="1600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 </a:t>
            </a:r>
            <a:r>
              <a:rPr lang="en-US" altLang="ja-JP" sz="1600" err="1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mga</a:t>
            </a:r>
            <a:r>
              <a:rPr lang="en-US" altLang="ja-JP" sz="1600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 </a:t>
            </a:r>
            <a:r>
              <a:rPr lang="en-US" altLang="ja-JP" sz="1600" b="1" u="sng" err="1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kemikal</a:t>
            </a:r>
            <a:r>
              <a:rPr lang="en-US" altLang="ja-JP" sz="1600" b="1" u="sng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 </a:t>
            </a:r>
            <a:r>
              <a:rPr lang="en-US" altLang="ja-JP" sz="1600" b="1" u="sng" err="1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na</a:t>
            </a:r>
            <a:r>
              <a:rPr lang="en-US" altLang="ja-JP" sz="1600" b="1" u="sng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 </a:t>
            </a:r>
            <a:r>
              <a:rPr lang="en-US" altLang="ja-JP" sz="1600" b="1" u="sng" err="1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reaksyon</a:t>
            </a:r>
            <a:r>
              <a:rPr lang="en-US" altLang="ja-JP" sz="1600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, </a:t>
            </a:r>
            <a:r>
              <a:rPr lang="en-US" altLang="ja-JP" sz="1600" err="1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mga</a:t>
            </a:r>
            <a:r>
              <a:rPr lang="en-US" altLang="ja-JP" sz="1600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 </a:t>
            </a:r>
            <a:r>
              <a:rPr lang="en-US" altLang="ja-JP" sz="1600" err="1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pagbabago</a:t>
            </a:r>
            <a:r>
              <a:rPr lang="en-US" altLang="ja-JP" sz="1600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 </a:t>
            </a:r>
            <a:r>
              <a:rPr lang="en-US" altLang="ja-JP" sz="1600" err="1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sa</a:t>
            </a:r>
            <a:r>
              <a:rPr lang="en-US" altLang="ja-JP" sz="1600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 </a:t>
            </a:r>
            <a:r>
              <a:rPr lang="en-US" altLang="ja-JP" sz="1600" err="1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mga</a:t>
            </a:r>
            <a:r>
              <a:rPr lang="en-US" altLang="ja-JP" sz="1600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 </a:t>
            </a:r>
            <a:r>
              <a:rPr lang="en-US" altLang="ja-JP" sz="1600" err="1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katangian</a:t>
            </a:r>
            <a:r>
              <a:rPr lang="en-US" altLang="ja-JP" sz="1600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 at </a:t>
            </a:r>
            <a:r>
              <a:rPr lang="en-US" altLang="ja-JP" sz="1600" err="1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sanhi</a:t>
            </a:r>
            <a:r>
              <a:rPr lang="en-US" altLang="ja-JP" sz="1600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 </a:t>
            </a:r>
            <a:r>
              <a:rPr lang="en-US" altLang="ja-JP" sz="1600" err="1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dahil</a:t>
            </a:r>
            <a:r>
              <a:rPr lang="en-US" altLang="ja-JP" sz="1600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 </a:t>
            </a:r>
            <a:r>
              <a:rPr lang="en-US" altLang="ja-JP" sz="1600" err="1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sa</a:t>
            </a:r>
            <a:r>
              <a:rPr lang="en-US" altLang="ja-JP" sz="1600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 </a:t>
            </a:r>
            <a:r>
              <a:rPr lang="en-US" altLang="ja-JP" sz="1600" err="1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pagkasira</a:t>
            </a:r>
            <a:r>
              <a:rPr lang="en-US" altLang="ja-JP" sz="1600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 ay ang </a:t>
            </a:r>
            <a:r>
              <a:rPr lang="en-US" altLang="ja-JP" sz="1600" err="1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mga</a:t>
            </a:r>
            <a:r>
              <a:rPr lang="en-US" altLang="ja-JP" sz="1600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 </a:t>
            </a:r>
            <a:r>
              <a:rPr lang="en-US" altLang="ja-JP" sz="1600" err="1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sumusunod</a:t>
            </a:r>
            <a:r>
              <a:rPr lang="en-US" altLang="ja-JP" sz="1600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, </a:t>
            </a:r>
            <a:endParaRPr lang="ja-JP" altLang="en-US" sz="1600">
              <a:solidFill>
                <a:prstClr val="black"/>
              </a:solidFill>
              <a:latin typeface="Arial" panose="020B0604020202020204" pitchFamily="34" charset="0"/>
              <a:ea typeface="Meiryo UI" panose="020B0604030504040204" pitchFamily="50" charset="-128"/>
              <a:cs typeface="Arial" panose="020B0604020202020204" pitchFamily="34" charset="0"/>
            </a:endParaRPr>
          </a:p>
        </p:txBody>
      </p:sp>
      <p:pic>
        <p:nvPicPr>
          <p:cNvPr id="8" name="図 7">
            <a:extLst>
              <a:ext uri="{FF2B5EF4-FFF2-40B4-BE49-F238E27FC236}">
                <a16:creationId xmlns:a16="http://schemas.microsoft.com/office/drawing/2014/main" id="{83427737-792F-4189-BA4D-4AEF5D8457E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7174" t="21401" r="6875" b="33962"/>
          <a:stretch/>
        </p:blipFill>
        <p:spPr>
          <a:xfrm>
            <a:off x="2241272" y="3820314"/>
            <a:ext cx="4661453" cy="2547122"/>
          </a:xfrm>
          <a:prstGeom prst="rect">
            <a:avLst/>
          </a:prstGeom>
        </p:spPr>
      </p:pic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B71DA867-B91A-42B3-A3C4-25A8B3D5BEB5}"/>
              </a:ext>
            </a:extLst>
          </p:cNvPr>
          <p:cNvSpPr txBox="1"/>
          <p:nvPr/>
        </p:nvSpPr>
        <p:spPr>
          <a:xfrm>
            <a:off x="2299804" y="4022634"/>
            <a:ext cx="938696" cy="330072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txBody>
          <a:bodyPr wrap="square" tIns="72000" bIns="72000" rtlCol="0">
            <a:spAutoFit/>
          </a:bodyPr>
          <a:lstStyle/>
          <a:p>
            <a:pPr algn="ctr"/>
            <a:r>
              <a:rPr kumimoji="1" lang="en-US" altLang="ja-JP" sz="1200">
                <a:latin typeface="Arial" panose="020B0604020202020204" pitchFamily="34" charset="0"/>
                <a:cs typeface="Arial" panose="020B0604020202020204" pitchFamily="34" charset="0"/>
              </a:rPr>
              <a:t>Properties</a:t>
            </a:r>
            <a:endParaRPr kumimoji="1" lang="ja-JP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4958E45A-5F47-430B-A458-961CD860BC12}"/>
              </a:ext>
            </a:extLst>
          </p:cNvPr>
          <p:cNvSpPr txBox="1"/>
          <p:nvPr/>
        </p:nvSpPr>
        <p:spPr>
          <a:xfrm>
            <a:off x="3238500" y="4021256"/>
            <a:ext cx="1377948" cy="318924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txBody>
          <a:bodyPr wrap="square" tIns="36000" bIns="36000" rtlCol="0">
            <a:spAutoFit/>
          </a:bodyPr>
          <a:lstStyle/>
          <a:p>
            <a:pPr algn="ctr"/>
            <a:r>
              <a:rPr lang="en-US" altLang="ja-JP" sz="800">
                <a:latin typeface="Arial" panose="020B0604020202020204" pitchFamily="34" charset="0"/>
                <a:cs typeface="Arial" panose="020B0604020202020204" pitchFamily="34" charset="0"/>
              </a:rPr>
              <a:t>Mga </a:t>
            </a:r>
            <a:r>
              <a:rPr lang="en-US" altLang="ja-JP" sz="800" err="1">
                <a:latin typeface="Arial" panose="020B0604020202020204" pitchFamily="34" charset="0"/>
                <a:cs typeface="Arial" panose="020B0604020202020204" pitchFamily="34" charset="0"/>
              </a:rPr>
              <a:t>pagbabago</a:t>
            </a:r>
            <a:r>
              <a:rPr lang="en-US" altLang="ja-JP" sz="8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ja-JP" sz="800" err="1">
                <a:latin typeface="Arial" panose="020B0604020202020204" pitchFamily="34" charset="0"/>
                <a:cs typeface="Arial" panose="020B0604020202020204" pitchFamily="34" charset="0"/>
              </a:rPr>
              <a:t>dahil</a:t>
            </a:r>
            <a:r>
              <a:rPr lang="en-US" altLang="ja-JP" sz="8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ja-JP" sz="800" err="1">
                <a:latin typeface="Arial" panose="020B0604020202020204" pitchFamily="34" charset="0"/>
                <a:cs typeface="Arial" panose="020B0604020202020204" pitchFamily="34" charset="0"/>
              </a:rPr>
              <a:t>sa</a:t>
            </a:r>
            <a:endParaRPr lang="en-US" altLang="ja-JP" sz="8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altLang="ja-JP" sz="800">
                <a:latin typeface="Arial" panose="020B0604020202020204" pitchFamily="34" charset="0"/>
                <a:cs typeface="Arial" panose="020B0604020202020204" pitchFamily="34" charset="0"/>
              </a:rPr>
              <a:t>oxidation at </a:t>
            </a:r>
            <a:r>
              <a:rPr lang="en-US" altLang="ja-JP" sz="800" err="1">
                <a:latin typeface="Arial" panose="020B0604020202020204" pitchFamily="34" charset="0"/>
                <a:cs typeface="Arial" panose="020B0604020202020204" pitchFamily="34" charset="0"/>
              </a:rPr>
              <a:t>polusyon</a:t>
            </a:r>
            <a:endParaRPr kumimoji="1" lang="ja-JP" altLang="en-US" sz="105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378ECCB8-FA92-4F7E-AE63-99A4FADCEC40}"/>
              </a:ext>
            </a:extLst>
          </p:cNvPr>
          <p:cNvSpPr txBox="1"/>
          <p:nvPr/>
        </p:nvSpPr>
        <p:spPr>
          <a:xfrm>
            <a:off x="4616448" y="4022634"/>
            <a:ext cx="2180536" cy="330072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txBody>
          <a:bodyPr wrap="square" tIns="72000" bIns="72000" rtlCol="0">
            <a:spAutoFit/>
          </a:bodyPr>
          <a:lstStyle/>
          <a:p>
            <a:pPr algn="ctr"/>
            <a:r>
              <a:rPr lang="en-US" altLang="ja-JP" sz="1200" err="1">
                <a:latin typeface="Arial" panose="020B0604020202020204" pitchFamily="34" charset="0"/>
                <a:cs typeface="Arial" panose="020B0604020202020204" pitchFamily="34" charset="0"/>
              </a:rPr>
              <a:t>Pinagmulan</a:t>
            </a:r>
            <a:endParaRPr kumimoji="1" lang="ja-JP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76396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3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385269"/>
          </a:xfrm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r>
              <a:rPr lang="en-US" altLang="ja-JP" sz="2400" b="1">
                <a:latin typeface="Meiryo UI" panose="020B0604030504040204" pitchFamily="50" charset="-128"/>
                <a:ea typeface="Meiryo UI" panose="020B0604030504040204" pitchFamily="50" charset="-128"/>
              </a:rPr>
              <a:t>Uri ng Aerial Work Platform Vehicle</a:t>
            </a:r>
            <a:r>
              <a:rPr lang="ja-JP" altLang="en-US" sz="2400" b="1">
                <a:latin typeface="Meiryo UI" panose="020B0604030504040204" pitchFamily="50" charset="-128"/>
                <a:ea typeface="Meiryo UI" panose="020B0604030504040204" pitchFamily="50" charset="-128"/>
              </a:rPr>
              <a:t>（２）</a:t>
            </a:r>
            <a:endParaRPr kumimoji="1" lang="ja-JP" altLang="en-US" sz="2400" b="1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4572000" y="6400413"/>
            <a:ext cx="3598662" cy="27699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r"/>
            <a:r>
              <a:rPr lang="en-US" altLang="ja-JP" sz="1200" dirty="0" err="1">
                <a:solidFill>
                  <a:prstClr val="black"/>
                </a:solidFill>
              </a:rPr>
              <a:t>teksto</a:t>
            </a:r>
            <a:r>
              <a:rPr lang="en-US" altLang="ja-JP" sz="1200" dirty="0">
                <a:solidFill>
                  <a:prstClr val="black"/>
                </a:solidFill>
              </a:rPr>
              <a:t> p.</a:t>
            </a:r>
            <a:r>
              <a:rPr lang="ja-JP" altLang="en-US" sz="1200" dirty="0">
                <a:solidFill>
                  <a:prstClr val="black"/>
                </a:solidFill>
              </a:rPr>
              <a:t>５</a:t>
            </a:r>
            <a:r>
              <a:rPr lang="en-US" altLang="ja-JP" sz="1200" dirty="0">
                <a:solidFill>
                  <a:prstClr val="black"/>
                </a:solidFill>
              </a:rPr>
              <a:t>/</a:t>
            </a:r>
            <a:r>
              <a:rPr lang="en-US" altLang="ja-JP" sz="1200" dirty="0" err="1">
                <a:solidFill>
                  <a:prstClr val="black"/>
                </a:solidFill>
              </a:rPr>
              <a:t>Suportang</a:t>
            </a:r>
            <a:r>
              <a:rPr lang="en-US" altLang="ja-JP" sz="1200" dirty="0">
                <a:solidFill>
                  <a:prstClr val="black"/>
                </a:solidFill>
              </a:rPr>
              <a:t> </a:t>
            </a:r>
            <a:r>
              <a:rPr lang="en-US" altLang="ja-JP" sz="1200" dirty="0" err="1">
                <a:solidFill>
                  <a:prstClr val="black"/>
                </a:solidFill>
              </a:rPr>
              <a:t>Aklat-Aralin</a:t>
            </a:r>
            <a:r>
              <a:rPr lang="en-US" altLang="ja-JP" sz="1200" dirty="0">
                <a:solidFill>
                  <a:prstClr val="black"/>
                </a:solidFill>
              </a:rPr>
              <a:t> </a:t>
            </a:r>
            <a:r>
              <a:rPr lang="en-US" altLang="ja-JP" sz="1200" dirty="0" smtClean="0">
                <a:solidFill>
                  <a:prstClr val="black"/>
                </a:solidFill>
              </a:rPr>
              <a:t>p.</a:t>
            </a:r>
            <a:r>
              <a:rPr lang="ja-JP" altLang="en-US" sz="1200" dirty="0">
                <a:solidFill>
                  <a:prstClr val="black"/>
                </a:solidFill>
              </a:rPr>
              <a:t>７</a:t>
            </a: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712B29-8DFD-45C1-BE8F-2E7F44751CDC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6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コンテンツ プレースホルダー 4"/>
          <p:cNvSpPr txBox="1">
            <a:spLocks/>
          </p:cNvSpPr>
          <p:nvPr/>
        </p:nvSpPr>
        <p:spPr>
          <a:xfrm>
            <a:off x="628650" y="935915"/>
            <a:ext cx="7886700" cy="2425233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ja-JP" altLang="en-US" sz="1400" b="1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②　</a:t>
            </a:r>
            <a:r>
              <a:rPr lang="en-US" altLang="ja-JP" sz="1400" b="1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Articulated Boom Type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altLang="ja-JP" sz="1400" kern="100" err="1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Kayang</a:t>
            </a:r>
            <a:r>
              <a:rPr lang="en-US" altLang="ja-JP" sz="1400" kern="100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 </a:t>
            </a:r>
            <a:r>
              <a:rPr lang="en-US" altLang="ja-JP" sz="1400" kern="100" err="1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i</a:t>
            </a:r>
            <a:r>
              <a:rPr lang="en-US" altLang="ja-JP" sz="1400" kern="100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-bend ang boom </a:t>
            </a:r>
            <a:r>
              <a:rPr lang="en-US" altLang="ja-JP" sz="1400" kern="100" err="1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sa</a:t>
            </a:r>
            <a:r>
              <a:rPr lang="en-US" altLang="ja-JP" sz="1400" kern="100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 </a:t>
            </a:r>
            <a:r>
              <a:rPr lang="en-US" altLang="ja-JP" sz="1400" kern="100" err="1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gitnang</a:t>
            </a:r>
            <a:r>
              <a:rPr lang="en-US" altLang="ja-JP" sz="1400" kern="100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 </a:t>
            </a:r>
            <a:r>
              <a:rPr lang="en-US" altLang="ja-JP" sz="1400" kern="100" err="1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bahagi</a:t>
            </a:r>
            <a:r>
              <a:rPr lang="en-US" altLang="ja-JP" sz="1400" kern="100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 </a:t>
            </a:r>
            <a:r>
              <a:rPr lang="en-US" altLang="ja-JP" sz="1400" kern="100" err="1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nito</a:t>
            </a:r>
            <a:r>
              <a:rPr lang="en-US" altLang="ja-JP" sz="1400" kern="100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.</a:t>
            </a:r>
            <a:endParaRPr lang="ja-JP" altLang="ja-JP" sz="1400" kern="100">
              <a:effectLst/>
              <a:latin typeface="ＭＳ ゴシック" panose="020B0609070205080204" pitchFamily="49" charset="-128"/>
              <a:ea typeface="ＭＳ ゴシック" panose="020B0609070205080204" pitchFamily="49" charset="-128"/>
              <a:cs typeface="Times New Roman" panose="02020603050405020304" pitchFamily="18" charset="0"/>
            </a:endParaRPr>
          </a:p>
          <a:p>
            <a:pPr marL="0" indent="0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endParaRPr lang="ja-JP" altLang="en-US" sz="140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marL="0" indent="0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altLang="ja-JP" sz="140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【Ang Mga Main Features】</a:t>
            </a:r>
          </a:p>
          <a:p>
            <a:pPr marL="342900" indent="-342900">
              <a:lnSpc>
                <a:spcPct val="110000"/>
              </a:lnSpc>
              <a:spcBef>
                <a:spcPts val="0"/>
              </a:spcBef>
              <a:buFont typeface="+mj-lt"/>
              <a:buAutoNum type="alphaLcPeriod"/>
            </a:pPr>
            <a:r>
              <a:rPr lang="en-US" altLang="ja-JP" sz="1400" kern="100" err="1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Posibleng</a:t>
            </a:r>
            <a:r>
              <a:rPr lang="en-US" altLang="ja-JP" sz="1400" kern="100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 </a:t>
            </a:r>
            <a:r>
              <a:rPr lang="en-US" altLang="ja-JP" sz="1400" kern="100" err="1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makapasok</a:t>
            </a:r>
            <a:r>
              <a:rPr lang="en-US" altLang="ja-JP" sz="1400" kern="100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 </a:t>
            </a:r>
            <a:r>
              <a:rPr lang="en-US" altLang="ja-JP" sz="1400" kern="100" err="1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nang</a:t>
            </a:r>
            <a:r>
              <a:rPr lang="en-US" altLang="ja-JP" sz="1400" kern="100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 </a:t>
            </a:r>
            <a:r>
              <a:rPr lang="en-US" altLang="ja-JP" sz="1400" kern="100" err="1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malalim</a:t>
            </a:r>
            <a:r>
              <a:rPr lang="en-US" altLang="ja-JP" sz="1400" kern="100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 </a:t>
            </a:r>
            <a:r>
              <a:rPr lang="en-US" altLang="ja-JP" sz="1400" kern="100" err="1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sa</a:t>
            </a:r>
            <a:r>
              <a:rPr lang="en-US" altLang="ja-JP" sz="1400" kern="100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 work platform </a:t>
            </a:r>
            <a:r>
              <a:rPr lang="en-US" altLang="ja-JP" sz="1400" kern="100" err="1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sa</a:t>
            </a:r>
            <a:r>
              <a:rPr lang="en-US" altLang="ja-JP" sz="1400" kern="100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 </a:t>
            </a:r>
            <a:r>
              <a:rPr lang="en-US" altLang="ja-JP" sz="1400" kern="100" err="1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pamamagitan</a:t>
            </a:r>
            <a:r>
              <a:rPr lang="en-US" altLang="ja-JP" sz="1400" kern="100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 ng </a:t>
            </a:r>
            <a:r>
              <a:rPr lang="en-US" altLang="ja-JP" sz="1400" kern="100" err="1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pag</a:t>
            </a:r>
            <a:r>
              <a:rPr lang="en-US" altLang="ja-JP" sz="1400" kern="100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-bend ng boom.</a:t>
            </a:r>
            <a:endParaRPr lang="en-US" altLang="ja-JP" sz="1400" kern="100">
              <a:latin typeface="ＭＳ ゴシック" panose="020B0609070205080204" pitchFamily="49" charset="-128"/>
              <a:ea typeface="ＭＳ ゴシック" panose="020B0609070205080204" pitchFamily="49" charset="-128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10000"/>
              </a:lnSpc>
              <a:spcBef>
                <a:spcPts val="0"/>
              </a:spcBef>
              <a:buFont typeface="+mj-lt"/>
              <a:buAutoNum type="alphaLcPeriod"/>
            </a:pPr>
            <a:r>
              <a:rPr lang="en-US" altLang="ja-JP" sz="1400" kern="100" err="1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Ginagamit</a:t>
            </a:r>
            <a:r>
              <a:rPr lang="en-US" altLang="ja-JP" sz="1400" kern="100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 </a:t>
            </a:r>
            <a:r>
              <a:rPr lang="en-US" altLang="ja-JP" sz="1400" kern="100" err="1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ito</a:t>
            </a:r>
            <a:r>
              <a:rPr lang="en-US" altLang="ja-JP" sz="1400" kern="100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 </a:t>
            </a:r>
            <a:r>
              <a:rPr lang="en-US" altLang="ja-JP" sz="1400" kern="100" err="1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upang</a:t>
            </a:r>
            <a:r>
              <a:rPr lang="en-US" altLang="ja-JP" sz="1400" kern="100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 </a:t>
            </a:r>
            <a:r>
              <a:rPr lang="en-US" altLang="ja-JP" sz="1400" kern="100" err="1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makaiwas</a:t>
            </a:r>
            <a:r>
              <a:rPr lang="en-US" altLang="ja-JP" sz="1400" kern="100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 </a:t>
            </a:r>
            <a:r>
              <a:rPr lang="en-US" altLang="ja-JP" sz="1400" kern="100" err="1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sa</a:t>
            </a:r>
            <a:r>
              <a:rPr lang="en-US" altLang="ja-JP" sz="1400" kern="100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 </a:t>
            </a:r>
            <a:r>
              <a:rPr lang="en-US" altLang="ja-JP" sz="1400" kern="100" err="1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mga</a:t>
            </a:r>
            <a:r>
              <a:rPr lang="en-US" altLang="ja-JP" sz="1400" kern="100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 </a:t>
            </a:r>
            <a:r>
              <a:rPr lang="en-US" altLang="ja-JP" sz="1400" kern="100" err="1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harang</a:t>
            </a:r>
            <a:r>
              <a:rPr lang="en-US" altLang="ja-JP" sz="1400" kern="100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 </a:t>
            </a:r>
            <a:r>
              <a:rPr lang="en-US" altLang="ja-JP" sz="1400" kern="100" err="1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sa</a:t>
            </a:r>
            <a:r>
              <a:rPr lang="en-US" altLang="ja-JP" sz="1400" kern="100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 </a:t>
            </a:r>
            <a:r>
              <a:rPr lang="en-US" altLang="ja-JP" sz="1400" kern="100" err="1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daan</a:t>
            </a:r>
            <a:r>
              <a:rPr lang="en-US" altLang="ja-JP" sz="1400" kern="100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 </a:t>
            </a:r>
            <a:r>
              <a:rPr lang="en-US" altLang="ja-JP" sz="1400" kern="100" err="1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sa</a:t>
            </a:r>
            <a:r>
              <a:rPr lang="en-US" altLang="ja-JP" sz="1400" kern="100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 </a:t>
            </a:r>
            <a:r>
              <a:rPr lang="en-US" altLang="ja-JP" sz="1400" kern="100" err="1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oras</a:t>
            </a:r>
            <a:r>
              <a:rPr lang="en-US" altLang="ja-JP" sz="1400" kern="100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 ng </a:t>
            </a:r>
            <a:r>
              <a:rPr lang="en-US" altLang="ja-JP" sz="1400" kern="100" err="1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operasyon</a:t>
            </a:r>
            <a:r>
              <a:rPr lang="en-US" altLang="ja-JP" sz="1400" kern="100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.</a:t>
            </a:r>
            <a:endParaRPr lang="ja-JP" altLang="ja-JP" sz="1400" kern="100">
              <a:effectLst/>
              <a:latin typeface="ＭＳ ゴシック" panose="020B0609070205080204" pitchFamily="49" charset="-128"/>
              <a:ea typeface="ＭＳ ゴシック" panose="020B0609070205080204" pitchFamily="49" charset="-128"/>
              <a:cs typeface="Times New Roman" panose="02020603050405020304" pitchFamily="18" charset="0"/>
            </a:endParaRPr>
          </a:p>
          <a:p>
            <a:pPr marL="0" indent="0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endParaRPr lang="ja-JP" altLang="en-US" sz="140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pic>
        <p:nvPicPr>
          <p:cNvPr id="2" name="図 1">
            <a:extLst>
              <a:ext uri="{FF2B5EF4-FFF2-40B4-BE49-F238E27FC236}">
                <a16:creationId xmlns:a16="http://schemas.microsoft.com/office/drawing/2014/main" id="{75A579EA-0E83-460B-9E04-D01D9B2FF3D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00607" y="3405210"/>
            <a:ext cx="2370055" cy="29070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0222999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3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385269"/>
          </a:xfrm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r>
              <a:rPr lang="en-US" altLang="ja-JP" sz="2400" b="1">
                <a:latin typeface="Meiryo UI" panose="020B0604030504040204" pitchFamily="50" charset="-128"/>
                <a:ea typeface="Meiryo UI" panose="020B0604030504040204" pitchFamily="50" charset="-128"/>
              </a:rPr>
              <a:t>Pag-</a:t>
            </a:r>
            <a:r>
              <a:rPr lang="en-US" altLang="ja-JP" sz="2400" b="1" err="1">
                <a:latin typeface="Meiryo UI" panose="020B0604030504040204" pitchFamily="50" charset="-128"/>
                <a:ea typeface="Meiryo UI" panose="020B0604030504040204" pitchFamily="50" charset="-128"/>
              </a:rPr>
              <a:t>suri</a:t>
            </a:r>
            <a:r>
              <a:rPr lang="en-US" altLang="ja-JP" sz="2400" b="1">
                <a:latin typeface="Meiryo UI" panose="020B0604030504040204" pitchFamily="50" charset="-128"/>
                <a:ea typeface="Meiryo UI" panose="020B0604030504040204" pitchFamily="50" charset="-128"/>
              </a:rPr>
              <a:t> at </a:t>
            </a:r>
            <a:r>
              <a:rPr lang="en-US" altLang="ja-JP" sz="2400" b="1" err="1">
                <a:latin typeface="Meiryo UI" panose="020B0604030504040204" pitchFamily="50" charset="-128"/>
                <a:ea typeface="Meiryo UI" panose="020B0604030504040204" pitchFamily="50" charset="-128"/>
              </a:rPr>
              <a:t>Kontrol</a:t>
            </a:r>
            <a:r>
              <a:rPr lang="en-US" altLang="ja-JP" sz="2400" b="1">
                <a:latin typeface="Meiryo UI" panose="020B0604030504040204" pitchFamily="50" charset="-128"/>
                <a:ea typeface="Meiryo UI" panose="020B0604030504040204" pitchFamily="50" charset="-128"/>
              </a:rPr>
              <a:t> ng Hydraulic Oil </a:t>
            </a:r>
            <a:endParaRPr kumimoji="1" lang="ja-JP" altLang="en-US" sz="2400" b="1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4572000" y="6400413"/>
            <a:ext cx="3598662" cy="27699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r"/>
            <a:r>
              <a:rPr lang="en-US" altLang="ja-JP" sz="1200" dirty="0" err="1">
                <a:solidFill>
                  <a:prstClr val="black"/>
                </a:solidFill>
              </a:rPr>
              <a:t>teksto</a:t>
            </a:r>
            <a:r>
              <a:rPr lang="en-US" altLang="ja-JP" sz="1200" dirty="0">
                <a:solidFill>
                  <a:prstClr val="black"/>
                </a:solidFill>
              </a:rPr>
              <a:t> p.</a:t>
            </a:r>
            <a:r>
              <a:rPr lang="ja-JP" altLang="en-US" sz="1200" dirty="0">
                <a:solidFill>
                  <a:prstClr val="black"/>
                </a:solidFill>
              </a:rPr>
              <a:t>１２１</a:t>
            </a:r>
            <a:r>
              <a:rPr lang="en-US" altLang="ja-JP" sz="1200" dirty="0">
                <a:solidFill>
                  <a:prstClr val="black"/>
                </a:solidFill>
              </a:rPr>
              <a:t>/</a:t>
            </a:r>
            <a:r>
              <a:rPr lang="en-US" altLang="ja-JP" sz="1200" dirty="0" err="1">
                <a:solidFill>
                  <a:prstClr val="black"/>
                </a:solidFill>
              </a:rPr>
              <a:t>Suportang</a:t>
            </a:r>
            <a:r>
              <a:rPr lang="en-US" altLang="ja-JP" sz="1200" dirty="0">
                <a:solidFill>
                  <a:prstClr val="black"/>
                </a:solidFill>
              </a:rPr>
              <a:t> </a:t>
            </a:r>
            <a:r>
              <a:rPr lang="en-US" altLang="ja-JP" sz="1200" dirty="0" err="1">
                <a:solidFill>
                  <a:prstClr val="black"/>
                </a:solidFill>
              </a:rPr>
              <a:t>Aklat-Aralin</a:t>
            </a:r>
            <a:r>
              <a:rPr lang="en-US" altLang="ja-JP" sz="1200" dirty="0">
                <a:solidFill>
                  <a:prstClr val="black"/>
                </a:solidFill>
              </a:rPr>
              <a:t> p.</a:t>
            </a:r>
            <a:r>
              <a:rPr lang="ja-JP" altLang="en-US" sz="1200" dirty="0" smtClean="0">
                <a:solidFill>
                  <a:prstClr val="black"/>
                </a:solidFill>
              </a:rPr>
              <a:t>５６</a:t>
            </a:r>
            <a:endParaRPr lang="ja-JP" altLang="en-US" sz="1200" dirty="0">
              <a:solidFill>
                <a:prstClr val="black"/>
              </a:solidFill>
            </a:endParaRP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712B29-8DFD-45C1-BE8F-2E7F44751CDC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60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コンテンツ プレースホルダー 4"/>
          <p:cNvSpPr txBox="1">
            <a:spLocks/>
          </p:cNvSpPr>
          <p:nvPr/>
        </p:nvSpPr>
        <p:spPr>
          <a:xfrm>
            <a:off x="628649" y="852739"/>
            <a:ext cx="7886701" cy="2845427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en-US" altLang="ja-JP" sz="1600">
              <a:solidFill>
                <a:prstClr val="black"/>
              </a:solidFill>
              <a:latin typeface="Arial" panose="020B0604020202020204" pitchFamily="34" charset="0"/>
              <a:ea typeface="Meiryo UI" panose="020B0604030504040204" pitchFamily="50" charset="-128"/>
              <a:cs typeface="Arial" panose="020B0604020202020204" pitchFamily="34" charset="0"/>
            </a:endParaRP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ja-JP" sz="1600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Ang </a:t>
            </a:r>
            <a:r>
              <a:rPr lang="en-US" altLang="ja-JP" sz="1600" b="1" u="sng" err="1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hangin</a:t>
            </a:r>
            <a:r>
              <a:rPr lang="en-US" altLang="ja-JP" sz="1600" b="1" u="sng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 </a:t>
            </a:r>
            <a:r>
              <a:rPr lang="en-US" altLang="ja-JP" sz="1600" b="1" u="sng" err="1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na</a:t>
            </a:r>
            <a:r>
              <a:rPr lang="en-US" altLang="ja-JP" sz="1600" b="1" u="sng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 </a:t>
            </a:r>
            <a:r>
              <a:rPr lang="en-US" altLang="ja-JP" sz="1600" b="1" u="sng" err="1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pumapasok</a:t>
            </a:r>
            <a:r>
              <a:rPr lang="en-US" altLang="ja-JP" sz="1600" b="1" u="sng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 at </a:t>
            </a:r>
            <a:r>
              <a:rPr lang="en-US" altLang="ja-JP" sz="1600" b="1" u="sng" err="1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lumalabas</a:t>
            </a:r>
            <a:r>
              <a:rPr lang="en-US" altLang="ja-JP" sz="1600" b="1" u="sng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 </a:t>
            </a:r>
            <a:r>
              <a:rPr lang="en-US" altLang="ja-JP" sz="1600" b="1" u="sng" err="1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sa</a:t>
            </a:r>
            <a:r>
              <a:rPr lang="en-US" altLang="ja-JP" sz="1600" b="1" u="sng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 hydraulic oil tank</a:t>
            </a:r>
            <a:r>
              <a:rPr lang="en-US" altLang="ja-JP" sz="1600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 ay </a:t>
            </a:r>
            <a:r>
              <a:rPr lang="en-US" altLang="ja-JP" sz="1600" err="1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nagdadala</a:t>
            </a:r>
            <a:r>
              <a:rPr lang="en-US" altLang="ja-JP" sz="1600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 ng </a:t>
            </a:r>
            <a:r>
              <a:rPr lang="en-US" altLang="ja-JP" sz="1600" err="1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alikabok</a:t>
            </a:r>
            <a:r>
              <a:rPr lang="en-US" altLang="ja-JP" sz="1600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 at </a:t>
            </a:r>
            <a:r>
              <a:rPr lang="en-US" altLang="ja-JP" sz="1600" err="1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tubig</a:t>
            </a:r>
            <a:r>
              <a:rPr lang="en-US" altLang="ja-JP" sz="1600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. Dahil ang hydraulic equipment ay </a:t>
            </a:r>
            <a:r>
              <a:rPr lang="en-US" altLang="ja-JP" sz="1600" err="1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naluluma</a:t>
            </a:r>
            <a:r>
              <a:rPr lang="en-US" altLang="ja-JP" sz="1600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, </a:t>
            </a:r>
            <a:r>
              <a:rPr lang="en-US" altLang="ja-JP" sz="1600" err="1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unti-unti</a:t>
            </a:r>
            <a:r>
              <a:rPr lang="en-US" altLang="ja-JP" sz="1600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 </a:t>
            </a:r>
            <a:r>
              <a:rPr lang="en-US" altLang="ja-JP" sz="1600" err="1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rin</a:t>
            </a:r>
            <a:r>
              <a:rPr lang="en-US" altLang="ja-JP" sz="1600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 </a:t>
            </a:r>
            <a:r>
              <a:rPr lang="en-US" altLang="ja-JP" sz="1600" err="1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nabubuo</a:t>
            </a:r>
            <a:r>
              <a:rPr lang="en-US" altLang="ja-JP" sz="1600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 ang </a:t>
            </a:r>
            <a:r>
              <a:rPr lang="en-US" altLang="ja-JP" sz="1600" err="1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mga</a:t>
            </a:r>
            <a:r>
              <a:rPr lang="en-US" altLang="ja-JP" sz="1600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 </a:t>
            </a:r>
            <a:r>
              <a:rPr lang="en-US" altLang="ja-JP" sz="1600" b="1" u="sng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metal powder </a:t>
            </a:r>
            <a:r>
              <a:rPr lang="en-US" altLang="ja-JP" sz="1600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at </a:t>
            </a:r>
            <a:r>
              <a:rPr lang="en-US" altLang="ja-JP" sz="1600" err="1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ito</a:t>
            </a:r>
            <a:r>
              <a:rPr lang="en-US" altLang="ja-JP" sz="1600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 ay </a:t>
            </a:r>
            <a:r>
              <a:rPr lang="en-US" altLang="ja-JP" sz="1600" err="1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humahalo</a:t>
            </a:r>
            <a:r>
              <a:rPr lang="en-US" altLang="ja-JP" sz="1600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 </a:t>
            </a:r>
            <a:r>
              <a:rPr lang="en-US" altLang="ja-JP" sz="1600" err="1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sa</a:t>
            </a:r>
            <a:r>
              <a:rPr lang="en-US" altLang="ja-JP" sz="1600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 hydraulic oil kaya </a:t>
            </a:r>
            <a:r>
              <a:rPr lang="en-US" altLang="ja-JP" sz="1600" b="1" err="1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kinakailangang</a:t>
            </a:r>
            <a:r>
              <a:rPr lang="en-US" altLang="ja-JP" sz="1600" b="1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 regular </a:t>
            </a:r>
            <a:r>
              <a:rPr lang="en-US" altLang="ja-JP" sz="1600" b="1" err="1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na</a:t>
            </a:r>
            <a:r>
              <a:rPr lang="en-US" altLang="ja-JP" sz="1600" b="1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 </a:t>
            </a:r>
            <a:r>
              <a:rPr lang="en-US" altLang="ja-JP" sz="1600" b="1" err="1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palitan</a:t>
            </a:r>
            <a:r>
              <a:rPr lang="en-US" altLang="ja-JP" sz="1600" b="1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 ang hydraulic oil.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en-US" altLang="ja-JP" sz="1600" b="1">
              <a:solidFill>
                <a:prstClr val="black"/>
              </a:solidFill>
              <a:latin typeface="Arial" panose="020B0604020202020204" pitchFamily="34" charset="0"/>
              <a:ea typeface="Meiryo UI" panose="020B0604030504040204" pitchFamily="50" charset="-128"/>
              <a:cs typeface="Arial" panose="020B0604020202020204" pitchFamily="34" charset="0"/>
            </a:endParaRP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ja-JP" sz="1600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Para </a:t>
            </a:r>
            <a:r>
              <a:rPr lang="en-US" altLang="ja-JP" sz="1600" err="1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sa</a:t>
            </a:r>
            <a:r>
              <a:rPr lang="en-US" altLang="ja-JP" sz="1600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 </a:t>
            </a:r>
            <a:r>
              <a:rPr lang="en-US" altLang="ja-JP" sz="1600" err="1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pagtukoy</a:t>
            </a:r>
            <a:r>
              <a:rPr lang="en-US" altLang="ja-JP" sz="1600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 kung ang </a:t>
            </a:r>
            <a:r>
              <a:rPr lang="en-US" altLang="ja-JP" sz="1600" b="1" u="sng" err="1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limitasyon</a:t>
            </a:r>
            <a:r>
              <a:rPr lang="en-US" altLang="ja-JP" sz="1600" b="1" u="sng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 </a:t>
            </a:r>
            <a:r>
              <a:rPr lang="en-US" altLang="ja-JP" sz="1600" b="1" u="sng" err="1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sa</a:t>
            </a:r>
            <a:r>
              <a:rPr lang="en-US" altLang="ja-JP" sz="1600" b="1" u="sng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 </a:t>
            </a:r>
            <a:r>
              <a:rPr lang="en-US" altLang="ja-JP" sz="1600" b="1" u="sng" err="1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paggamit</a:t>
            </a:r>
            <a:r>
              <a:rPr lang="en-US" altLang="ja-JP" sz="1600" b="1" u="sng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 </a:t>
            </a:r>
            <a:r>
              <a:rPr lang="en-US" altLang="ja-JP" sz="1600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ay </a:t>
            </a:r>
            <a:r>
              <a:rPr lang="en-US" altLang="ja-JP" sz="1600" err="1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naabot</a:t>
            </a:r>
            <a:r>
              <a:rPr lang="en-US" altLang="ja-JP" sz="1600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 </a:t>
            </a:r>
            <a:r>
              <a:rPr lang="en-US" altLang="ja-JP" sz="1600" err="1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na</a:t>
            </a:r>
            <a:r>
              <a:rPr lang="en-US" altLang="ja-JP" sz="1600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 </a:t>
            </a:r>
            <a:r>
              <a:rPr lang="en-US" altLang="ja-JP" sz="1600" err="1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dahil</a:t>
            </a:r>
            <a:r>
              <a:rPr lang="en-US" altLang="ja-JP" sz="1600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 </a:t>
            </a:r>
            <a:r>
              <a:rPr lang="en-US" altLang="ja-JP" sz="1600" err="1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sa</a:t>
            </a:r>
            <a:r>
              <a:rPr lang="en-US" altLang="ja-JP" sz="1600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 </a:t>
            </a:r>
            <a:r>
              <a:rPr lang="en-US" altLang="ja-JP" sz="1600" err="1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pagkasira</a:t>
            </a:r>
            <a:r>
              <a:rPr lang="en-US" altLang="ja-JP" sz="1600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 ng hydraulic oil o </a:t>
            </a:r>
            <a:r>
              <a:rPr lang="en-US" altLang="ja-JP" sz="1600" err="1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kontaminasyon</a:t>
            </a:r>
            <a:r>
              <a:rPr lang="en-US" altLang="ja-JP" sz="1600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,  </a:t>
            </a:r>
            <a:r>
              <a:rPr lang="en-US" altLang="ja-JP" sz="1600" err="1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mayroong</a:t>
            </a:r>
            <a:r>
              <a:rPr lang="en-US" altLang="ja-JP" sz="1600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  visual test para </a:t>
            </a:r>
            <a:r>
              <a:rPr lang="en-US" altLang="ja-JP" sz="1600" err="1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sa</a:t>
            </a:r>
            <a:r>
              <a:rPr lang="en-US" altLang="ja-JP" sz="1600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 hydraulic oil at </a:t>
            </a:r>
            <a:r>
              <a:rPr lang="en-US" altLang="ja-JP" sz="1600" err="1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isang</a:t>
            </a:r>
            <a:r>
              <a:rPr lang="en-US" altLang="ja-JP" sz="1600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 property test </a:t>
            </a:r>
            <a:r>
              <a:rPr lang="en-US" altLang="ja-JP" sz="1600" err="1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sa</a:t>
            </a:r>
            <a:r>
              <a:rPr lang="en-US" altLang="ja-JP" sz="1600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 </a:t>
            </a:r>
            <a:r>
              <a:rPr lang="en-US" altLang="ja-JP" sz="1600" err="1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pamamagitan</a:t>
            </a:r>
            <a:r>
              <a:rPr lang="en-US" altLang="ja-JP" sz="1600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 ng </a:t>
            </a:r>
            <a:r>
              <a:rPr lang="en-US" altLang="ja-JP" sz="1600" b="1" u="sng" err="1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siyentipikong</a:t>
            </a:r>
            <a:r>
              <a:rPr lang="en-US" altLang="ja-JP" sz="1600" b="1" u="sng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 </a:t>
            </a:r>
            <a:r>
              <a:rPr lang="en-US" altLang="ja-JP" sz="1600" b="1" u="sng" err="1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pagsusuri</a:t>
            </a:r>
            <a:r>
              <a:rPr lang="en-US" altLang="ja-JP" sz="1600" b="1" u="sng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. </a:t>
            </a:r>
            <a:r>
              <a:rPr lang="en-US" altLang="ja-JP" sz="1600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Ang </a:t>
            </a:r>
            <a:r>
              <a:rPr lang="en-US" altLang="ja-JP" sz="1600" err="1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paghatol</a:t>
            </a:r>
            <a:r>
              <a:rPr lang="en-US" altLang="ja-JP" sz="1600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 ay </a:t>
            </a:r>
            <a:r>
              <a:rPr lang="en-US" altLang="ja-JP" sz="1600" err="1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ginawa</a:t>
            </a:r>
            <a:r>
              <a:rPr lang="en-US" altLang="ja-JP" sz="1600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 </a:t>
            </a:r>
            <a:r>
              <a:rPr lang="en-US" altLang="ja-JP" sz="1600" err="1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sa</a:t>
            </a:r>
            <a:r>
              <a:rPr lang="en-US" altLang="ja-JP" sz="1600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 </a:t>
            </a:r>
            <a:r>
              <a:rPr lang="en-US" altLang="ja-JP" sz="1600" err="1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pamamagitan</a:t>
            </a:r>
            <a:r>
              <a:rPr lang="en-US" altLang="ja-JP" sz="1600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 ng </a:t>
            </a:r>
            <a:r>
              <a:rPr lang="en-US" altLang="ja-JP" sz="1600" b="1" u="sng" err="1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paghahambing</a:t>
            </a:r>
            <a:r>
              <a:rPr lang="en-US" altLang="ja-JP" sz="1600" b="1" u="sng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 </a:t>
            </a:r>
            <a:r>
              <a:rPr lang="en-US" altLang="ja-JP" sz="1600" b="1" u="sng" err="1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sa</a:t>
            </a:r>
            <a:r>
              <a:rPr lang="en-US" altLang="ja-JP" sz="1600" b="1" u="sng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 </a:t>
            </a:r>
            <a:r>
              <a:rPr lang="en-US" altLang="ja-JP" sz="1600" b="1" u="sng" err="1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hindi</a:t>
            </a:r>
            <a:r>
              <a:rPr lang="en-US" altLang="ja-JP" sz="1600" b="1" u="sng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 pa </a:t>
            </a:r>
            <a:r>
              <a:rPr lang="en-US" altLang="ja-JP" sz="1600" b="1" u="sng" err="1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nagamit</a:t>
            </a:r>
            <a:r>
              <a:rPr lang="en-US" altLang="ja-JP" sz="1600" b="1" u="sng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 </a:t>
            </a:r>
            <a:r>
              <a:rPr lang="en-US" altLang="ja-JP" sz="1600" b="1" u="sng" err="1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na</a:t>
            </a:r>
            <a:r>
              <a:rPr lang="en-US" altLang="ja-JP" sz="1600" b="1" u="sng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 hydraulic oil.</a:t>
            </a:r>
            <a:endParaRPr lang="ja-JP" altLang="en-US" sz="1600" b="1" u="sng">
              <a:solidFill>
                <a:prstClr val="black"/>
              </a:solidFill>
              <a:latin typeface="Arial" panose="020B0604020202020204" pitchFamily="34" charset="0"/>
              <a:ea typeface="Meiryo UI" panose="020B0604030504040204" pitchFamily="50" charset="-128"/>
              <a:cs typeface="Arial" panose="020B0604020202020204" pitchFamily="34" charset="0"/>
            </a:endParaRPr>
          </a:p>
        </p:txBody>
      </p:sp>
      <p:pic>
        <p:nvPicPr>
          <p:cNvPr id="8" name="図 7">
            <a:extLst>
              <a:ext uri="{FF2B5EF4-FFF2-40B4-BE49-F238E27FC236}">
                <a16:creationId xmlns:a16="http://schemas.microsoft.com/office/drawing/2014/main" id="{2863EE5F-E098-4FC1-AD32-05D85005C54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6848" t="32609" r="6875" b="32995"/>
          <a:stretch/>
        </p:blipFill>
        <p:spPr>
          <a:xfrm>
            <a:off x="1519252" y="3698166"/>
            <a:ext cx="6105494" cy="2552619"/>
          </a:xfrm>
          <a:prstGeom prst="rect">
            <a:avLst/>
          </a:prstGeom>
        </p:spPr>
      </p:pic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2AC00EB9-C8C7-4CC8-A775-E74AE6B4C856}"/>
              </a:ext>
            </a:extLst>
          </p:cNvPr>
          <p:cNvSpPr txBox="1"/>
          <p:nvPr/>
        </p:nvSpPr>
        <p:spPr>
          <a:xfrm>
            <a:off x="1601304" y="3965484"/>
            <a:ext cx="2030896" cy="226591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txBody>
          <a:bodyPr wrap="square" tIns="36000" bIns="36000" rtlCol="0">
            <a:spAutoFit/>
          </a:bodyPr>
          <a:lstStyle/>
          <a:p>
            <a:pPr algn="ctr"/>
            <a:r>
              <a:rPr kumimoji="1" lang="en-US" altLang="ja-JP" sz="1000" err="1">
                <a:latin typeface="Arial" panose="020B0604020202020204" pitchFamily="34" charset="0"/>
                <a:cs typeface="Arial" panose="020B0604020202020204" pitchFamily="34" charset="0"/>
              </a:rPr>
              <a:t>Panlabas</a:t>
            </a:r>
            <a:endParaRPr kumimoji="1" lang="ja-JP" altLang="en-US" sz="12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B310FFAE-2055-4FBB-893F-BC962EE47349}"/>
              </a:ext>
            </a:extLst>
          </p:cNvPr>
          <p:cNvSpPr txBox="1"/>
          <p:nvPr/>
        </p:nvSpPr>
        <p:spPr>
          <a:xfrm>
            <a:off x="3632200" y="3965484"/>
            <a:ext cx="622800" cy="226591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txBody>
          <a:bodyPr wrap="square" tIns="36000" bIns="36000" rtlCol="0">
            <a:spAutoFit/>
          </a:bodyPr>
          <a:lstStyle/>
          <a:p>
            <a:pPr algn="ctr"/>
            <a:r>
              <a:rPr kumimoji="1" lang="en-US" altLang="ja-JP" sz="1000">
                <a:latin typeface="Arial" panose="020B0604020202020204" pitchFamily="34" charset="0"/>
                <a:cs typeface="Arial" panose="020B0604020202020204" pitchFamily="34" charset="0"/>
              </a:rPr>
              <a:t>Amoy</a:t>
            </a:r>
            <a:endParaRPr kumimoji="1" lang="ja-JP" altLang="en-US" sz="12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DC3F9608-75D4-4569-B8BE-14490A9B0C0B}"/>
              </a:ext>
            </a:extLst>
          </p:cNvPr>
          <p:cNvSpPr txBox="1"/>
          <p:nvPr/>
        </p:nvSpPr>
        <p:spPr>
          <a:xfrm>
            <a:off x="4261954" y="3965484"/>
            <a:ext cx="1408096" cy="226591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txBody>
          <a:bodyPr wrap="square" tIns="36000" bIns="36000" rtlCol="0">
            <a:spAutoFit/>
          </a:bodyPr>
          <a:lstStyle/>
          <a:p>
            <a:pPr algn="ctr"/>
            <a:r>
              <a:rPr kumimoji="1" lang="en-US" altLang="ja-JP" sz="1000" err="1">
                <a:latin typeface="Arial" panose="020B0604020202020204" pitchFamily="34" charset="0"/>
                <a:cs typeface="Arial" panose="020B0604020202020204" pitchFamily="34" charset="0"/>
              </a:rPr>
              <a:t>Sitwasyon</a:t>
            </a:r>
            <a:endParaRPr kumimoji="1" lang="ja-JP" altLang="en-US" sz="11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F42732FA-A528-4BAA-B0C3-6C2A78D1C420}"/>
              </a:ext>
            </a:extLst>
          </p:cNvPr>
          <p:cNvSpPr txBox="1"/>
          <p:nvPr/>
        </p:nvSpPr>
        <p:spPr>
          <a:xfrm>
            <a:off x="5670050" y="3965484"/>
            <a:ext cx="1872646" cy="226591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txBody>
          <a:bodyPr wrap="square" tIns="36000" bIns="36000" rtlCol="0">
            <a:spAutoFit/>
          </a:bodyPr>
          <a:lstStyle/>
          <a:p>
            <a:pPr algn="ctr"/>
            <a:r>
              <a:rPr kumimoji="1" lang="en-US" altLang="ja-JP" sz="1000" err="1">
                <a:latin typeface="Arial" panose="020B0604020202020204" pitchFamily="34" charset="0"/>
                <a:cs typeface="Arial" panose="020B0604020202020204" pitchFamily="34" charset="0"/>
              </a:rPr>
              <a:t>Paghusga</a:t>
            </a:r>
            <a:endParaRPr kumimoji="1" lang="ja-JP" altLang="en-US" sz="12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8481874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3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385269"/>
          </a:xfrm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r>
              <a:rPr lang="en-US" altLang="ja-JP" sz="2400" b="1">
                <a:latin typeface="Meiryo UI" panose="020B0604030504040204" pitchFamily="50" charset="-128"/>
                <a:ea typeface="Meiryo UI" panose="020B0604030504040204" pitchFamily="50" charset="-128"/>
              </a:rPr>
              <a:t>Power Transmission Para </a:t>
            </a:r>
            <a:r>
              <a:rPr lang="en-US" altLang="ja-JP" sz="2400" b="1" err="1">
                <a:latin typeface="Meiryo UI" panose="020B0604030504040204" pitchFamily="50" charset="-128"/>
                <a:ea typeface="Meiryo UI" panose="020B0604030504040204" pitchFamily="50" charset="-128"/>
              </a:rPr>
              <a:t>sa</a:t>
            </a:r>
            <a:r>
              <a:rPr lang="en-US" altLang="ja-JP" sz="2400" b="1">
                <a:latin typeface="Meiryo UI" panose="020B0604030504040204" pitchFamily="50" charset="-128"/>
                <a:ea typeface="Meiryo UI" panose="020B0604030504040204" pitchFamily="50" charset="-128"/>
              </a:rPr>
              <a:t> Mga Truck-type</a:t>
            </a:r>
            <a:endParaRPr kumimoji="1" lang="ja-JP" altLang="en-US" sz="2400" b="1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4572000" y="6400413"/>
            <a:ext cx="3598662" cy="27699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r"/>
            <a:r>
              <a:rPr lang="en-US" altLang="ja-JP" sz="1200" dirty="0" err="1">
                <a:solidFill>
                  <a:prstClr val="black"/>
                </a:solidFill>
              </a:rPr>
              <a:t>teksto</a:t>
            </a:r>
            <a:r>
              <a:rPr lang="en-US" altLang="ja-JP" sz="1200" dirty="0">
                <a:solidFill>
                  <a:prstClr val="black"/>
                </a:solidFill>
              </a:rPr>
              <a:t> p.</a:t>
            </a:r>
            <a:r>
              <a:rPr lang="ja-JP" altLang="en-US" sz="1200" dirty="0">
                <a:solidFill>
                  <a:prstClr val="black"/>
                </a:solidFill>
              </a:rPr>
              <a:t>１２４</a:t>
            </a:r>
            <a:r>
              <a:rPr lang="en-US" altLang="ja-JP" sz="1200" dirty="0">
                <a:solidFill>
                  <a:prstClr val="black"/>
                </a:solidFill>
              </a:rPr>
              <a:t>/</a:t>
            </a:r>
            <a:r>
              <a:rPr lang="en-US" altLang="ja-JP" sz="1200" dirty="0" err="1">
                <a:solidFill>
                  <a:prstClr val="black"/>
                </a:solidFill>
              </a:rPr>
              <a:t>Suportang</a:t>
            </a:r>
            <a:r>
              <a:rPr lang="en-US" altLang="ja-JP" sz="1200" dirty="0">
                <a:solidFill>
                  <a:prstClr val="black"/>
                </a:solidFill>
              </a:rPr>
              <a:t> </a:t>
            </a:r>
            <a:r>
              <a:rPr lang="en-US" altLang="ja-JP" sz="1200" dirty="0" err="1">
                <a:solidFill>
                  <a:prstClr val="black"/>
                </a:solidFill>
              </a:rPr>
              <a:t>Aklat-Aralin</a:t>
            </a:r>
            <a:r>
              <a:rPr lang="en-US" altLang="ja-JP" sz="1200" dirty="0">
                <a:solidFill>
                  <a:prstClr val="black"/>
                </a:solidFill>
              </a:rPr>
              <a:t> p.</a:t>
            </a:r>
            <a:r>
              <a:rPr lang="ja-JP" altLang="en-US" sz="1200" dirty="0" smtClean="0">
                <a:solidFill>
                  <a:prstClr val="black"/>
                </a:solidFill>
              </a:rPr>
              <a:t>５７</a:t>
            </a:r>
            <a:endParaRPr lang="ja-JP" altLang="en-US" sz="1200" dirty="0">
              <a:solidFill>
                <a:prstClr val="black"/>
              </a:solidFill>
            </a:endParaRP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712B29-8DFD-45C1-BE8F-2E7F44751CDC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61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コンテンツ プレースホルダー 4"/>
          <p:cNvSpPr txBox="1">
            <a:spLocks/>
          </p:cNvSpPr>
          <p:nvPr/>
        </p:nvSpPr>
        <p:spPr>
          <a:xfrm>
            <a:off x="628649" y="852739"/>
            <a:ext cx="7886701" cy="4761998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ja-JP" sz="1600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Dahil ang </a:t>
            </a:r>
            <a:r>
              <a:rPr lang="en-US" altLang="ja-JP" sz="1600" b="1" u="sng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truck-type </a:t>
            </a:r>
            <a:r>
              <a:rPr lang="en-US" altLang="ja-JP" sz="1600" b="1" u="sng" err="1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na</a:t>
            </a:r>
            <a:r>
              <a:rPr lang="en-US" altLang="ja-JP" sz="1600" b="1" u="sng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 aerial work platform </a:t>
            </a:r>
            <a:r>
              <a:rPr lang="en-US" altLang="ja-JP" sz="1600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ay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ja-JP" sz="1600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may </a:t>
            </a:r>
            <a:r>
              <a:rPr lang="en-US" altLang="ja-JP" sz="1600" b="1" u="sng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working equipment </a:t>
            </a:r>
            <a:r>
              <a:rPr lang="en-US" altLang="ja-JP" sz="1600" b="1" u="sng" err="1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na</a:t>
            </a:r>
            <a:r>
              <a:rPr lang="en-US" altLang="ja-JP" sz="1600" b="1" u="sng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 </a:t>
            </a:r>
            <a:r>
              <a:rPr lang="en-US" altLang="ja-JP" sz="1600" b="1" u="sng" err="1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nakakabit</a:t>
            </a:r>
            <a:r>
              <a:rPr lang="en-US" altLang="ja-JP" sz="1600" b="1" u="sng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 </a:t>
            </a:r>
            <a:r>
              <a:rPr lang="en-US" altLang="ja-JP" sz="1600" b="1" u="sng" err="1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sa</a:t>
            </a:r>
            <a:r>
              <a:rPr lang="en-US" altLang="ja-JP" sz="1600" b="1" u="sng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 </a:t>
            </a:r>
            <a:r>
              <a:rPr lang="en-US" altLang="ja-JP" sz="1600" b="1" u="sng" err="1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itaas</a:t>
            </a:r>
            <a:r>
              <a:rPr lang="en-US" altLang="ja-JP" sz="1600" b="1" u="sng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ja-JP" sz="1600" b="1" u="sng" err="1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na</a:t>
            </a:r>
            <a:r>
              <a:rPr lang="en-US" altLang="ja-JP" sz="1600" b="1" u="sng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 </a:t>
            </a:r>
            <a:r>
              <a:rPr lang="en-US" altLang="ja-JP" sz="1600" b="1" u="sng" err="1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bahagi</a:t>
            </a:r>
            <a:r>
              <a:rPr lang="en-US" altLang="ja-JP" sz="1600" b="1" u="sng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 ng chassis ng truck</a:t>
            </a:r>
            <a:r>
              <a:rPr lang="en-US" altLang="ja-JP" sz="1600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, ang </a:t>
            </a:r>
            <a:r>
              <a:rPr lang="en-US" altLang="ja-JP" sz="1600" b="1" u="sng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running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ja-JP" sz="1600" b="1" u="sng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at operating device </a:t>
            </a:r>
            <a:r>
              <a:rPr lang="en-US" altLang="ja-JP" sz="1600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ay </a:t>
            </a:r>
            <a:r>
              <a:rPr lang="en-US" altLang="ja-JP" sz="1600" err="1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parehas</a:t>
            </a:r>
            <a:r>
              <a:rPr lang="en-US" altLang="ja-JP" sz="1600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 </a:t>
            </a:r>
            <a:endParaRPr lang="en-US" altLang="ja-JP" sz="1600" b="1" u="sng">
              <a:solidFill>
                <a:prstClr val="black"/>
              </a:solidFill>
              <a:latin typeface="Arial" panose="020B0604020202020204" pitchFamily="34" charset="0"/>
              <a:ea typeface="Meiryo UI" panose="020B0604030504040204" pitchFamily="50" charset="-128"/>
              <a:cs typeface="Arial" panose="020B060402020202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ja-JP" sz="1600" b="1" u="sng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ng </a:t>
            </a:r>
            <a:r>
              <a:rPr lang="en-US" altLang="ja-JP" sz="1600" b="1" u="sng" err="1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isang</a:t>
            </a:r>
            <a:r>
              <a:rPr lang="en-US" altLang="ja-JP" sz="1600" b="1" u="sng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 </a:t>
            </a:r>
            <a:r>
              <a:rPr lang="en-US" altLang="ja-JP" sz="1600" b="1" u="sng" err="1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pangkaraniwan</a:t>
            </a:r>
            <a:r>
              <a:rPr lang="en-US" altLang="ja-JP" sz="1600" b="1" u="sng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 </a:t>
            </a:r>
            <a:r>
              <a:rPr lang="en-US" altLang="ja-JP" sz="1600" b="1" u="sng" err="1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na</a:t>
            </a:r>
            <a:r>
              <a:rPr lang="en-US" altLang="ja-JP" sz="1600" b="1" u="sng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 </a:t>
            </a:r>
            <a:r>
              <a:rPr lang="en-US" altLang="ja-JP" sz="1600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truck.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ja-JP" sz="1600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Kaya </a:t>
            </a:r>
            <a:r>
              <a:rPr lang="en-US" altLang="ja-JP" sz="1600" err="1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kapag</a:t>
            </a:r>
            <a:r>
              <a:rPr lang="en-US" altLang="ja-JP" sz="1600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 </a:t>
            </a:r>
            <a:r>
              <a:rPr lang="en-US" altLang="ja-JP" sz="1600" b="1" u="sng" err="1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nagmamaneho</a:t>
            </a:r>
            <a:r>
              <a:rPr lang="en-US" altLang="ja-JP" sz="1600" b="1" u="sng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 </a:t>
            </a:r>
            <a:r>
              <a:rPr lang="en-US" altLang="ja-JP" sz="1600" b="1" u="sng" err="1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sa</a:t>
            </a:r>
            <a:r>
              <a:rPr lang="en-US" altLang="ja-JP" sz="1600" b="1" u="sng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 </a:t>
            </a:r>
            <a:r>
              <a:rPr lang="en-US" altLang="ja-JP" sz="1600" b="1" u="sng" err="1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pampublikong</a:t>
            </a:r>
            <a:endParaRPr lang="en-US" altLang="ja-JP" sz="1600" b="1" u="sng">
              <a:solidFill>
                <a:prstClr val="black"/>
              </a:solidFill>
              <a:latin typeface="Arial" panose="020B0604020202020204" pitchFamily="34" charset="0"/>
              <a:ea typeface="Meiryo UI" panose="020B0604030504040204" pitchFamily="50" charset="-128"/>
              <a:cs typeface="Arial" panose="020B060402020202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ja-JP" sz="1600" b="1" u="sng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 </a:t>
            </a:r>
            <a:r>
              <a:rPr lang="en-US" altLang="ja-JP" sz="1600" b="1" u="sng" err="1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kalsada</a:t>
            </a:r>
            <a:r>
              <a:rPr lang="en-US" altLang="ja-JP" sz="1600" b="1" u="sng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 </a:t>
            </a:r>
            <a:r>
              <a:rPr lang="en-US" altLang="ja-JP" sz="1600" err="1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gamit</a:t>
            </a:r>
            <a:r>
              <a:rPr lang="en-US" altLang="ja-JP" sz="1600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 ang truck-type </a:t>
            </a:r>
            <a:r>
              <a:rPr lang="en-US" altLang="ja-JP" sz="1600" err="1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na</a:t>
            </a:r>
            <a:r>
              <a:rPr lang="en-US" altLang="ja-JP" sz="1600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 aerial work platform,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ja-JP" sz="1600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 </a:t>
            </a:r>
            <a:r>
              <a:rPr lang="en-US" altLang="ja-JP" sz="1600" b="1" u="sng" err="1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kinakailangang</a:t>
            </a:r>
            <a:r>
              <a:rPr lang="en-US" altLang="ja-JP" sz="1600" b="1" u="sng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 </a:t>
            </a:r>
            <a:r>
              <a:rPr lang="en-US" altLang="ja-JP" sz="1600" b="1" u="sng" err="1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magkaroon</a:t>
            </a:r>
            <a:r>
              <a:rPr lang="en-US" altLang="ja-JP" sz="1600" b="1" u="sng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 ng </a:t>
            </a:r>
            <a:r>
              <a:rPr lang="en-US" altLang="ja-JP" sz="1600" b="1" u="sng" err="1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lisensya</a:t>
            </a:r>
            <a:r>
              <a:rPr lang="en-US" altLang="ja-JP" sz="1600" b="1" u="sng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 </a:t>
            </a:r>
            <a:r>
              <a:rPr lang="en-US" altLang="ja-JP" sz="1600" b="1" u="sng" err="1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sa</a:t>
            </a:r>
            <a:endParaRPr lang="en-US" altLang="ja-JP" sz="1600" b="1" u="sng">
              <a:solidFill>
                <a:prstClr val="black"/>
              </a:solidFill>
              <a:latin typeface="Arial" panose="020B0604020202020204" pitchFamily="34" charset="0"/>
              <a:ea typeface="Meiryo UI" panose="020B0604030504040204" pitchFamily="50" charset="-128"/>
              <a:cs typeface="Arial" panose="020B060402020202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ja-JP" sz="1600" b="1" u="sng" err="1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pagmamaneho</a:t>
            </a:r>
            <a:r>
              <a:rPr lang="en-US" altLang="ja-JP" sz="1600" b="1" u="sng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 </a:t>
            </a:r>
            <a:r>
              <a:rPr lang="en-US" altLang="ja-JP" sz="1600" b="1" u="sng" err="1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na</a:t>
            </a:r>
            <a:r>
              <a:rPr lang="en-US" altLang="ja-JP" sz="1600" b="1" u="sng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 </a:t>
            </a:r>
            <a:r>
              <a:rPr lang="en-US" altLang="ja-JP" sz="1600" b="1" u="sng" err="1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naaayon</a:t>
            </a:r>
            <a:r>
              <a:rPr lang="en-US" altLang="ja-JP" sz="1600" b="1" u="sng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 </a:t>
            </a:r>
            <a:r>
              <a:rPr lang="en-US" altLang="ja-JP" sz="1600" b="1" u="sng" err="1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sa</a:t>
            </a:r>
            <a:r>
              <a:rPr lang="en-US" altLang="ja-JP" sz="1600" b="1" u="sng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 </a:t>
            </a:r>
            <a:r>
              <a:rPr lang="en-US" altLang="ja-JP" sz="1600" b="1" u="sng" err="1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sasakyan</a:t>
            </a:r>
            <a:r>
              <a:rPr lang="en-US" altLang="ja-JP" sz="1600" b="1" u="sng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 at </a:t>
            </a:r>
            <a:r>
              <a:rPr lang="en-US" altLang="ja-JP" sz="1600" b="1" u="sng" err="1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sumunod</a:t>
            </a:r>
            <a:r>
              <a:rPr lang="en-US" altLang="ja-JP" sz="1600" b="1" u="sng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 </a:t>
            </a:r>
            <a:r>
              <a:rPr lang="en-US" altLang="ja-JP" sz="1600" b="1" u="sng" err="1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sa</a:t>
            </a:r>
            <a:r>
              <a:rPr lang="en-US" altLang="ja-JP" sz="1600" b="1" u="sng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 Road Traffic Act.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ja-JP" sz="1600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Ang power transmission device para </a:t>
            </a:r>
            <a:r>
              <a:rPr lang="en-US" altLang="ja-JP" sz="1600" err="1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sa</a:t>
            </a:r>
            <a:r>
              <a:rPr lang="en-US" altLang="ja-JP" sz="1600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 truck-type aerial work platform ay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ja-JP" sz="1600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ay </a:t>
            </a:r>
            <a:r>
              <a:rPr lang="en-US" altLang="ja-JP" sz="1600" err="1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isang</a:t>
            </a:r>
            <a:r>
              <a:rPr lang="en-US" altLang="ja-JP" sz="1600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 front engine / rear drive type </a:t>
            </a:r>
            <a:r>
              <a:rPr lang="en-US" altLang="ja-JP" sz="1600" err="1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na</a:t>
            </a:r>
            <a:r>
              <a:rPr lang="en-US" altLang="ja-JP" sz="1600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 ang </a:t>
            </a:r>
            <a:r>
              <a:rPr lang="en-US" altLang="ja-JP" sz="1600" err="1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mga</a:t>
            </a:r>
            <a:r>
              <a:rPr lang="en-US" altLang="ja-JP" sz="1600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 </a:t>
            </a:r>
            <a:r>
              <a:rPr lang="en-US" altLang="ja-JP" sz="1600" err="1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gulong</a:t>
            </a:r>
            <a:r>
              <a:rPr lang="en-US" altLang="ja-JP" sz="1600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 </a:t>
            </a:r>
            <a:r>
              <a:rPr lang="en-US" altLang="ja-JP" sz="1600" err="1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sa</a:t>
            </a:r>
            <a:r>
              <a:rPr lang="en-US" altLang="ja-JP" sz="1600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 </a:t>
            </a:r>
            <a:r>
              <a:rPr lang="en-US" altLang="ja-JP" sz="1600" err="1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likuran</a:t>
            </a:r>
            <a:r>
              <a:rPr lang="en-US" altLang="ja-JP" sz="1600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 ay </a:t>
            </a:r>
            <a:r>
              <a:rPr lang="en-US" altLang="ja-JP" sz="1600" err="1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pinapatakbo</a:t>
            </a:r>
            <a:r>
              <a:rPr lang="en-US" altLang="ja-JP" sz="1600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 ng engine </a:t>
            </a:r>
            <a:r>
              <a:rPr lang="en-US" altLang="ja-JP" sz="1600" err="1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sa</a:t>
            </a:r>
            <a:r>
              <a:rPr lang="en-US" altLang="ja-JP" sz="1600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 </a:t>
            </a:r>
            <a:r>
              <a:rPr lang="en-US" altLang="ja-JP" sz="1600" err="1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harap</a:t>
            </a:r>
            <a:r>
              <a:rPr lang="en-US" altLang="ja-JP" sz="1600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.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ja-JP" sz="1600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Ang power ng engine ay </a:t>
            </a:r>
            <a:r>
              <a:rPr lang="en-US" altLang="ja-JP" sz="1600" err="1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ipinapadala</a:t>
            </a:r>
            <a:r>
              <a:rPr lang="en-US" altLang="ja-JP" sz="1600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 </a:t>
            </a:r>
            <a:r>
              <a:rPr lang="en-US" altLang="ja-JP" sz="1600" err="1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sa</a:t>
            </a:r>
            <a:r>
              <a:rPr lang="en-US" altLang="ja-JP" sz="1600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 rear wheels at </a:t>
            </a:r>
            <a:r>
              <a:rPr lang="en-US" altLang="ja-JP" sz="1600" err="1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ito</a:t>
            </a:r>
            <a:r>
              <a:rPr lang="en-US" altLang="ja-JP" sz="1600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 </a:t>
            </a:r>
            <a:r>
              <a:rPr lang="en-US" altLang="ja-JP" sz="1600" err="1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rin</a:t>
            </a:r>
            <a:r>
              <a:rPr lang="en-US" altLang="ja-JP" sz="1600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  ang driving wheels </a:t>
            </a:r>
            <a:r>
              <a:rPr lang="en-US" altLang="ja-JP" sz="1600" err="1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na</a:t>
            </a:r>
            <a:r>
              <a:rPr lang="en-US" altLang="ja-JP" sz="1600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 </a:t>
            </a:r>
            <a:r>
              <a:rPr lang="en-US" altLang="ja-JP" sz="1600" err="1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pinapakita</a:t>
            </a:r>
            <a:r>
              <a:rPr lang="en-US" altLang="ja-JP" sz="1600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 </a:t>
            </a:r>
            <a:r>
              <a:rPr lang="en-US" altLang="ja-JP" sz="1600" err="1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sa</a:t>
            </a:r>
            <a:r>
              <a:rPr lang="en-US" altLang="ja-JP" sz="1600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 </a:t>
            </a:r>
            <a:r>
              <a:rPr lang="en-US" altLang="ja-JP" sz="1600" err="1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kanan</a:t>
            </a:r>
            <a:r>
              <a:rPr lang="en-US" altLang="ja-JP" sz="1600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 </a:t>
            </a:r>
            <a:r>
              <a:rPr lang="en-US" altLang="ja-JP" sz="1600" err="1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na</a:t>
            </a:r>
            <a:r>
              <a:rPr lang="en-US" altLang="ja-JP" sz="1600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 </a:t>
            </a:r>
            <a:r>
              <a:rPr lang="en-US" altLang="ja-JP" sz="1600" err="1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larawan</a:t>
            </a:r>
            <a:r>
              <a:rPr lang="en-US" altLang="ja-JP" sz="1600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, </a:t>
            </a:r>
            <a:endParaRPr lang="ja-JP" altLang="en-US" sz="1600">
              <a:solidFill>
                <a:prstClr val="black"/>
              </a:solidFill>
              <a:latin typeface="Arial" panose="020B0604020202020204" pitchFamily="34" charset="0"/>
              <a:ea typeface="Meiryo UI" panose="020B0604030504040204" pitchFamily="50" charset="-128"/>
              <a:cs typeface="Arial" panose="020B0604020202020204" pitchFamily="34" charset="0"/>
            </a:endParaRPr>
          </a:p>
        </p:txBody>
      </p:sp>
      <p:pic>
        <p:nvPicPr>
          <p:cNvPr id="2" name="図 1">
            <a:extLst>
              <a:ext uri="{FF2B5EF4-FFF2-40B4-BE49-F238E27FC236}">
                <a16:creationId xmlns:a16="http://schemas.microsoft.com/office/drawing/2014/main" id="{69119143-4BF0-41F3-ADCC-7A558164375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7909" t="23683" r="15222" b="4219"/>
          <a:stretch/>
        </p:blipFill>
        <p:spPr>
          <a:xfrm>
            <a:off x="4323522" y="4151311"/>
            <a:ext cx="3965714" cy="2205038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865913348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3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385269"/>
          </a:xfrm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r>
              <a:rPr lang="en-US" altLang="ja-JP" sz="2400" b="1">
                <a:latin typeface="Meiryo UI" panose="020B0604030504040204" pitchFamily="50" charset="-128"/>
                <a:ea typeface="Meiryo UI" panose="020B0604030504040204" pitchFamily="50" charset="-128"/>
              </a:rPr>
              <a:t>Regulator of Truck-type</a:t>
            </a:r>
            <a:endParaRPr kumimoji="1" lang="ja-JP" altLang="en-US" sz="2400" b="1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3969701" y="6400413"/>
            <a:ext cx="4200961" cy="27699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r"/>
            <a:r>
              <a:rPr lang="en-US" altLang="ja-JP" sz="1200" dirty="0" err="1">
                <a:solidFill>
                  <a:prstClr val="black"/>
                </a:solidFill>
              </a:rPr>
              <a:t>teksto</a:t>
            </a:r>
            <a:r>
              <a:rPr lang="en-US" altLang="ja-JP" sz="1200" dirty="0">
                <a:solidFill>
                  <a:prstClr val="black"/>
                </a:solidFill>
              </a:rPr>
              <a:t> p.</a:t>
            </a:r>
            <a:r>
              <a:rPr lang="ja-JP" altLang="en-US" sz="1200" dirty="0">
                <a:solidFill>
                  <a:prstClr val="black"/>
                </a:solidFill>
              </a:rPr>
              <a:t>１２９～１３０</a:t>
            </a:r>
            <a:r>
              <a:rPr lang="en-US" altLang="ja-JP" sz="1200" dirty="0">
                <a:solidFill>
                  <a:prstClr val="black"/>
                </a:solidFill>
              </a:rPr>
              <a:t>/</a:t>
            </a:r>
            <a:r>
              <a:rPr lang="en-US" altLang="ja-JP" sz="1200" dirty="0" err="1">
                <a:solidFill>
                  <a:prstClr val="black"/>
                </a:solidFill>
              </a:rPr>
              <a:t>Suportang</a:t>
            </a:r>
            <a:r>
              <a:rPr lang="en-US" altLang="ja-JP" sz="1200" dirty="0">
                <a:solidFill>
                  <a:prstClr val="black"/>
                </a:solidFill>
              </a:rPr>
              <a:t> </a:t>
            </a:r>
            <a:r>
              <a:rPr lang="en-US" altLang="ja-JP" sz="1200" dirty="0" err="1">
                <a:solidFill>
                  <a:prstClr val="black"/>
                </a:solidFill>
              </a:rPr>
              <a:t>Aklat-Aralin</a:t>
            </a:r>
            <a:r>
              <a:rPr lang="en-US" altLang="ja-JP" sz="1200" dirty="0">
                <a:solidFill>
                  <a:prstClr val="black"/>
                </a:solidFill>
              </a:rPr>
              <a:t> p.</a:t>
            </a:r>
            <a:r>
              <a:rPr lang="ja-JP" altLang="en-US" sz="1200" dirty="0" smtClean="0">
                <a:solidFill>
                  <a:prstClr val="black"/>
                </a:solidFill>
              </a:rPr>
              <a:t>５８</a:t>
            </a:r>
            <a:endParaRPr lang="ja-JP" altLang="en-US" sz="1200" dirty="0">
              <a:solidFill>
                <a:prstClr val="black"/>
              </a:solidFill>
            </a:endParaRP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712B29-8DFD-45C1-BE8F-2E7F44751CDC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62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コンテンツ プレースホルダー 4"/>
          <p:cNvSpPr txBox="1">
            <a:spLocks/>
          </p:cNvSpPr>
          <p:nvPr/>
        </p:nvSpPr>
        <p:spPr>
          <a:xfrm>
            <a:off x="628649" y="579856"/>
            <a:ext cx="7886701" cy="6141620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altLang="ja-JP" sz="1600">
              <a:solidFill>
                <a:prstClr val="black"/>
              </a:solidFill>
              <a:latin typeface="Arial" panose="020B0604020202020204" pitchFamily="34" charset="0"/>
              <a:ea typeface="Meiryo UI" panose="020B0604030504040204" pitchFamily="50" charset="-128"/>
              <a:cs typeface="Arial" panose="020B060402020202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ja-JP" sz="1600" b="1" u="sng" err="1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Kabilang</a:t>
            </a:r>
            <a:r>
              <a:rPr lang="en-US" altLang="ja-JP" sz="1600" b="1" u="sng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 </a:t>
            </a:r>
            <a:r>
              <a:rPr lang="en-US" altLang="ja-JP" sz="1600" b="1" u="sng" err="1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sa</a:t>
            </a:r>
            <a:r>
              <a:rPr lang="en-US" altLang="ja-JP" sz="1600" b="1" u="sng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 </a:t>
            </a:r>
            <a:r>
              <a:rPr lang="en-US" altLang="ja-JP" sz="1600" b="1" u="sng" err="1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mga</a:t>
            </a:r>
            <a:r>
              <a:rPr lang="en-US" altLang="ja-JP" sz="1600" b="1" u="sng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 </a:t>
            </a:r>
            <a:r>
              <a:rPr lang="en-US" altLang="ja-JP" sz="1600" b="1" u="sng" err="1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uri</a:t>
            </a:r>
            <a:r>
              <a:rPr lang="en-US" altLang="ja-JP" sz="1600" b="1" u="sng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 ng brake, ang foot brake ay para </a:t>
            </a:r>
            <a:r>
              <a:rPr lang="en-US" altLang="ja-JP" sz="1600" b="1" u="sng" err="1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sa</a:t>
            </a:r>
            <a:r>
              <a:rPr lang="en-US" altLang="ja-JP" sz="1600" b="1" u="sng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 </a:t>
            </a:r>
            <a:r>
              <a:rPr lang="en-US" altLang="ja-JP" sz="1600" b="1" u="sng" err="1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pagpapabagal</a:t>
            </a:r>
            <a:r>
              <a:rPr lang="en-US" altLang="ja-JP" sz="1600" b="1" u="sng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 o </a:t>
            </a:r>
            <a:r>
              <a:rPr lang="en-US" altLang="ja-JP" sz="1600" b="1" u="sng" err="1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pagpapahinto</a:t>
            </a:r>
            <a:r>
              <a:rPr lang="en-US" altLang="ja-JP" sz="1600" b="1" u="sng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 ng </a:t>
            </a:r>
            <a:r>
              <a:rPr lang="en-US" altLang="ja-JP" sz="1600" b="1" u="sng" err="1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isang</a:t>
            </a:r>
            <a:r>
              <a:rPr lang="en-US" altLang="ja-JP" sz="1600" b="1" u="sng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 </a:t>
            </a:r>
            <a:r>
              <a:rPr lang="en-US" altLang="ja-JP" sz="1600" b="1" u="sng" err="1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gumagalaw</a:t>
            </a:r>
            <a:r>
              <a:rPr lang="en-US" altLang="ja-JP" sz="1600" b="1" u="sng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 </a:t>
            </a:r>
            <a:r>
              <a:rPr lang="en-US" altLang="ja-JP" sz="1600" b="1" u="sng" err="1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na</a:t>
            </a:r>
            <a:r>
              <a:rPr lang="en-US" altLang="ja-JP" sz="1600" b="1" u="sng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 </a:t>
            </a:r>
            <a:r>
              <a:rPr lang="en-US" altLang="ja-JP" sz="1600" b="1" u="sng" err="1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sasakyan</a:t>
            </a:r>
            <a:r>
              <a:rPr lang="en-US" altLang="ja-JP" sz="1600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 at </a:t>
            </a:r>
            <a:r>
              <a:rPr lang="en-US" altLang="ja-JP" sz="1600" b="1" u="sng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parking brake </a:t>
            </a:r>
            <a:r>
              <a:rPr lang="en-US" altLang="ja-JP" sz="1600" b="1" u="sng" err="1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na</a:t>
            </a:r>
            <a:r>
              <a:rPr lang="en-US" altLang="ja-JP" sz="1600" b="1" u="sng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 </a:t>
            </a:r>
            <a:r>
              <a:rPr lang="en-US" altLang="ja-JP" sz="1600" b="1" u="sng" err="1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ginagamit</a:t>
            </a:r>
            <a:r>
              <a:rPr lang="en-US" altLang="ja-JP" sz="1600" b="1" u="sng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 </a:t>
            </a:r>
            <a:r>
              <a:rPr lang="en-US" altLang="ja-JP" sz="1600" b="1" u="sng" err="1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sa</a:t>
            </a:r>
            <a:r>
              <a:rPr lang="en-US" altLang="ja-JP" sz="1600" b="1" u="sng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 </a:t>
            </a:r>
            <a:r>
              <a:rPr lang="en-US" altLang="ja-JP" sz="1600" b="1" u="sng" err="1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pagpapark</a:t>
            </a:r>
            <a:r>
              <a:rPr lang="en-US" altLang="ja-JP" sz="1600" b="1" u="sng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 </a:t>
            </a:r>
            <a:r>
              <a:rPr lang="en-US" altLang="ja-JP" sz="1600" err="1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nito</a:t>
            </a:r>
            <a:r>
              <a:rPr lang="en-US" altLang="ja-JP" sz="1600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 </a:t>
            </a:r>
            <a:r>
              <a:rPr lang="en-US" altLang="ja-JP" sz="1600" err="1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na</a:t>
            </a:r>
            <a:r>
              <a:rPr lang="en-US" altLang="ja-JP" sz="1600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 may </a:t>
            </a:r>
            <a:r>
              <a:rPr lang="en-US" altLang="ja-JP" sz="1600" err="1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mekanismo</a:t>
            </a:r>
            <a:r>
              <a:rPr lang="en-US" altLang="ja-JP" sz="1600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 </a:t>
            </a:r>
            <a:r>
              <a:rPr lang="en-US" altLang="ja-JP" sz="1600" err="1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na</a:t>
            </a:r>
            <a:r>
              <a:rPr lang="en-US" altLang="ja-JP" sz="1600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 friction type brake </a:t>
            </a:r>
            <a:r>
              <a:rPr lang="en-US" altLang="ja-JP" sz="1600" err="1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na</a:t>
            </a:r>
            <a:r>
              <a:rPr lang="en-US" altLang="ja-JP" sz="1600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 </a:t>
            </a:r>
            <a:r>
              <a:rPr lang="en-US" altLang="ja-JP" sz="1600" err="1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karaniwang</a:t>
            </a:r>
            <a:r>
              <a:rPr lang="en-US" altLang="ja-JP" sz="1600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 </a:t>
            </a:r>
            <a:r>
              <a:rPr lang="en-US" altLang="ja-JP" sz="1600" err="1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ginagamit</a:t>
            </a:r>
            <a:r>
              <a:rPr lang="en-US" altLang="ja-JP" sz="1600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.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altLang="ja-JP" sz="1600">
              <a:solidFill>
                <a:prstClr val="black"/>
              </a:solidFill>
              <a:latin typeface="Arial" panose="020B0604020202020204" pitchFamily="34" charset="0"/>
              <a:ea typeface="Meiryo UI" panose="020B0604030504040204" pitchFamily="50" charset="-128"/>
              <a:cs typeface="Arial" panose="020B060402020202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ja-JP" sz="1600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① </a:t>
            </a:r>
            <a:r>
              <a:rPr lang="en-US" altLang="ja-JP" sz="1600" b="1" err="1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Istraktura</a:t>
            </a:r>
            <a:r>
              <a:rPr lang="en-US" altLang="ja-JP" sz="1600" b="1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 ng Parking Brake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ja-JP" sz="1600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Ang side brake ng </a:t>
            </a:r>
            <a:r>
              <a:rPr lang="en-US" altLang="ja-JP" sz="1600" err="1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isang</a:t>
            </a:r>
            <a:r>
              <a:rPr lang="en-US" altLang="ja-JP" sz="1600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 </a:t>
            </a:r>
            <a:r>
              <a:rPr lang="en-US" altLang="ja-JP" sz="1600" err="1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pampasaherong</a:t>
            </a:r>
            <a:r>
              <a:rPr lang="en-US" altLang="ja-JP" sz="1600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 </a:t>
            </a:r>
            <a:r>
              <a:rPr lang="en-US" altLang="ja-JP" sz="1600" err="1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sasakyan</a:t>
            </a:r>
            <a:r>
              <a:rPr lang="en-US" altLang="ja-JP" sz="1600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 ay may </a:t>
            </a:r>
            <a:r>
              <a:rPr lang="en-US" altLang="ja-JP" sz="1600" err="1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istraktura</a:t>
            </a:r>
            <a:r>
              <a:rPr lang="en-US" altLang="ja-JP" sz="1600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 </a:t>
            </a:r>
            <a:r>
              <a:rPr lang="en-US" altLang="ja-JP" sz="1600" err="1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na</a:t>
            </a:r>
            <a:r>
              <a:rPr lang="en-US" altLang="ja-JP" sz="1600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 </a:t>
            </a:r>
            <a:r>
              <a:rPr lang="en-US" altLang="ja-JP" sz="1600" err="1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direktang</a:t>
            </a:r>
            <a:r>
              <a:rPr lang="en-US" altLang="ja-JP" sz="1600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 </a:t>
            </a:r>
            <a:r>
              <a:rPr lang="en-US" altLang="ja-JP" sz="1600" err="1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humihinto</a:t>
            </a:r>
            <a:r>
              <a:rPr lang="en-US" altLang="ja-JP" sz="1600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 ang rear wheels. </a:t>
            </a:r>
            <a:r>
              <a:rPr lang="en-US" altLang="ja-JP" sz="1600" err="1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Gayunpaman</a:t>
            </a:r>
            <a:r>
              <a:rPr lang="en-US" altLang="ja-JP" sz="1600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, para </a:t>
            </a:r>
            <a:r>
              <a:rPr lang="en-US" altLang="ja-JP" sz="1600" err="1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sa</a:t>
            </a:r>
            <a:r>
              <a:rPr lang="en-US" altLang="ja-JP" sz="1600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 </a:t>
            </a:r>
            <a:r>
              <a:rPr lang="en-US" altLang="ja-JP" sz="1600" err="1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mga</a:t>
            </a:r>
            <a:r>
              <a:rPr lang="en-US" altLang="ja-JP" sz="1600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 truck, una ang propeller shaft ay </a:t>
            </a:r>
            <a:r>
              <a:rPr lang="en-US" altLang="ja-JP" sz="1600" err="1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humihinto</a:t>
            </a:r>
            <a:r>
              <a:rPr lang="en-US" altLang="ja-JP" sz="1600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 </a:t>
            </a:r>
            <a:r>
              <a:rPr lang="en-US" altLang="ja-JP" sz="1600" err="1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gamit</a:t>
            </a:r>
            <a:r>
              <a:rPr lang="en-US" altLang="ja-JP" sz="1600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 ang side brake </a:t>
            </a:r>
            <a:r>
              <a:rPr lang="en-US" altLang="ja-JP" sz="1600" err="1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sa</a:t>
            </a:r>
            <a:r>
              <a:rPr lang="en-US" altLang="ja-JP" sz="1600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 </a:t>
            </a:r>
            <a:r>
              <a:rPr lang="en-US" altLang="ja-JP" sz="1600" err="1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pamamagitan</a:t>
            </a:r>
            <a:r>
              <a:rPr lang="en-US" altLang="ja-JP" sz="1600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 ng differential at </a:t>
            </a:r>
            <a:r>
              <a:rPr lang="en-US" altLang="ja-JP" sz="1600" err="1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hindi</a:t>
            </a:r>
            <a:r>
              <a:rPr lang="en-US" altLang="ja-JP" sz="1600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 ng </a:t>
            </a:r>
            <a:r>
              <a:rPr lang="en-US" altLang="ja-JP" sz="1600" err="1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gulong</a:t>
            </a:r>
            <a:r>
              <a:rPr lang="en-US" altLang="ja-JP" sz="1600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.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altLang="ja-JP" sz="1600">
              <a:solidFill>
                <a:prstClr val="black"/>
              </a:solidFill>
              <a:latin typeface="Arial" panose="020B0604020202020204" pitchFamily="34" charset="0"/>
              <a:ea typeface="Meiryo UI" panose="020B0604030504040204" pitchFamily="50" charset="-128"/>
              <a:cs typeface="Arial" panose="020B060402020202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ja-JP" sz="1600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② </a:t>
            </a:r>
            <a:r>
              <a:rPr lang="en-US" altLang="ja-JP" sz="1600" b="1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Mga </a:t>
            </a:r>
            <a:r>
              <a:rPr lang="en-US" altLang="ja-JP" sz="1600" b="1" err="1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pag-iingat</a:t>
            </a:r>
            <a:r>
              <a:rPr lang="en-US" altLang="ja-JP" sz="1600" b="1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 </a:t>
            </a:r>
            <a:r>
              <a:rPr lang="en-US" altLang="ja-JP" sz="1600" b="1" err="1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sa</a:t>
            </a:r>
            <a:r>
              <a:rPr lang="en-US" altLang="ja-JP" sz="1600" b="1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 </a:t>
            </a:r>
            <a:r>
              <a:rPr lang="en-US" altLang="ja-JP" sz="1600" b="1" err="1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paggamit</a:t>
            </a:r>
            <a:endParaRPr lang="en-US" altLang="ja-JP" sz="1600" b="1">
              <a:solidFill>
                <a:prstClr val="black"/>
              </a:solidFill>
              <a:latin typeface="Arial" panose="020B0604020202020204" pitchFamily="34" charset="0"/>
              <a:ea typeface="Meiryo UI" panose="020B0604030504040204" pitchFamily="50" charset="-128"/>
              <a:cs typeface="Arial" panose="020B060402020202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ja-JP" sz="1600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Ayon </a:t>
            </a:r>
            <a:r>
              <a:rPr lang="en-US" altLang="ja-JP" sz="1600" err="1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sa</a:t>
            </a:r>
            <a:r>
              <a:rPr lang="en-US" altLang="ja-JP" sz="1600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 </a:t>
            </a:r>
            <a:r>
              <a:rPr lang="en-US" altLang="ja-JP" sz="1600" err="1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istruktura</a:t>
            </a:r>
            <a:r>
              <a:rPr lang="en-US" altLang="ja-JP" sz="1600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 </a:t>
            </a:r>
            <a:r>
              <a:rPr lang="en-US" altLang="ja-JP" sz="1600" err="1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nito</a:t>
            </a:r>
            <a:r>
              <a:rPr lang="en-US" altLang="ja-JP" sz="1600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, </a:t>
            </a:r>
            <a:r>
              <a:rPr lang="en-US" altLang="ja-JP" sz="1600" err="1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kahit</a:t>
            </a:r>
            <a:r>
              <a:rPr lang="en-US" altLang="ja-JP" sz="1600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 </a:t>
            </a:r>
            <a:r>
              <a:rPr lang="en-US" altLang="ja-JP" sz="1600" err="1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na</a:t>
            </a:r>
            <a:r>
              <a:rPr lang="en-US" altLang="ja-JP" sz="1600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 </a:t>
            </a:r>
            <a:r>
              <a:rPr lang="en-US" altLang="ja-JP" sz="1600" err="1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inilapat</a:t>
            </a:r>
            <a:r>
              <a:rPr lang="en-US" altLang="ja-JP" sz="1600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 ang side brake, </a:t>
            </a:r>
            <a:r>
              <a:rPr lang="en-US" altLang="ja-JP" sz="1600" b="1" u="sng" err="1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kapag</a:t>
            </a:r>
            <a:r>
              <a:rPr lang="en-US" altLang="ja-JP" sz="1600" b="1" u="sng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 ang rear wheels ay </a:t>
            </a:r>
            <a:r>
              <a:rPr lang="en-US" altLang="ja-JP" sz="1600" b="1" u="sng" err="1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umangat</a:t>
            </a:r>
            <a:r>
              <a:rPr lang="en-US" altLang="ja-JP" sz="1600" b="1" u="sng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 </a:t>
            </a:r>
            <a:r>
              <a:rPr lang="en-US" altLang="ja-JP" sz="1600" b="1" u="sng" err="1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mula</a:t>
            </a:r>
            <a:r>
              <a:rPr lang="en-US" altLang="ja-JP" sz="1600" b="1" u="sng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 </a:t>
            </a:r>
            <a:r>
              <a:rPr lang="en-US" altLang="ja-JP" sz="1600" b="1" u="sng" err="1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sa</a:t>
            </a:r>
            <a:r>
              <a:rPr lang="en-US" altLang="ja-JP" sz="1600" b="1" u="sng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 </a:t>
            </a:r>
            <a:r>
              <a:rPr lang="en-US" altLang="ja-JP" sz="1600" b="1" u="sng" err="1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lupa</a:t>
            </a:r>
            <a:r>
              <a:rPr lang="en-US" altLang="ja-JP" sz="1600" b="1" u="sng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, </a:t>
            </a:r>
            <a:r>
              <a:rPr lang="en-US" altLang="ja-JP" sz="1600" b="1" u="sng" err="1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bigla</a:t>
            </a:r>
            <a:r>
              <a:rPr lang="en-US" altLang="ja-JP" sz="1600" b="1" u="sng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 </a:t>
            </a:r>
            <a:r>
              <a:rPr lang="en-US" altLang="ja-JP" sz="1600" b="1" u="sng" err="1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itong</a:t>
            </a:r>
            <a:r>
              <a:rPr lang="en-US" altLang="ja-JP" sz="1600" b="1" u="sng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 </a:t>
            </a:r>
            <a:r>
              <a:rPr lang="en-US" altLang="ja-JP" sz="1600" b="1" u="sng" err="1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iikot</a:t>
            </a:r>
            <a:r>
              <a:rPr lang="en-US" altLang="ja-JP" sz="1600" b="1" u="sng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 </a:t>
            </a:r>
            <a:r>
              <a:rPr lang="en-US" altLang="ja-JP" sz="1600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at </a:t>
            </a:r>
            <a:r>
              <a:rPr lang="en-US" altLang="ja-JP" sz="1600" b="1" u="sng" err="1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hindi</a:t>
            </a:r>
            <a:r>
              <a:rPr lang="en-US" altLang="ja-JP" sz="1600" b="1" u="sng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 </a:t>
            </a:r>
            <a:r>
              <a:rPr lang="en-US" altLang="ja-JP" sz="1600" b="1" u="sng" err="1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na</a:t>
            </a:r>
            <a:r>
              <a:rPr lang="en-US" altLang="ja-JP" sz="1600" b="1" u="sng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 </a:t>
            </a:r>
            <a:r>
              <a:rPr lang="en-US" altLang="ja-JP" sz="1600" b="1" u="sng" err="1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gagana</a:t>
            </a:r>
            <a:r>
              <a:rPr lang="en-US" altLang="ja-JP" sz="1600" b="1" u="sng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 ang parking brake. </a:t>
            </a:r>
            <a:endParaRPr lang="ja-JP" altLang="en-US" sz="1600" b="1" u="sng">
              <a:solidFill>
                <a:prstClr val="black"/>
              </a:solidFill>
              <a:latin typeface="Arial" panose="020B0604020202020204" pitchFamily="34" charset="0"/>
              <a:ea typeface="Meiryo UI" panose="020B0604030504040204" pitchFamily="50" charset="-128"/>
              <a:cs typeface="Arial" panose="020B0604020202020204" pitchFamily="34" charset="0"/>
            </a:endParaRP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BE26F9D5-81A3-4D47-9F74-6D434165E21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2535" t="12800" r="24973" b="8443"/>
          <a:stretch/>
        </p:blipFill>
        <p:spPr>
          <a:xfrm>
            <a:off x="5387009" y="4223729"/>
            <a:ext cx="2783653" cy="2025257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56834536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3"/>
          <p:cNvSpPr>
            <a:spLocks noGrp="1"/>
          </p:cNvSpPr>
          <p:nvPr>
            <p:ph type="title"/>
          </p:nvPr>
        </p:nvSpPr>
        <p:spPr>
          <a:xfrm>
            <a:off x="200525" y="136525"/>
            <a:ext cx="8742947" cy="716214"/>
          </a:xfrm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r>
              <a:rPr lang="en-US" altLang="ja-JP" sz="2400" b="1"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Power Transmission Device ng Wheel at Crawler-Type Vehicle</a:t>
            </a:r>
            <a:endParaRPr kumimoji="1" lang="ja-JP" altLang="en-US" sz="2400" b="1">
              <a:latin typeface="Arial" panose="020B0604020202020204" pitchFamily="34" charset="0"/>
              <a:ea typeface="Meiryo UI" panose="020B0604030504040204" pitchFamily="50" charset="-128"/>
              <a:cs typeface="Arial" panose="020B0604020202020204" pitchFamily="34" charset="0"/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3548091" y="6400413"/>
            <a:ext cx="4622571" cy="27699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r"/>
            <a:r>
              <a:rPr lang="en-US" altLang="ja-JP" sz="1200" dirty="0" err="1">
                <a:solidFill>
                  <a:prstClr val="black"/>
                </a:solidFill>
              </a:rPr>
              <a:t>teksto</a:t>
            </a:r>
            <a:r>
              <a:rPr lang="en-US" altLang="ja-JP" sz="1200" dirty="0">
                <a:solidFill>
                  <a:prstClr val="black"/>
                </a:solidFill>
              </a:rPr>
              <a:t> p.</a:t>
            </a:r>
            <a:r>
              <a:rPr lang="ja-JP" altLang="en-US" sz="1200" dirty="0">
                <a:solidFill>
                  <a:prstClr val="black"/>
                </a:solidFill>
              </a:rPr>
              <a:t>１３１、１３５</a:t>
            </a:r>
            <a:r>
              <a:rPr lang="en-US" altLang="ja-JP" sz="1200" dirty="0">
                <a:solidFill>
                  <a:prstClr val="black"/>
                </a:solidFill>
              </a:rPr>
              <a:t>/</a:t>
            </a:r>
            <a:r>
              <a:rPr lang="en-US" altLang="ja-JP" sz="1200" dirty="0" err="1">
                <a:solidFill>
                  <a:prstClr val="black"/>
                </a:solidFill>
              </a:rPr>
              <a:t>Suportang</a:t>
            </a:r>
            <a:r>
              <a:rPr lang="en-US" altLang="ja-JP" sz="1200" dirty="0">
                <a:solidFill>
                  <a:prstClr val="black"/>
                </a:solidFill>
              </a:rPr>
              <a:t> </a:t>
            </a:r>
            <a:r>
              <a:rPr lang="en-US" altLang="ja-JP" sz="1200" dirty="0" err="1">
                <a:solidFill>
                  <a:prstClr val="black"/>
                </a:solidFill>
              </a:rPr>
              <a:t>Aklat-Aralin</a:t>
            </a:r>
            <a:r>
              <a:rPr lang="en-US" altLang="ja-JP" sz="1200" dirty="0">
                <a:solidFill>
                  <a:prstClr val="black"/>
                </a:solidFill>
              </a:rPr>
              <a:t> p.</a:t>
            </a:r>
            <a:r>
              <a:rPr lang="ja-JP" altLang="en-US" sz="1200" dirty="0" smtClean="0">
                <a:solidFill>
                  <a:prstClr val="black"/>
                </a:solidFill>
              </a:rPr>
              <a:t>５９</a:t>
            </a:r>
            <a:endParaRPr lang="ja-JP" altLang="en-US" sz="1200" dirty="0">
              <a:solidFill>
                <a:prstClr val="black"/>
              </a:solidFill>
            </a:endParaRP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712B29-8DFD-45C1-BE8F-2E7F44751CDC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63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2" name="図 1">
            <a:extLst>
              <a:ext uri="{FF2B5EF4-FFF2-40B4-BE49-F238E27FC236}">
                <a16:creationId xmlns:a16="http://schemas.microsoft.com/office/drawing/2014/main" id="{F1B3E15F-252B-4D06-97B6-87CAF9B625F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8600" t="15880" r="7165" b="7963"/>
          <a:stretch/>
        </p:blipFill>
        <p:spPr>
          <a:xfrm>
            <a:off x="3416300" y="2454275"/>
            <a:ext cx="5003800" cy="262890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1" name="コンテンツ プレースホルダー 4"/>
          <p:cNvSpPr txBox="1">
            <a:spLocks/>
          </p:cNvSpPr>
          <p:nvPr/>
        </p:nvSpPr>
        <p:spPr>
          <a:xfrm>
            <a:off x="323717" y="946460"/>
            <a:ext cx="7886701" cy="5339514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ja-JP" altLang="en-US" sz="1600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①</a:t>
            </a:r>
            <a:r>
              <a:rPr lang="en-US" altLang="ja-JP" sz="1600" b="1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Wheel-type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ja-JP" sz="1600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Ang </a:t>
            </a:r>
            <a:r>
              <a:rPr lang="en-US" altLang="ja-JP" sz="1600" err="1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ibabang</a:t>
            </a:r>
            <a:r>
              <a:rPr lang="en-US" altLang="ja-JP" sz="1600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 </a:t>
            </a:r>
            <a:r>
              <a:rPr lang="en-US" altLang="ja-JP" sz="1600" err="1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bahagi</a:t>
            </a:r>
            <a:r>
              <a:rPr lang="en-US" altLang="ja-JP" sz="1600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 ng </a:t>
            </a:r>
            <a:r>
              <a:rPr lang="en-US" altLang="ja-JP" sz="1600" err="1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isang</a:t>
            </a:r>
            <a:r>
              <a:rPr lang="en-US" altLang="ja-JP" sz="1600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 wheel-type aerial work platform ay may </a:t>
            </a:r>
            <a:r>
              <a:rPr lang="en-US" altLang="ja-JP" sz="1600" err="1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istraktura</a:t>
            </a:r>
            <a:r>
              <a:rPr lang="en-US" altLang="ja-JP" sz="1600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 kung </a:t>
            </a:r>
            <a:r>
              <a:rPr lang="en-US" altLang="ja-JP" sz="1600" err="1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saan</a:t>
            </a:r>
            <a:r>
              <a:rPr lang="en-US" altLang="ja-JP" sz="1600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 ang </a:t>
            </a:r>
            <a:r>
              <a:rPr lang="en-US" altLang="ja-JP" sz="1600" b="1" u="sng" err="1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mekanikal</a:t>
            </a:r>
            <a:r>
              <a:rPr lang="en-US" altLang="ja-JP" sz="1600" b="1" u="sng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 </a:t>
            </a:r>
            <a:r>
              <a:rPr lang="en-US" altLang="ja-JP" sz="1600" b="1" u="sng" err="1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na</a:t>
            </a:r>
            <a:r>
              <a:rPr lang="en-US" altLang="ja-JP" sz="1600" b="1" u="sng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 </a:t>
            </a:r>
            <a:r>
              <a:rPr lang="en-US" altLang="ja-JP" sz="1600" b="1" u="sng" err="1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enerhiya</a:t>
            </a:r>
            <a:r>
              <a:rPr lang="en-US" altLang="ja-JP" sz="1600" b="1" u="sng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 </a:t>
            </a:r>
            <a:r>
              <a:rPr lang="en-US" altLang="ja-JP" sz="1600" b="1" u="sng" err="1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na</a:t>
            </a:r>
            <a:r>
              <a:rPr lang="en-US" altLang="ja-JP" sz="1600" b="1" u="sng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 </a:t>
            </a:r>
            <a:r>
              <a:rPr lang="en-US" altLang="ja-JP" sz="1600" b="1" u="sng" err="1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nabuo</a:t>
            </a:r>
            <a:r>
              <a:rPr lang="en-US" altLang="ja-JP" sz="1600" b="1" u="sng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 </a:t>
            </a:r>
            <a:r>
              <a:rPr lang="en-US" altLang="ja-JP" sz="1600" b="1" u="sng" err="1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mula</a:t>
            </a:r>
            <a:r>
              <a:rPr lang="en-US" altLang="ja-JP" sz="1600" b="1" u="sng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 </a:t>
            </a:r>
            <a:r>
              <a:rPr lang="en-US" altLang="ja-JP" sz="1600" b="1" u="sng" err="1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sa</a:t>
            </a:r>
            <a:r>
              <a:rPr lang="en-US" altLang="ja-JP" sz="1600" b="1" u="sng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 engine </a:t>
            </a:r>
            <a:r>
              <a:rPr lang="en-US" altLang="ja-JP" sz="1600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ay </a:t>
            </a:r>
            <a:r>
              <a:rPr lang="en-US" altLang="ja-JP" sz="1600" b="1" u="sng" err="1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na</a:t>
            </a:r>
            <a:r>
              <a:rPr lang="en-US" altLang="ja-JP" sz="1600" b="1" u="sng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-convert </a:t>
            </a:r>
            <a:r>
              <a:rPr lang="en-US" altLang="ja-JP" sz="1600" b="1" u="sng" err="1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sa</a:t>
            </a:r>
            <a:r>
              <a:rPr lang="en-US" altLang="ja-JP" sz="1600" b="1" u="sng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 fluid energy (hydraulic pressure) </a:t>
            </a:r>
            <a:r>
              <a:rPr lang="en-US" altLang="ja-JP" sz="1600" b="1" u="sng" err="1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gamit</a:t>
            </a:r>
            <a:r>
              <a:rPr lang="en-US" altLang="ja-JP" sz="1600" b="1" u="sng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 ang hydraulic pump. </a:t>
            </a:r>
            <a:r>
              <a:rPr lang="en-US" altLang="ja-JP" sz="1600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At ang </a:t>
            </a:r>
            <a:r>
              <a:rPr lang="en-US" altLang="ja-JP" sz="1600" b="1" u="sng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hydraulic pressure ay </a:t>
            </a:r>
            <a:r>
              <a:rPr lang="en-US" altLang="ja-JP" sz="1600" b="1" u="sng" err="1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ginagamit</a:t>
            </a:r>
            <a:r>
              <a:rPr lang="en-US" altLang="ja-JP" sz="1600" b="1" u="sng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 </a:t>
            </a:r>
            <a:r>
              <a:rPr lang="en-US" altLang="ja-JP" sz="1600" b="1" u="sng" err="1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upang</a:t>
            </a:r>
            <a:r>
              <a:rPr lang="en-US" altLang="ja-JP" sz="1600" b="1" u="sng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 </a:t>
            </a:r>
            <a:r>
              <a:rPr lang="en-US" altLang="ja-JP" sz="1600" b="1" u="sng" err="1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paikutin</a:t>
            </a:r>
            <a:r>
              <a:rPr lang="en-US" altLang="ja-JP" sz="1600" b="1" u="sng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 ang hydraulic motor.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ja-JP" sz="1600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Ang power transmission device ng wheel type vehicle ay </a:t>
            </a:r>
            <a:r>
              <a:rPr lang="en-US" altLang="ja-JP" sz="1600" err="1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pinapakita</a:t>
            </a:r>
            <a:r>
              <a:rPr lang="en-US" altLang="ja-JP" sz="1600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 </a:t>
            </a:r>
            <a:r>
              <a:rPr lang="en-US" altLang="ja-JP" sz="1600" err="1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sa</a:t>
            </a:r>
            <a:r>
              <a:rPr lang="en-US" altLang="ja-JP" sz="1600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 </a:t>
            </a:r>
            <a:r>
              <a:rPr lang="en-US" altLang="ja-JP" sz="1600" err="1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kanan</a:t>
            </a:r>
            <a:r>
              <a:rPr lang="en-US" altLang="ja-JP" sz="1600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 </a:t>
            </a:r>
            <a:r>
              <a:rPr lang="en-US" altLang="ja-JP" sz="1600" err="1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na</a:t>
            </a:r>
            <a:r>
              <a:rPr lang="en-US" altLang="ja-JP" sz="1600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 </a:t>
            </a:r>
            <a:r>
              <a:rPr lang="en-US" altLang="ja-JP" sz="1600" err="1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larawan</a:t>
            </a:r>
            <a:r>
              <a:rPr lang="en-US" altLang="ja-JP" sz="1600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. </a:t>
            </a:r>
            <a:endParaRPr lang="ja-JP" altLang="en-US" sz="1600">
              <a:solidFill>
                <a:prstClr val="black"/>
              </a:solidFill>
              <a:latin typeface="Arial" panose="020B0604020202020204" pitchFamily="34" charset="0"/>
              <a:ea typeface="Meiryo UI" panose="020B0604030504040204" pitchFamily="50" charset="-128"/>
              <a:cs typeface="Arial" panose="020B0604020202020204" pitchFamily="34" charset="0"/>
            </a:endParaRP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en-US" altLang="ja-JP" sz="1600">
              <a:solidFill>
                <a:prstClr val="black"/>
              </a:solidFill>
              <a:latin typeface="Arial" panose="020B0604020202020204" pitchFamily="34" charset="0"/>
              <a:ea typeface="Meiryo UI" panose="020B0604030504040204" pitchFamily="50" charset="-128"/>
              <a:cs typeface="Arial" panose="020B0604020202020204" pitchFamily="34" charset="0"/>
            </a:endParaRP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en-US" altLang="ja-JP" sz="1600" b="1">
              <a:solidFill>
                <a:prstClr val="black"/>
              </a:solidFill>
              <a:latin typeface="Arial" panose="020B0604020202020204" pitchFamily="34" charset="0"/>
              <a:ea typeface="Meiryo UI" panose="020B0604030504040204" pitchFamily="50" charset="-128"/>
              <a:cs typeface="Arial" panose="020B0604020202020204" pitchFamily="34" charset="0"/>
            </a:endParaRP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en-US" altLang="ja-JP" sz="1600" b="1">
              <a:solidFill>
                <a:prstClr val="black"/>
              </a:solidFill>
              <a:latin typeface="Arial" panose="020B0604020202020204" pitchFamily="34" charset="0"/>
              <a:ea typeface="Meiryo UI" panose="020B0604030504040204" pitchFamily="50" charset="-128"/>
              <a:cs typeface="Arial" panose="020B0604020202020204" pitchFamily="34" charset="0"/>
            </a:endParaRP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en-US" altLang="ja-JP" sz="1600" b="1">
              <a:solidFill>
                <a:prstClr val="black"/>
              </a:solidFill>
              <a:latin typeface="Arial" panose="020B0604020202020204" pitchFamily="34" charset="0"/>
              <a:ea typeface="Meiryo UI" panose="020B0604030504040204" pitchFamily="50" charset="-128"/>
              <a:cs typeface="Arial" panose="020B0604020202020204" pitchFamily="34" charset="0"/>
            </a:endParaRP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en-US" altLang="ja-JP" sz="1600" b="1">
              <a:solidFill>
                <a:prstClr val="black"/>
              </a:solidFill>
              <a:latin typeface="Arial" panose="020B0604020202020204" pitchFamily="34" charset="0"/>
              <a:ea typeface="Meiryo UI" panose="020B0604030504040204" pitchFamily="50" charset="-128"/>
              <a:cs typeface="Arial" panose="020B0604020202020204" pitchFamily="34" charset="0"/>
            </a:endParaRP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en-US" altLang="ja-JP" sz="1600" b="1">
              <a:solidFill>
                <a:prstClr val="black"/>
              </a:solidFill>
              <a:latin typeface="Arial" panose="020B0604020202020204" pitchFamily="34" charset="0"/>
              <a:ea typeface="Meiryo UI" panose="020B0604030504040204" pitchFamily="50" charset="-128"/>
              <a:cs typeface="Arial" panose="020B0604020202020204" pitchFamily="34" charset="0"/>
            </a:endParaRP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en-US" altLang="ja-JP" sz="1600" b="1">
              <a:solidFill>
                <a:prstClr val="black"/>
              </a:solidFill>
              <a:latin typeface="Arial" panose="020B0604020202020204" pitchFamily="34" charset="0"/>
              <a:ea typeface="Meiryo UI" panose="020B0604030504040204" pitchFamily="50" charset="-128"/>
              <a:cs typeface="Arial" panose="020B0604020202020204" pitchFamily="34" charset="0"/>
            </a:endParaRP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en-US" altLang="ja-JP" sz="1600" b="1">
              <a:solidFill>
                <a:prstClr val="black"/>
              </a:solidFill>
              <a:latin typeface="Arial" panose="020B0604020202020204" pitchFamily="34" charset="0"/>
              <a:ea typeface="Meiryo UI" panose="020B0604030504040204" pitchFamily="50" charset="-128"/>
              <a:cs typeface="Arial" panose="020B0604020202020204" pitchFamily="34" charset="0"/>
            </a:endParaRP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en-US" altLang="ja-JP" sz="1600" b="1">
              <a:solidFill>
                <a:prstClr val="black"/>
              </a:solidFill>
              <a:latin typeface="Arial" panose="020B0604020202020204" pitchFamily="34" charset="0"/>
              <a:ea typeface="Meiryo UI" panose="020B0604030504040204" pitchFamily="50" charset="-128"/>
              <a:cs typeface="Arial" panose="020B0604020202020204" pitchFamily="34" charset="0"/>
            </a:endParaRP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ja-JP" altLang="en-US" sz="1600" b="1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②　</a:t>
            </a:r>
            <a:r>
              <a:rPr lang="en-US" altLang="ja-JP" sz="1600" b="1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Crawler-type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ja-JP" sz="1600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Ang power transmission device ng crawler type aerial work platform ay </a:t>
            </a:r>
            <a:r>
              <a:rPr lang="en-US" altLang="ja-JP" sz="1600" err="1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karaniwang</a:t>
            </a:r>
            <a:r>
              <a:rPr lang="en-US" altLang="ja-JP" sz="1600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 </a:t>
            </a:r>
            <a:r>
              <a:rPr lang="en-US" altLang="ja-JP" sz="1600" err="1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kapareho</a:t>
            </a:r>
            <a:r>
              <a:rPr lang="en-US" altLang="ja-JP" sz="1600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 ng </a:t>
            </a:r>
            <a:r>
              <a:rPr lang="en-US" altLang="ja-JP" sz="1600" err="1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sa</a:t>
            </a:r>
            <a:r>
              <a:rPr lang="en-US" altLang="ja-JP" sz="1600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 wheel-type aerial work platform, </a:t>
            </a:r>
            <a:r>
              <a:rPr lang="en-US" altLang="ja-JP" sz="1600" err="1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ngunit</a:t>
            </a:r>
            <a:r>
              <a:rPr lang="en-US" altLang="ja-JP" sz="1600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 ang </a:t>
            </a:r>
            <a:r>
              <a:rPr lang="en-US" altLang="ja-JP" sz="1600" err="1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pagkakaiba</a:t>
            </a:r>
            <a:r>
              <a:rPr lang="en-US" altLang="ja-JP" sz="1600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 </a:t>
            </a:r>
            <a:r>
              <a:rPr lang="en-US" altLang="ja-JP" sz="1600" err="1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sa</a:t>
            </a:r>
            <a:r>
              <a:rPr lang="en-US" altLang="ja-JP" sz="1600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 </a:t>
            </a:r>
            <a:r>
              <a:rPr lang="en-US" altLang="ja-JP" sz="1600" err="1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uri</a:t>
            </a:r>
            <a:r>
              <a:rPr lang="en-US" altLang="ja-JP" sz="1600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 ng </a:t>
            </a:r>
            <a:r>
              <a:rPr lang="en-US" altLang="ja-JP" sz="1600" err="1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gulong</a:t>
            </a:r>
            <a:r>
              <a:rPr lang="en-US" altLang="ja-JP" sz="1600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 </a:t>
            </a:r>
            <a:r>
              <a:rPr lang="en-US" altLang="ja-JP" sz="1600" err="1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nito</a:t>
            </a:r>
            <a:r>
              <a:rPr lang="en-US" altLang="ja-JP" sz="1600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 ay </a:t>
            </a:r>
            <a:r>
              <a:rPr lang="en-US" altLang="ja-JP" sz="1600" err="1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pwedeng</a:t>
            </a:r>
            <a:r>
              <a:rPr lang="en-US" altLang="ja-JP" sz="1600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 </a:t>
            </a:r>
            <a:r>
              <a:rPr lang="en-US" altLang="ja-JP" sz="1600" err="1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pagalawin</a:t>
            </a:r>
            <a:r>
              <a:rPr lang="en-US" altLang="ja-JP" sz="1600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 ang </a:t>
            </a:r>
            <a:r>
              <a:rPr lang="en-US" altLang="ja-JP" sz="1600" err="1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kaliwa</a:t>
            </a:r>
            <a:r>
              <a:rPr lang="en-US" altLang="ja-JP" sz="1600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 at </a:t>
            </a:r>
            <a:r>
              <a:rPr lang="en-US" altLang="ja-JP" sz="1600" err="1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kanang</a:t>
            </a:r>
            <a:r>
              <a:rPr lang="en-US" altLang="ja-JP" sz="1600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 </a:t>
            </a:r>
            <a:r>
              <a:rPr lang="en-US" altLang="ja-JP" sz="1600" err="1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gulong</a:t>
            </a:r>
            <a:r>
              <a:rPr lang="en-US" altLang="ja-JP" sz="1600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 ng </a:t>
            </a:r>
            <a:r>
              <a:rPr lang="en-US" altLang="ja-JP" sz="1600" err="1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hindi</a:t>
            </a:r>
            <a:r>
              <a:rPr lang="en-US" altLang="ja-JP" sz="1600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 </a:t>
            </a:r>
            <a:r>
              <a:rPr lang="en-US" altLang="ja-JP" sz="1600" err="1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sabay</a:t>
            </a:r>
            <a:r>
              <a:rPr lang="en-US" altLang="ja-JP" sz="1600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. 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en-US" altLang="ja-JP" sz="1600">
              <a:solidFill>
                <a:prstClr val="black"/>
              </a:solidFill>
              <a:latin typeface="Arial" panose="020B0604020202020204" pitchFamily="34" charset="0"/>
              <a:ea typeface="Meiryo UI" panose="020B0604030504040204" pitchFamily="50" charset="-128"/>
              <a:cs typeface="Arial" panose="020B0604020202020204" pitchFamily="34" charset="0"/>
            </a:endParaRP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en-US" altLang="ja-JP" sz="1600">
              <a:solidFill>
                <a:prstClr val="black"/>
              </a:solidFill>
              <a:latin typeface="Arial" panose="020B0604020202020204" pitchFamily="34" charset="0"/>
              <a:ea typeface="Meiryo UI" panose="020B0604030504040204" pitchFamily="50" charset="-128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4896747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414674"/>
            <a:ext cx="7772400" cy="558496"/>
          </a:xfrm>
        </p:spPr>
        <p:txBody>
          <a:bodyPr>
            <a:noAutofit/>
          </a:bodyPr>
          <a:lstStyle/>
          <a:p>
            <a:r>
              <a:rPr lang="en-US" altLang="ja-JP" sz="2800" b="1" err="1">
                <a:effectLst/>
                <a:latin typeface="Arial" panose="020B0604020202020204" pitchFamily="34" charset="0"/>
                <a:ea typeface="ＭＳ ゴシック" panose="020B0609070205080204" pitchFamily="49" charset="-128"/>
              </a:rPr>
              <a:t>Kabanata</a:t>
            </a:r>
            <a:r>
              <a:rPr lang="en-US" altLang="ja-JP" sz="2800" b="1">
                <a:effectLst/>
                <a:latin typeface="Arial" panose="020B0604020202020204" pitchFamily="34" charset="0"/>
                <a:ea typeface="ＭＳ ゴシック" panose="020B0609070205080204" pitchFamily="49" charset="-128"/>
              </a:rPr>
              <a:t> 4 </a:t>
            </a:r>
            <a:br>
              <a:rPr lang="en-US" altLang="ja-JP" sz="2800" b="1">
                <a:effectLst/>
                <a:latin typeface="Arial" panose="020B0604020202020204" pitchFamily="34" charset="0"/>
                <a:ea typeface="ＭＳ ゴシック" panose="020B0609070205080204" pitchFamily="49" charset="-128"/>
              </a:rPr>
            </a:br>
            <a:r>
              <a:rPr lang="en-US" altLang="ja-JP" sz="2800" b="1" err="1">
                <a:effectLst/>
                <a:latin typeface="Arial" panose="020B0604020202020204" pitchFamily="34" charset="0"/>
                <a:ea typeface="ＭＳ ゴシック" panose="020B0609070205080204" pitchFamily="49" charset="-128"/>
              </a:rPr>
              <a:t>Kaalaman</a:t>
            </a:r>
            <a:r>
              <a:rPr lang="en-US" altLang="ja-JP" sz="2800" b="1">
                <a:effectLst/>
                <a:latin typeface="Arial" panose="020B0604020202020204" pitchFamily="34" charset="0"/>
                <a:ea typeface="ＭＳ ゴシック" panose="020B0609070205080204" pitchFamily="49" charset="-128"/>
              </a:rPr>
              <a:t> </a:t>
            </a:r>
            <a:r>
              <a:rPr lang="en-US" altLang="ja-JP" sz="2800" b="1" err="1">
                <a:effectLst/>
                <a:latin typeface="Arial" panose="020B0604020202020204" pitchFamily="34" charset="0"/>
                <a:ea typeface="ＭＳ ゴシック" panose="020B0609070205080204" pitchFamily="49" charset="-128"/>
              </a:rPr>
              <a:t>sa</a:t>
            </a:r>
            <a:r>
              <a:rPr lang="en-US" altLang="ja-JP" sz="2800" b="1">
                <a:effectLst/>
                <a:latin typeface="Arial" panose="020B0604020202020204" pitchFamily="34" charset="0"/>
                <a:ea typeface="ＭＳ ゴシック" panose="020B0609070205080204" pitchFamily="49" charset="-128"/>
              </a:rPr>
              <a:t> Mechanics at Electric Shock, </a:t>
            </a:r>
            <a:r>
              <a:rPr lang="en-US" altLang="ja-JP" sz="2800" b="1" err="1">
                <a:effectLst/>
                <a:latin typeface="Arial" panose="020B0604020202020204" pitchFamily="34" charset="0"/>
                <a:ea typeface="ＭＳ ゴシック" panose="020B0609070205080204" pitchFamily="49" charset="-128"/>
              </a:rPr>
              <a:t>na</a:t>
            </a:r>
            <a:r>
              <a:rPr lang="en-US" altLang="ja-JP" sz="2800" b="1">
                <a:effectLst/>
                <a:latin typeface="Arial" panose="020B0604020202020204" pitchFamily="34" charset="0"/>
                <a:ea typeface="ＭＳ ゴシック" panose="020B0609070205080204" pitchFamily="49" charset="-128"/>
              </a:rPr>
              <a:t> </a:t>
            </a:r>
            <a:r>
              <a:rPr lang="en-US" altLang="ja-JP" sz="2800" b="1" err="1">
                <a:effectLst/>
                <a:latin typeface="Arial" panose="020B0604020202020204" pitchFamily="34" charset="0"/>
                <a:ea typeface="ＭＳ ゴシック" panose="020B0609070205080204" pitchFamily="49" charset="-128"/>
              </a:rPr>
              <a:t>Kailangan</a:t>
            </a:r>
            <a:r>
              <a:rPr lang="en-US" altLang="ja-JP" sz="2800" b="1">
                <a:effectLst/>
                <a:latin typeface="Arial" panose="020B0604020202020204" pitchFamily="34" charset="0"/>
                <a:ea typeface="ＭＳ ゴシック" panose="020B0609070205080204" pitchFamily="49" charset="-128"/>
              </a:rPr>
              <a:t> </a:t>
            </a:r>
            <a:r>
              <a:rPr lang="en-US" altLang="ja-JP" sz="2800" b="1" err="1">
                <a:effectLst/>
                <a:latin typeface="Arial" panose="020B0604020202020204" pitchFamily="34" charset="0"/>
                <a:ea typeface="ＭＳ ゴシック" panose="020B0609070205080204" pitchFamily="49" charset="-128"/>
              </a:rPr>
              <a:t>sa</a:t>
            </a:r>
            <a:r>
              <a:rPr lang="en-US" altLang="ja-JP" sz="2800" b="1">
                <a:effectLst/>
                <a:latin typeface="Arial" panose="020B0604020202020204" pitchFamily="34" charset="0"/>
                <a:ea typeface="ＭＳ ゴシック" panose="020B0609070205080204" pitchFamily="49" charset="-128"/>
              </a:rPr>
              <a:t> </a:t>
            </a:r>
            <a:r>
              <a:rPr lang="en-US" altLang="ja-JP" sz="2800" b="1" err="1">
                <a:effectLst/>
                <a:latin typeface="Arial" panose="020B0604020202020204" pitchFamily="34" charset="0"/>
                <a:ea typeface="ＭＳ ゴシック" panose="020B0609070205080204" pitchFamily="49" charset="-128"/>
              </a:rPr>
              <a:t>Pagmamaneho</a:t>
            </a:r>
            <a:endParaRPr kumimoji="1" lang="ja-JP" altLang="en-US" sz="2800" b="1">
              <a:latin typeface="+mn-ea"/>
              <a:ea typeface="+mn-ea"/>
            </a:endParaRPr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712B29-8DFD-45C1-BE8F-2E7F44751CDC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64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8392014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3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385269"/>
          </a:xfrm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r>
              <a:rPr lang="en-US" altLang="ja-JP" sz="2400" b="1" err="1">
                <a:effectLst/>
                <a:latin typeface="Arial" panose="020B0604020202020204" pitchFamily="34" charset="0"/>
                <a:ea typeface="ＭＳ ゴシック" panose="020B0609070205080204" pitchFamily="49" charset="-128"/>
              </a:rPr>
              <a:t>Tatlong</a:t>
            </a:r>
            <a:r>
              <a:rPr lang="en-US" altLang="ja-JP" sz="2400" b="1">
                <a:effectLst/>
                <a:latin typeface="Arial" panose="020B0604020202020204" pitchFamily="34" charset="0"/>
                <a:ea typeface="ＭＳ ゴシック" panose="020B0609070205080204" pitchFamily="49" charset="-128"/>
              </a:rPr>
              <a:t> </a:t>
            </a:r>
            <a:r>
              <a:rPr lang="en-US" altLang="ja-JP" sz="2400" b="1" err="1">
                <a:effectLst/>
                <a:latin typeface="Arial" panose="020B0604020202020204" pitchFamily="34" charset="0"/>
                <a:ea typeface="ＭＳ ゴシック" panose="020B0609070205080204" pitchFamily="49" charset="-128"/>
              </a:rPr>
              <a:t>Elemento</a:t>
            </a:r>
            <a:r>
              <a:rPr lang="en-US" altLang="ja-JP" sz="2400" b="1">
                <a:effectLst/>
                <a:latin typeface="Arial" panose="020B0604020202020204" pitchFamily="34" charset="0"/>
                <a:ea typeface="ＭＳ ゴシック" panose="020B0609070205080204" pitchFamily="49" charset="-128"/>
              </a:rPr>
              <a:t> ng </a:t>
            </a:r>
            <a:r>
              <a:rPr lang="en-US" altLang="ja-JP" sz="2400" b="1" err="1">
                <a:effectLst/>
                <a:latin typeface="Arial" panose="020B0604020202020204" pitchFamily="34" charset="0"/>
                <a:ea typeface="ＭＳ ゴシック" panose="020B0609070205080204" pitchFamily="49" charset="-128"/>
              </a:rPr>
              <a:t>Puwersa</a:t>
            </a:r>
            <a:endParaRPr kumimoji="1" lang="ja-JP" altLang="en-US" sz="2400" b="1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4572000" y="6400413"/>
            <a:ext cx="3598662" cy="27699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r"/>
            <a:r>
              <a:rPr lang="en-US" altLang="ja-JP" sz="1200" dirty="0" err="1">
                <a:solidFill>
                  <a:prstClr val="black"/>
                </a:solidFill>
              </a:rPr>
              <a:t>teksto</a:t>
            </a:r>
            <a:r>
              <a:rPr lang="en-US" altLang="ja-JP" sz="1200" dirty="0">
                <a:solidFill>
                  <a:prstClr val="black"/>
                </a:solidFill>
              </a:rPr>
              <a:t> p.</a:t>
            </a:r>
            <a:r>
              <a:rPr lang="ja-JP" altLang="en-US" sz="1200" dirty="0">
                <a:solidFill>
                  <a:prstClr val="black"/>
                </a:solidFill>
              </a:rPr>
              <a:t>１４２</a:t>
            </a:r>
            <a:r>
              <a:rPr lang="en-US" altLang="ja-JP" sz="1200" dirty="0">
                <a:solidFill>
                  <a:prstClr val="black"/>
                </a:solidFill>
              </a:rPr>
              <a:t>/</a:t>
            </a:r>
            <a:r>
              <a:rPr lang="en-US" altLang="ja-JP" sz="1200" dirty="0" err="1">
                <a:solidFill>
                  <a:prstClr val="black"/>
                </a:solidFill>
              </a:rPr>
              <a:t>Suportang</a:t>
            </a:r>
            <a:r>
              <a:rPr lang="en-US" altLang="ja-JP" sz="1200" dirty="0">
                <a:solidFill>
                  <a:prstClr val="black"/>
                </a:solidFill>
              </a:rPr>
              <a:t> </a:t>
            </a:r>
            <a:r>
              <a:rPr lang="en-US" altLang="ja-JP" sz="1200" dirty="0" err="1">
                <a:solidFill>
                  <a:prstClr val="black"/>
                </a:solidFill>
              </a:rPr>
              <a:t>Aklat-Aralin</a:t>
            </a:r>
            <a:r>
              <a:rPr lang="en-US" altLang="ja-JP" sz="1200" dirty="0">
                <a:solidFill>
                  <a:prstClr val="black"/>
                </a:solidFill>
              </a:rPr>
              <a:t> </a:t>
            </a:r>
            <a:r>
              <a:rPr lang="en-US" altLang="ja-JP" sz="1200" dirty="0" smtClean="0">
                <a:solidFill>
                  <a:prstClr val="black"/>
                </a:solidFill>
              </a:rPr>
              <a:t>p.</a:t>
            </a:r>
            <a:r>
              <a:rPr lang="ja-JP" altLang="en-US" sz="1200" dirty="0" smtClean="0">
                <a:solidFill>
                  <a:prstClr val="black"/>
                </a:solidFill>
              </a:rPr>
              <a:t>６０</a:t>
            </a:r>
            <a:endParaRPr lang="ja-JP" altLang="en-US" sz="1200" dirty="0">
              <a:solidFill>
                <a:prstClr val="black"/>
              </a:solidFill>
            </a:endParaRP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712B29-8DFD-45C1-BE8F-2E7F44751CDC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65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コンテンツ プレースホルダー 4"/>
          <p:cNvSpPr txBox="1">
            <a:spLocks/>
          </p:cNvSpPr>
          <p:nvPr/>
        </p:nvSpPr>
        <p:spPr>
          <a:xfrm>
            <a:off x="628649" y="852739"/>
            <a:ext cx="7886701" cy="2333972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ja-JP" sz="1400">
                <a:effectLst/>
                <a:latin typeface="Arial" panose="020B0604020202020204" pitchFamily="34" charset="0"/>
                <a:ea typeface="ＭＳ ゴシック" panose="020B0609070205080204" pitchFamily="49" charset="-128"/>
              </a:rPr>
              <a:t> </a:t>
            </a:r>
            <a:r>
              <a:rPr lang="en-US" altLang="ja-JP" sz="1400" err="1">
                <a:effectLst/>
                <a:latin typeface="Arial" panose="020B0604020202020204" pitchFamily="34" charset="0"/>
                <a:ea typeface="ＭＳ ゴシック" panose="020B0609070205080204" pitchFamily="49" charset="-128"/>
              </a:rPr>
              <a:t>Ipinapakita</a:t>
            </a:r>
            <a:r>
              <a:rPr lang="en-US" altLang="ja-JP" sz="1400">
                <a:effectLst/>
                <a:latin typeface="Arial" panose="020B0604020202020204" pitchFamily="34" charset="0"/>
                <a:ea typeface="ＭＳ ゴシック" panose="020B0609070205080204" pitchFamily="49" charset="-128"/>
              </a:rPr>
              <a:t> ng </a:t>
            </a:r>
            <a:r>
              <a:rPr lang="en-US" altLang="ja-JP" sz="1400" err="1">
                <a:effectLst/>
                <a:latin typeface="Arial" panose="020B0604020202020204" pitchFamily="34" charset="0"/>
                <a:ea typeface="ＭＳ ゴシック" panose="020B0609070205080204" pitchFamily="49" charset="-128"/>
              </a:rPr>
              <a:t>Larawan</a:t>
            </a:r>
            <a:r>
              <a:rPr lang="en-US" altLang="ja-JP" sz="1400">
                <a:effectLst/>
                <a:latin typeface="Arial" panose="020B0604020202020204" pitchFamily="34" charset="0"/>
                <a:ea typeface="ＭＳ ゴシック" panose="020B0609070205080204" pitchFamily="49" charset="-128"/>
              </a:rPr>
              <a:t> 4-4 ang </a:t>
            </a:r>
            <a:r>
              <a:rPr lang="en-US" altLang="ja-JP" sz="1400" err="1">
                <a:effectLst/>
                <a:latin typeface="Arial" panose="020B0604020202020204" pitchFamily="34" charset="0"/>
                <a:ea typeface="ＭＳ ゴシック" panose="020B0609070205080204" pitchFamily="49" charset="-128"/>
              </a:rPr>
              <a:t>estado</a:t>
            </a:r>
            <a:r>
              <a:rPr lang="en-US" altLang="ja-JP" sz="1400">
                <a:effectLst/>
                <a:latin typeface="Arial" panose="020B0604020202020204" pitchFamily="34" charset="0"/>
                <a:ea typeface="ＭＳ ゴシック" panose="020B0609070205080204" pitchFamily="49" charset="-128"/>
              </a:rPr>
              <a:t> ng </a:t>
            </a:r>
            <a:r>
              <a:rPr lang="en-US" altLang="ja-JP" sz="1400" err="1">
                <a:effectLst/>
                <a:latin typeface="Arial" panose="020B0604020202020204" pitchFamily="34" charset="0"/>
                <a:ea typeface="ＭＳ ゴシック" panose="020B0609070205080204" pitchFamily="49" charset="-128"/>
              </a:rPr>
              <a:t>puwersa</a:t>
            </a:r>
            <a:r>
              <a:rPr lang="en-US" altLang="ja-JP" sz="1400">
                <a:effectLst/>
                <a:latin typeface="Arial" panose="020B0604020202020204" pitchFamily="34" charset="0"/>
                <a:ea typeface="ＭＳ ゴシック" panose="020B0609070205080204" pitchFamily="49" charset="-128"/>
              </a:rPr>
              <a:t> </a:t>
            </a:r>
            <a:r>
              <a:rPr lang="en-US" altLang="ja-JP" sz="1400" err="1">
                <a:effectLst/>
                <a:latin typeface="Arial" panose="020B0604020202020204" pitchFamily="34" charset="0"/>
                <a:ea typeface="ＭＳ ゴシック" panose="020B0609070205080204" pitchFamily="49" charset="-128"/>
              </a:rPr>
              <a:t>kapag</a:t>
            </a:r>
            <a:r>
              <a:rPr lang="en-US" altLang="ja-JP" sz="1400">
                <a:effectLst/>
                <a:latin typeface="Arial" panose="020B0604020202020204" pitchFamily="34" charset="0"/>
                <a:ea typeface="ＭＳ ゴシック" panose="020B0609070205080204" pitchFamily="49" charset="-128"/>
              </a:rPr>
              <a:t>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ja-JP" sz="1400">
                <a:effectLst/>
                <a:latin typeface="Arial" panose="020B0604020202020204" pitchFamily="34" charset="0"/>
                <a:ea typeface="ＭＳ ゴシック" panose="020B0609070205080204" pitchFamily="49" charset="-128"/>
              </a:rPr>
              <a:t>ang </a:t>
            </a:r>
            <a:r>
              <a:rPr lang="en-US" altLang="ja-JP" sz="1400" err="1">
                <a:effectLst/>
                <a:latin typeface="Arial" panose="020B0604020202020204" pitchFamily="34" charset="0"/>
                <a:ea typeface="ＭＳ ゴシック" panose="020B0609070205080204" pitchFamily="49" charset="-128"/>
              </a:rPr>
              <a:t>isang</a:t>
            </a:r>
            <a:r>
              <a:rPr lang="en-US" altLang="ja-JP" sz="1400">
                <a:effectLst/>
                <a:latin typeface="Arial" panose="020B0604020202020204" pitchFamily="34" charset="0"/>
                <a:ea typeface="ＭＳ ゴシック" panose="020B0609070205080204" pitchFamily="49" charset="-128"/>
              </a:rPr>
              <a:t> </a:t>
            </a:r>
            <a:r>
              <a:rPr lang="en-US" altLang="ja-JP" sz="1400" err="1">
                <a:effectLst/>
                <a:latin typeface="Arial" panose="020B0604020202020204" pitchFamily="34" charset="0"/>
                <a:ea typeface="ＭＳ ゴシック" panose="020B0609070205080204" pitchFamily="49" charset="-128"/>
              </a:rPr>
              <a:t>tao</a:t>
            </a:r>
            <a:r>
              <a:rPr lang="en-US" altLang="ja-JP" sz="1400">
                <a:effectLst/>
                <a:latin typeface="Arial" panose="020B0604020202020204" pitchFamily="34" charset="0"/>
                <a:ea typeface="ＭＳ ゴシック" panose="020B0609070205080204" pitchFamily="49" charset="-128"/>
              </a:rPr>
              <a:t> ay </a:t>
            </a:r>
            <a:r>
              <a:rPr lang="en-US" altLang="ja-JP" sz="1400" err="1">
                <a:effectLst/>
                <a:latin typeface="Arial" panose="020B0604020202020204" pitchFamily="34" charset="0"/>
                <a:ea typeface="ＭＳ ゴシック" panose="020B0609070205080204" pitchFamily="49" charset="-128"/>
              </a:rPr>
              <a:t>nagtutulak</a:t>
            </a:r>
            <a:r>
              <a:rPr lang="en-US" altLang="ja-JP" sz="1400">
                <a:effectLst/>
                <a:latin typeface="Arial" panose="020B0604020202020204" pitchFamily="34" charset="0"/>
                <a:ea typeface="ＭＳ ゴシック" panose="020B0609070205080204" pitchFamily="49" charset="-128"/>
              </a:rPr>
              <a:t> ng </a:t>
            </a:r>
            <a:r>
              <a:rPr lang="en-US" altLang="ja-JP" sz="1400" err="1">
                <a:effectLst/>
                <a:latin typeface="Arial" panose="020B0604020202020204" pitchFamily="34" charset="0"/>
                <a:ea typeface="ＭＳ ゴシック" panose="020B0609070205080204" pitchFamily="49" charset="-128"/>
              </a:rPr>
              <a:t>isang</a:t>
            </a:r>
            <a:r>
              <a:rPr lang="en-US" altLang="ja-JP" sz="1400">
                <a:effectLst/>
                <a:latin typeface="Arial" panose="020B0604020202020204" pitchFamily="34" charset="0"/>
                <a:ea typeface="ＭＳ ゴシック" panose="020B0609070205080204" pitchFamily="49" charset="-128"/>
              </a:rPr>
              <a:t> </a:t>
            </a:r>
            <a:r>
              <a:rPr lang="en-US" altLang="ja-JP" sz="1400" err="1">
                <a:effectLst/>
                <a:latin typeface="Arial" panose="020B0604020202020204" pitchFamily="34" charset="0"/>
                <a:ea typeface="ＭＳ ゴシック" panose="020B0609070205080204" pitchFamily="49" charset="-128"/>
              </a:rPr>
              <a:t>bagay</a:t>
            </a:r>
            <a:r>
              <a:rPr lang="en-US" altLang="ja-JP" sz="1400">
                <a:effectLst/>
                <a:latin typeface="Arial" panose="020B0604020202020204" pitchFamily="34" charset="0"/>
                <a:ea typeface="ＭＳ ゴシック" panose="020B0609070205080204" pitchFamily="49" charset="-128"/>
              </a:rPr>
              <a:t>. Sa </a:t>
            </a:r>
            <a:r>
              <a:rPr lang="en-US" altLang="ja-JP" sz="1400" err="1">
                <a:effectLst/>
                <a:latin typeface="Arial" panose="020B0604020202020204" pitchFamily="34" charset="0"/>
                <a:ea typeface="ＭＳ ゴシック" panose="020B0609070205080204" pitchFamily="49" charset="-128"/>
              </a:rPr>
              <a:t>ganitong</a:t>
            </a:r>
            <a:r>
              <a:rPr lang="en-US" altLang="ja-JP" sz="1400">
                <a:effectLst/>
                <a:latin typeface="Arial" panose="020B0604020202020204" pitchFamily="34" charset="0"/>
                <a:ea typeface="ＭＳ ゴシック" panose="020B0609070205080204" pitchFamily="49" charset="-128"/>
              </a:rPr>
              <a:t> </a:t>
            </a:r>
            <a:r>
              <a:rPr lang="en-US" altLang="ja-JP" sz="1400" err="1">
                <a:effectLst/>
                <a:latin typeface="Arial" panose="020B0604020202020204" pitchFamily="34" charset="0"/>
                <a:ea typeface="ＭＳ ゴシック" panose="020B0609070205080204" pitchFamily="49" charset="-128"/>
              </a:rPr>
              <a:t>paraan</a:t>
            </a:r>
            <a:r>
              <a:rPr lang="en-US" altLang="ja-JP" sz="1400">
                <a:effectLst/>
                <a:latin typeface="Arial" panose="020B0604020202020204" pitchFamily="34" charset="0"/>
                <a:ea typeface="ＭＳ ゴシック" panose="020B0609070205080204" pitchFamily="49" charset="-128"/>
              </a:rPr>
              <a:t>,</a:t>
            </a:r>
            <a:endParaRPr lang="en-US" altLang="ja-JP" sz="140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None/>
            </a:pPr>
            <a:endParaRPr lang="en-US" altLang="ja-JP" sz="140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None/>
            </a:pPr>
            <a:r>
              <a:rPr lang="ja-JP" altLang="en-US" sz="1400">
                <a:latin typeface="Meiryo UI"/>
                <a:ea typeface="Meiryo UI"/>
              </a:rPr>
              <a:t>　</a:t>
            </a:r>
            <a:r>
              <a:rPr lang="en-US" altLang="ja-JP" sz="1400">
                <a:effectLst/>
                <a:latin typeface="Arial"/>
                <a:ea typeface="ＭＳ ゴシック"/>
                <a:cs typeface="Arial"/>
              </a:rPr>
              <a:t> </a:t>
            </a:r>
            <a:r>
              <a:rPr lang="en-US" altLang="ja-JP" sz="1400" b="1" u="sng">
                <a:effectLst/>
                <a:latin typeface="Arial"/>
                <a:ea typeface="ＭＳ ゴシック"/>
                <a:cs typeface="Arial"/>
              </a:rPr>
              <a:t>“Ang </a:t>
            </a:r>
            <a:r>
              <a:rPr lang="en-US" altLang="ja-JP" sz="1400" b="1" u="sng" err="1">
                <a:effectLst/>
                <a:latin typeface="Arial"/>
                <a:ea typeface="ＭＳ ゴシック"/>
                <a:cs typeface="Arial"/>
              </a:rPr>
              <a:t>lugar</a:t>
            </a:r>
            <a:r>
              <a:rPr lang="en-US" altLang="ja-JP" sz="1400" b="1" u="sng">
                <a:effectLst/>
                <a:latin typeface="Arial"/>
                <a:ea typeface="ＭＳ ゴシック"/>
                <a:cs typeface="Arial"/>
              </a:rPr>
              <a:t> kung </a:t>
            </a:r>
            <a:r>
              <a:rPr lang="en-US" altLang="ja-JP" sz="1400" b="1" u="sng" err="1">
                <a:effectLst/>
                <a:latin typeface="Arial"/>
                <a:ea typeface="ＭＳ ゴシック"/>
                <a:cs typeface="Arial"/>
              </a:rPr>
              <a:t>saan</a:t>
            </a:r>
            <a:r>
              <a:rPr lang="en-US" altLang="ja-JP" sz="1400" b="1" u="sng">
                <a:effectLst/>
                <a:latin typeface="Arial"/>
                <a:ea typeface="ＭＳ ゴシック"/>
                <a:cs typeface="Arial"/>
              </a:rPr>
              <a:t> </a:t>
            </a:r>
            <a:r>
              <a:rPr lang="en-US" altLang="ja-JP" sz="1400" b="1" u="sng" err="1">
                <a:effectLst/>
                <a:latin typeface="Arial"/>
                <a:ea typeface="ＭＳ ゴシック"/>
                <a:cs typeface="Arial"/>
              </a:rPr>
              <a:t>kumikilos</a:t>
            </a:r>
            <a:r>
              <a:rPr lang="en-US" altLang="ja-JP" sz="1400" b="1" u="sng">
                <a:effectLst/>
                <a:latin typeface="Arial"/>
                <a:ea typeface="ＭＳ ゴシック"/>
                <a:cs typeface="Arial"/>
              </a:rPr>
              <a:t> ang </a:t>
            </a:r>
            <a:r>
              <a:rPr lang="en-US" altLang="ja-JP" sz="1400" b="1" u="sng" err="1">
                <a:effectLst/>
                <a:latin typeface="Arial"/>
                <a:ea typeface="ＭＳ ゴシック"/>
                <a:cs typeface="Arial"/>
              </a:rPr>
              <a:t>puwersa</a:t>
            </a:r>
            <a:r>
              <a:rPr lang="en-US" altLang="ja-JP" sz="1400" b="1" u="sng">
                <a:effectLst/>
                <a:latin typeface="Arial"/>
                <a:ea typeface="ＭＳ ゴシック"/>
                <a:cs typeface="Arial"/>
              </a:rPr>
              <a:t>" (point of action)</a:t>
            </a:r>
            <a:r>
              <a:rPr lang="ja-JP" altLang="en-US" sz="1400">
                <a:latin typeface="Meiryo UI"/>
                <a:ea typeface="Meiryo UI"/>
              </a:rPr>
              <a:t>　</a:t>
            </a:r>
            <a:endParaRPr lang="en-US" altLang="ja-JP" sz="1400">
              <a:latin typeface="Meiryo UI"/>
              <a:ea typeface="Meiryo UI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None/>
            </a:pPr>
            <a:r>
              <a:rPr lang="ja-JP" altLang="en-US" sz="1400">
                <a:latin typeface="Meiryo UI"/>
                <a:ea typeface="Meiryo UI"/>
              </a:rPr>
              <a:t>　</a:t>
            </a:r>
            <a:r>
              <a:rPr lang="en-US" altLang="ja-JP" sz="1400">
                <a:effectLst/>
                <a:latin typeface="Arial"/>
                <a:ea typeface="ＭＳ ゴシック"/>
                <a:cs typeface="Arial"/>
              </a:rPr>
              <a:t> </a:t>
            </a:r>
            <a:r>
              <a:rPr lang="en-US" altLang="ja-JP" sz="1400" b="1" u="sng">
                <a:effectLst/>
                <a:latin typeface="Arial"/>
                <a:ea typeface="ＭＳ ゴシック"/>
                <a:cs typeface="Arial"/>
              </a:rPr>
              <a:t>“Ang </a:t>
            </a:r>
            <a:r>
              <a:rPr lang="en-US" altLang="ja-JP" sz="1400" b="1" u="sng" err="1">
                <a:effectLst/>
                <a:latin typeface="Arial"/>
                <a:ea typeface="ＭＳ ゴシック"/>
                <a:cs typeface="Arial"/>
              </a:rPr>
              <a:t>direksyon</a:t>
            </a:r>
            <a:r>
              <a:rPr lang="en-US" altLang="ja-JP" sz="1400" b="1" u="sng">
                <a:effectLst/>
                <a:latin typeface="Arial"/>
                <a:ea typeface="ＭＳ ゴシック"/>
                <a:cs typeface="Arial"/>
              </a:rPr>
              <a:t> kung </a:t>
            </a:r>
            <a:r>
              <a:rPr lang="en-US" altLang="ja-JP" sz="1400" b="1" u="sng" err="1">
                <a:effectLst/>
                <a:latin typeface="Arial"/>
                <a:ea typeface="ＭＳ ゴシック"/>
                <a:cs typeface="Arial"/>
              </a:rPr>
              <a:t>saan</a:t>
            </a:r>
            <a:r>
              <a:rPr lang="en-US" altLang="ja-JP" sz="1400" b="1" u="sng">
                <a:effectLst/>
                <a:latin typeface="Arial"/>
                <a:ea typeface="ＭＳ ゴシック"/>
                <a:cs typeface="Arial"/>
              </a:rPr>
              <a:t> </a:t>
            </a:r>
            <a:r>
              <a:rPr lang="en-US" altLang="ja-JP" sz="1400" b="1" u="sng" err="1">
                <a:effectLst/>
                <a:latin typeface="Arial"/>
                <a:ea typeface="ＭＳ ゴシック"/>
                <a:cs typeface="Arial"/>
              </a:rPr>
              <a:t>kumikilos</a:t>
            </a:r>
            <a:r>
              <a:rPr lang="en-US" altLang="ja-JP" sz="1400" b="1" u="sng">
                <a:effectLst/>
                <a:latin typeface="Arial"/>
                <a:ea typeface="ＭＳ ゴシック"/>
                <a:cs typeface="Arial"/>
              </a:rPr>
              <a:t> ang </a:t>
            </a:r>
            <a:r>
              <a:rPr lang="en-US" altLang="ja-JP" sz="1400" b="1" u="sng" err="1">
                <a:effectLst/>
                <a:latin typeface="Arial"/>
                <a:ea typeface="ＭＳ ゴシック"/>
                <a:cs typeface="Arial"/>
              </a:rPr>
              <a:t>puwersa</a:t>
            </a:r>
            <a:r>
              <a:rPr lang="en-US" altLang="ja-JP" sz="1400" b="1" u="sng">
                <a:effectLst/>
                <a:latin typeface="Arial"/>
                <a:ea typeface="ＭＳ ゴシック"/>
                <a:cs typeface="Arial"/>
              </a:rPr>
              <a:t>" (</a:t>
            </a:r>
            <a:r>
              <a:rPr lang="en-US" altLang="ja-JP" sz="1400" b="1" u="sng" err="1">
                <a:effectLst/>
                <a:latin typeface="Arial"/>
                <a:ea typeface="ＭＳ ゴシック"/>
                <a:cs typeface="Arial"/>
              </a:rPr>
              <a:t>direksyon</a:t>
            </a:r>
            <a:r>
              <a:rPr lang="en-US" altLang="ja-JP" sz="1400" b="1" u="sng">
                <a:latin typeface="Arial"/>
                <a:ea typeface="ＭＳ ゴシック"/>
                <a:cs typeface="Arial"/>
              </a:rPr>
              <a:t>)</a:t>
            </a:r>
            <a:r>
              <a:rPr lang="en-US" altLang="ja-JP" sz="1400">
                <a:latin typeface="Arial"/>
                <a:ea typeface="ＭＳ ゴシック"/>
                <a:cs typeface="Arial"/>
              </a:rPr>
              <a:t> </a:t>
            </a:r>
            <a:endParaRPr lang="en-US" altLang="ja-JP" sz="140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None/>
            </a:pPr>
            <a:r>
              <a:rPr lang="ja-JP" altLang="en-US" sz="1400">
                <a:latin typeface="Meiryo UI"/>
                <a:ea typeface="Meiryo UI"/>
              </a:rPr>
              <a:t>　</a:t>
            </a:r>
            <a:r>
              <a:rPr lang="en-US" altLang="ja-JP" sz="1400">
                <a:effectLst/>
                <a:latin typeface="Arial"/>
                <a:ea typeface="ＭＳ ゴシック"/>
                <a:cs typeface="Arial"/>
              </a:rPr>
              <a:t> </a:t>
            </a:r>
            <a:r>
              <a:rPr lang="en-US" altLang="ja-JP" sz="1400" b="1" u="sng">
                <a:effectLst/>
                <a:latin typeface="Arial"/>
                <a:ea typeface="ＭＳ ゴシック"/>
                <a:cs typeface="Arial"/>
              </a:rPr>
              <a:t>"Ang magnitude ng </a:t>
            </a:r>
            <a:r>
              <a:rPr lang="en-US" altLang="ja-JP" sz="1400" b="1" u="sng" err="1">
                <a:effectLst/>
                <a:latin typeface="Arial"/>
                <a:ea typeface="ＭＳ ゴシック"/>
                <a:cs typeface="Arial"/>
              </a:rPr>
              <a:t>puwersa</a:t>
            </a:r>
            <a:r>
              <a:rPr lang="en-US" altLang="ja-JP" sz="1400" b="1" u="sng">
                <a:effectLst/>
                <a:latin typeface="Arial"/>
                <a:ea typeface="ＭＳ ゴシック"/>
                <a:cs typeface="Arial"/>
              </a:rPr>
              <a:t>" (</a:t>
            </a:r>
            <a:r>
              <a:rPr lang="en-US" altLang="ja-JP" sz="1400" b="1" u="sng" err="1">
                <a:effectLst/>
                <a:latin typeface="Arial"/>
                <a:ea typeface="ＭＳ ゴシック"/>
                <a:cs typeface="Arial"/>
              </a:rPr>
              <a:t>laki</a:t>
            </a:r>
            <a:r>
              <a:rPr lang="en-US" altLang="ja-JP" sz="1400" b="1" u="sng">
                <a:effectLst/>
                <a:latin typeface="Arial"/>
                <a:ea typeface="ＭＳ ゴシック"/>
                <a:cs typeface="Arial"/>
              </a:rPr>
              <a:t>)</a:t>
            </a:r>
            <a:endParaRPr lang="en-US" altLang="ja-JP" sz="1400" b="1" u="sng">
              <a:latin typeface="Meiryo UI"/>
              <a:ea typeface="Meiryo UI"/>
              <a:cs typeface="Arial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altLang="ja-JP" sz="140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ja-JP" sz="1400">
                <a:effectLst/>
                <a:latin typeface="Arial" panose="020B0604020202020204" pitchFamily="34" charset="0"/>
                <a:ea typeface="ＭＳ ゴシック" panose="020B0609070205080204" pitchFamily="49" charset="-128"/>
              </a:rPr>
              <a:t>ay </a:t>
            </a:r>
            <a:r>
              <a:rPr lang="en-US" altLang="ja-JP" sz="1400" err="1">
                <a:effectLst/>
                <a:latin typeface="Arial" panose="020B0604020202020204" pitchFamily="34" charset="0"/>
                <a:ea typeface="ＭＳ ゴシック" panose="020B0609070205080204" pitchFamily="49" charset="-128"/>
              </a:rPr>
              <a:t>maaaring</a:t>
            </a:r>
            <a:r>
              <a:rPr lang="en-US" altLang="ja-JP" sz="1400">
                <a:effectLst/>
                <a:latin typeface="Arial" panose="020B0604020202020204" pitchFamily="34" charset="0"/>
                <a:ea typeface="ＭＳ ゴシック" panose="020B0609070205080204" pitchFamily="49" charset="-128"/>
              </a:rPr>
              <a:t> </a:t>
            </a:r>
            <a:r>
              <a:rPr lang="en-US" altLang="ja-JP" sz="1400" err="1">
                <a:effectLst/>
                <a:latin typeface="Arial" panose="020B0604020202020204" pitchFamily="34" charset="0"/>
                <a:ea typeface="ＭＳ ゴシック" panose="020B0609070205080204" pitchFamily="49" charset="-128"/>
              </a:rPr>
              <a:t>katawanin</a:t>
            </a:r>
            <a:r>
              <a:rPr lang="en-US" altLang="ja-JP" sz="1400">
                <a:effectLst/>
                <a:latin typeface="Arial" panose="020B0604020202020204" pitchFamily="34" charset="0"/>
                <a:ea typeface="ＭＳ ゴシック" panose="020B0609070205080204" pitchFamily="49" charset="-128"/>
              </a:rPr>
              <a:t> ng </a:t>
            </a:r>
            <a:r>
              <a:rPr lang="en-US" altLang="ja-JP" sz="1400" err="1">
                <a:effectLst/>
                <a:latin typeface="Arial" panose="020B0604020202020204" pitchFamily="34" charset="0"/>
                <a:ea typeface="ＭＳ ゴシック" panose="020B0609070205080204" pitchFamily="49" charset="-128"/>
              </a:rPr>
              <a:t>isang</a:t>
            </a:r>
            <a:r>
              <a:rPr lang="en-US" altLang="ja-JP" sz="1400">
                <a:effectLst/>
                <a:latin typeface="Arial" panose="020B0604020202020204" pitchFamily="34" charset="0"/>
                <a:ea typeface="ＭＳ ゴシック" panose="020B0609070205080204" pitchFamily="49" charset="-128"/>
              </a:rPr>
              <a:t> </a:t>
            </a:r>
            <a:r>
              <a:rPr lang="en-US" altLang="ja-JP" sz="1400" err="1">
                <a:effectLst/>
                <a:latin typeface="Arial" panose="020B0604020202020204" pitchFamily="34" charset="0"/>
                <a:ea typeface="ＭＳ ゴシック" panose="020B0609070205080204" pitchFamily="49" charset="-128"/>
              </a:rPr>
              <a:t>tuwid</a:t>
            </a:r>
            <a:r>
              <a:rPr lang="en-US" altLang="ja-JP" sz="1400">
                <a:effectLst/>
                <a:latin typeface="Arial" panose="020B0604020202020204" pitchFamily="34" charset="0"/>
                <a:ea typeface="ＭＳ ゴシック" panose="020B0609070205080204" pitchFamily="49" charset="-128"/>
              </a:rPr>
              <a:t> </a:t>
            </a:r>
            <a:r>
              <a:rPr lang="en-US" altLang="ja-JP" sz="1400" err="1">
                <a:effectLst/>
                <a:latin typeface="Arial" panose="020B0604020202020204" pitchFamily="34" charset="0"/>
                <a:ea typeface="ＭＳ ゴシック" panose="020B0609070205080204" pitchFamily="49" charset="-128"/>
              </a:rPr>
              <a:t>na</a:t>
            </a:r>
            <a:r>
              <a:rPr lang="en-US" altLang="ja-JP" sz="1400">
                <a:effectLst/>
                <a:latin typeface="Arial" panose="020B0604020202020204" pitchFamily="34" charset="0"/>
                <a:ea typeface="ＭＳ ゴシック" panose="020B0609070205080204" pitchFamily="49" charset="-128"/>
              </a:rPr>
              <a:t> </a:t>
            </a:r>
            <a:r>
              <a:rPr lang="en-US" altLang="ja-JP" sz="1400" err="1">
                <a:effectLst/>
                <a:latin typeface="Arial" panose="020B0604020202020204" pitchFamily="34" charset="0"/>
                <a:ea typeface="ＭＳ ゴシック" panose="020B0609070205080204" pitchFamily="49" charset="-128"/>
              </a:rPr>
              <a:t>linya</a:t>
            </a:r>
            <a:r>
              <a:rPr lang="en-US" altLang="ja-JP" sz="1400">
                <a:effectLst/>
                <a:latin typeface="Arial" panose="020B0604020202020204" pitchFamily="34" charset="0"/>
                <a:ea typeface="ＭＳ ゴシック" panose="020B0609070205080204" pitchFamily="49" charset="-128"/>
              </a:rPr>
              <a:t>.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ja-JP" sz="1400">
                <a:effectLst/>
                <a:latin typeface="Arial"/>
                <a:ea typeface="ＭＳ ゴシック"/>
                <a:cs typeface="Arial"/>
              </a:rPr>
              <a:t>Ang </a:t>
            </a:r>
            <a:r>
              <a:rPr lang="en-US" altLang="ja-JP" sz="1400" err="1">
                <a:effectLst/>
                <a:latin typeface="Arial"/>
                <a:ea typeface="ＭＳ ゴシック"/>
                <a:cs typeface="Arial"/>
              </a:rPr>
              <a:t>puwersa</a:t>
            </a:r>
            <a:r>
              <a:rPr lang="en-US" altLang="ja-JP" sz="1400">
                <a:effectLst/>
                <a:latin typeface="Arial"/>
                <a:ea typeface="ＭＳ ゴシック"/>
                <a:cs typeface="Arial"/>
              </a:rPr>
              <a:t> ay </a:t>
            </a:r>
            <a:r>
              <a:rPr lang="en-US" altLang="ja-JP" sz="1400" err="1">
                <a:effectLst/>
                <a:latin typeface="Arial"/>
                <a:ea typeface="ＭＳ ゴシック"/>
                <a:cs typeface="Arial"/>
              </a:rPr>
              <a:t>palaging</a:t>
            </a:r>
            <a:r>
              <a:rPr lang="en-US" altLang="ja-JP" sz="1400">
                <a:effectLst/>
                <a:latin typeface="Arial"/>
                <a:ea typeface="ＭＳ ゴシック"/>
                <a:cs typeface="Arial"/>
              </a:rPr>
              <a:t> </a:t>
            </a:r>
            <a:r>
              <a:rPr lang="en-US" altLang="ja-JP" sz="1400" err="1">
                <a:effectLst/>
                <a:latin typeface="Arial"/>
                <a:ea typeface="ＭＳ ゴシック"/>
                <a:cs typeface="Arial"/>
              </a:rPr>
              <a:t>mayroong</a:t>
            </a:r>
            <a:r>
              <a:rPr lang="en-US" altLang="ja-JP" sz="1400">
                <a:effectLst/>
                <a:latin typeface="Arial"/>
                <a:ea typeface="ＭＳ ゴシック"/>
                <a:cs typeface="Arial"/>
              </a:rPr>
              <a:t> </a:t>
            </a:r>
            <a:r>
              <a:rPr lang="en-US" altLang="ja-JP" sz="1400" b="1" u="sng" err="1">
                <a:effectLst/>
                <a:latin typeface="Arial"/>
                <a:ea typeface="ＭＳ ゴシック"/>
                <a:cs typeface="Arial"/>
              </a:rPr>
              <a:t>tatlong</a:t>
            </a:r>
            <a:r>
              <a:rPr lang="en-US" altLang="ja-JP" sz="1400" b="1" u="sng">
                <a:effectLst/>
                <a:latin typeface="Arial"/>
                <a:ea typeface="ＭＳ ゴシック"/>
                <a:cs typeface="Arial"/>
              </a:rPr>
              <a:t> </a:t>
            </a:r>
            <a:r>
              <a:rPr lang="en-US" altLang="ja-JP" sz="1400" b="1" u="sng" err="1">
                <a:effectLst/>
                <a:latin typeface="Arial"/>
                <a:ea typeface="ＭＳ ゴシック"/>
                <a:cs typeface="Arial"/>
              </a:rPr>
              <a:t>elementong</a:t>
            </a:r>
            <a:r>
              <a:rPr lang="en-US" altLang="ja-JP" sz="1400" b="1" u="sng">
                <a:effectLst/>
                <a:latin typeface="Arial"/>
                <a:ea typeface="ＭＳ ゴシック"/>
                <a:cs typeface="Arial"/>
              </a:rPr>
              <a:t> </a:t>
            </a:r>
            <a:r>
              <a:rPr lang="en-US" altLang="ja-JP" sz="1400" err="1">
                <a:effectLst/>
                <a:latin typeface="Arial"/>
                <a:ea typeface="ＭＳ ゴシック"/>
                <a:cs typeface="Arial"/>
              </a:rPr>
              <a:t>nito</a:t>
            </a:r>
            <a:r>
              <a:rPr lang="en-US" altLang="ja-JP" sz="1400">
                <a:effectLst/>
                <a:latin typeface="Arial"/>
                <a:ea typeface="ＭＳ ゴシック"/>
                <a:cs typeface="Arial"/>
              </a:rPr>
              <a:t>,</a:t>
            </a:r>
            <a:r>
              <a:rPr lang="en-US" altLang="ja-JP" sz="1400">
                <a:latin typeface="Arial"/>
                <a:ea typeface="ＭＳ ゴシック"/>
                <a:cs typeface="Arial"/>
              </a:rPr>
              <a:t> </a:t>
            </a:r>
            <a:endParaRPr lang="en-US" altLang="ja-JP" sz="1400">
              <a:effectLst/>
              <a:latin typeface="Arial" panose="020B0604020202020204" pitchFamily="34" charset="0"/>
              <a:ea typeface="ＭＳ ゴシック" panose="020B0609070205080204" pitchFamily="49" charset="-128"/>
              <a:cs typeface="Arial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ja-JP" sz="1400" err="1">
                <a:effectLst/>
                <a:latin typeface="Arial"/>
                <a:ea typeface="ＭＳ ゴシック"/>
                <a:cs typeface="Arial"/>
              </a:rPr>
              <a:t>na</a:t>
            </a:r>
            <a:r>
              <a:rPr lang="en-US" altLang="ja-JP" sz="1400">
                <a:effectLst/>
                <a:latin typeface="Arial"/>
                <a:ea typeface="ＭＳ ゴシック"/>
                <a:cs typeface="Arial"/>
              </a:rPr>
              <a:t> </a:t>
            </a:r>
            <a:r>
              <a:rPr lang="en-US" altLang="ja-JP" sz="1400" err="1">
                <a:effectLst/>
                <a:latin typeface="Arial"/>
                <a:ea typeface="ＭＳ ゴシック"/>
                <a:cs typeface="Arial"/>
              </a:rPr>
              <a:t>tinatawag</a:t>
            </a:r>
            <a:r>
              <a:rPr lang="en-US" altLang="ja-JP" sz="1400">
                <a:effectLst/>
                <a:latin typeface="Arial"/>
                <a:ea typeface="ＭＳ ゴシック"/>
                <a:cs typeface="Arial"/>
              </a:rPr>
              <a:t> </a:t>
            </a:r>
            <a:r>
              <a:rPr lang="en-US" altLang="ja-JP" sz="1400" err="1">
                <a:effectLst/>
                <a:latin typeface="Arial"/>
                <a:ea typeface="ＭＳ ゴシック"/>
                <a:cs typeface="Arial"/>
              </a:rPr>
              <a:t>na</a:t>
            </a:r>
            <a:r>
              <a:rPr lang="en-US" altLang="ja-JP" sz="1400">
                <a:effectLst/>
                <a:latin typeface="Arial"/>
                <a:ea typeface="ＭＳ ゴシック"/>
                <a:cs typeface="Arial"/>
              </a:rPr>
              <a:t> "</a:t>
            </a:r>
            <a:r>
              <a:rPr lang="en-US" altLang="ja-JP" sz="1400" err="1">
                <a:effectLst/>
                <a:latin typeface="Arial"/>
                <a:ea typeface="ＭＳ ゴシック"/>
                <a:cs typeface="Arial"/>
              </a:rPr>
              <a:t>t</a:t>
            </a:r>
            <a:r>
              <a:rPr lang="en-US" altLang="ja-JP" sz="1400" b="1" u="sng" err="1">
                <a:effectLst/>
                <a:latin typeface="Arial"/>
                <a:ea typeface="ＭＳ ゴシック"/>
                <a:cs typeface="Arial"/>
              </a:rPr>
              <a:t>atlong</a:t>
            </a:r>
            <a:r>
              <a:rPr lang="en-US" altLang="ja-JP" sz="1400" b="1" u="sng">
                <a:effectLst/>
                <a:latin typeface="Arial"/>
                <a:ea typeface="ＭＳ ゴシック"/>
                <a:cs typeface="Arial"/>
              </a:rPr>
              <a:t> </a:t>
            </a:r>
            <a:r>
              <a:rPr lang="en-US" altLang="ja-JP" sz="1400" b="1" u="sng" err="1">
                <a:effectLst/>
                <a:latin typeface="Arial"/>
                <a:ea typeface="ＭＳ ゴシック"/>
                <a:cs typeface="Arial"/>
              </a:rPr>
              <a:t>elemento</a:t>
            </a:r>
            <a:r>
              <a:rPr lang="en-US" altLang="ja-JP" sz="1400" b="1" u="sng">
                <a:effectLst/>
                <a:latin typeface="Arial"/>
                <a:ea typeface="ＭＳ ゴシック"/>
                <a:cs typeface="Arial"/>
              </a:rPr>
              <a:t> ng </a:t>
            </a:r>
            <a:r>
              <a:rPr lang="en-US" altLang="ja-JP" sz="1400" b="1" u="sng" err="1">
                <a:effectLst/>
                <a:latin typeface="Arial"/>
                <a:ea typeface="ＭＳ ゴシック"/>
                <a:cs typeface="Arial"/>
              </a:rPr>
              <a:t>puwersa</a:t>
            </a:r>
            <a:r>
              <a:rPr lang="en-US" altLang="ja-JP" sz="1400">
                <a:effectLst/>
                <a:latin typeface="Arial"/>
                <a:ea typeface="ＭＳ ゴシック"/>
                <a:cs typeface="Arial"/>
              </a:rPr>
              <a:t>".</a:t>
            </a:r>
            <a:endParaRPr lang="ja-JP" altLang="en-US" sz="1400">
              <a:solidFill>
                <a:prstClr val="black"/>
              </a:solidFill>
              <a:latin typeface="Arial"/>
              <a:ea typeface="ＭＳ ゴシック"/>
              <a:cs typeface="Arial"/>
            </a:endParaRPr>
          </a:p>
        </p:txBody>
      </p:sp>
      <p:pic>
        <p:nvPicPr>
          <p:cNvPr id="2" name="図 1">
            <a:extLst>
              <a:ext uri="{FF2B5EF4-FFF2-40B4-BE49-F238E27FC236}">
                <a16:creationId xmlns:a16="http://schemas.microsoft.com/office/drawing/2014/main" id="{D5942AE4-9388-4634-B2B9-CC9A77BBEC9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2810" t="22609"/>
          <a:stretch/>
        </p:blipFill>
        <p:spPr>
          <a:xfrm>
            <a:off x="5980528" y="976116"/>
            <a:ext cx="2723508" cy="2087218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856484629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3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385269"/>
          </a:xfrm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r>
              <a:rPr lang="en-US" altLang="ja-JP" sz="2400" b="1">
                <a:effectLst/>
                <a:latin typeface="Arial" panose="020B0604020202020204" pitchFamily="34" charset="0"/>
                <a:ea typeface="ＭＳ ゴシック" panose="020B0609070205080204" pitchFamily="49" charset="-128"/>
              </a:rPr>
              <a:t>Synthesis at </a:t>
            </a:r>
            <a:r>
              <a:rPr lang="en-US" altLang="ja-JP" sz="2400" b="1" err="1">
                <a:effectLst/>
                <a:latin typeface="Arial" panose="020B0604020202020204" pitchFamily="34" charset="0"/>
                <a:ea typeface="ＭＳ ゴシック" panose="020B0609070205080204" pitchFamily="49" charset="-128"/>
              </a:rPr>
              <a:t>Dekomposisyon</a:t>
            </a:r>
            <a:r>
              <a:rPr lang="en-US" altLang="ja-JP" sz="2400" b="1">
                <a:effectLst/>
                <a:latin typeface="Arial" panose="020B0604020202020204" pitchFamily="34" charset="0"/>
                <a:ea typeface="ＭＳ ゴシック" panose="020B0609070205080204" pitchFamily="49" charset="-128"/>
              </a:rPr>
              <a:t> ng </a:t>
            </a:r>
            <a:r>
              <a:rPr lang="en-US" altLang="ja-JP" sz="2400" b="1" err="1">
                <a:effectLst/>
                <a:latin typeface="Arial" panose="020B0604020202020204" pitchFamily="34" charset="0"/>
                <a:ea typeface="ＭＳ ゴシック" panose="020B0609070205080204" pitchFamily="49" charset="-128"/>
              </a:rPr>
              <a:t>Puwersa</a:t>
            </a:r>
            <a:endParaRPr kumimoji="1" lang="ja-JP" altLang="en-US" sz="2400" b="1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3465959" y="6400413"/>
            <a:ext cx="4704703" cy="27699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r"/>
            <a:r>
              <a:rPr lang="en-US" altLang="ja-JP" sz="1200" dirty="0" err="1">
                <a:solidFill>
                  <a:prstClr val="black"/>
                </a:solidFill>
              </a:rPr>
              <a:t>teksto</a:t>
            </a:r>
            <a:r>
              <a:rPr lang="en-US" altLang="ja-JP" sz="1200" dirty="0">
                <a:solidFill>
                  <a:prstClr val="black"/>
                </a:solidFill>
              </a:rPr>
              <a:t> p.</a:t>
            </a:r>
            <a:r>
              <a:rPr lang="ja-JP" altLang="en-US" sz="1200" dirty="0">
                <a:solidFill>
                  <a:prstClr val="black"/>
                </a:solidFill>
              </a:rPr>
              <a:t>１４３、１４５</a:t>
            </a:r>
            <a:r>
              <a:rPr lang="en-US" altLang="ja-JP" sz="1200" dirty="0">
                <a:solidFill>
                  <a:prstClr val="black"/>
                </a:solidFill>
              </a:rPr>
              <a:t>/</a:t>
            </a:r>
            <a:r>
              <a:rPr lang="en-US" altLang="ja-JP" sz="1200" dirty="0" err="1">
                <a:solidFill>
                  <a:prstClr val="black"/>
                </a:solidFill>
              </a:rPr>
              <a:t>Suportang</a:t>
            </a:r>
            <a:r>
              <a:rPr lang="en-US" altLang="ja-JP" sz="1200" dirty="0">
                <a:solidFill>
                  <a:prstClr val="black"/>
                </a:solidFill>
              </a:rPr>
              <a:t> </a:t>
            </a:r>
            <a:r>
              <a:rPr lang="en-US" altLang="ja-JP" sz="1200" dirty="0" err="1">
                <a:solidFill>
                  <a:prstClr val="black"/>
                </a:solidFill>
              </a:rPr>
              <a:t>Aklat-Aralin</a:t>
            </a:r>
            <a:r>
              <a:rPr lang="en-US" altLang="ja-JP" sz="1200" dirty="0">
                <a:solidFill>
                  <a:prstClr val="black"/>
                </a:solidFill>
              </a:rPr>
              <a:t> </a:t>
            </a:r>
            <a:r>
              <a:rPr lang="en-US" altLang="ja-JP" sz="1200" dirty="0" smtClean="0">
                <a:solidFill>
                  <a:prstClr val="black"/>
                </a:solidFill>
              </a:rPr>
              <a:t>p.</a:t>
            </a:r>
            <a:r>
              <a:rPr lang="ja-JP" altLang="en-US" sz="1200" dirty="0" smtClean="0">
                <a:solidFill>
                  <a:prstClr val="black"/>
                </a:solidFill>
              </a:rPr>
              <a:t>６１～６２</a:t>
            </a:r>
            <a:endParaRPr lang="ja-JP" altLang="en-US" sz="1200" dirty="0">
              <a:solidFill>
                <a:prstClr val="black"/>
              </a:solidFill>
            </a:endParaRP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712B29-8DFD-45C1-BE8F-2E7F44751CDC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66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2" name="図 1">
            <a:extLst>
              <a:ext uri="{FF2B5EF4-FFF2-40B4-BE49-F238E27FC236}">
                <a16:creationId xmlns:a16="http://schemas.microsoft.com/office/drawing/2014/main" id="{464AF152-3E70-4339-8B38-1FA979D86D3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3435" t="17702" r="15383" b="10054"/>
          <a:stretch/>
        </p:blipFill>
        <p:spPr>
          <a:xfrm>
            <a:off x="6058567" y="4313869"/>
            <a:ext cx="2854082" cy="1442923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0" name="図 9">
            <a:extLst>
              <a:ext uri="{FF2B5EF4-FFF2-40B4-BE49-F238E27FC236}">
                <a16:creationId xmlns:a16="http://schemas.microsoft.com/office/drawing/2014/main" id="{63323778-CA26-4780-8F18-76A732BE543A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0336" t="16692" r="29523" b="5588"/>
          <a:stretch/>
        </p:blipFill>
        <p:spPr>
          <a:xfrm>
            <a:off x="6267291" y="2580405"/>
            <a:ext cx="2522054" cy="164393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2" name="図 11">
            <a:extLst>
              <a:ext uri="{FF2B5EF4-FFF2-40B4-BE49-F238E27FC236}">
                <a16:creationId xmlns:a16="http://schemas.microsoft.com/office/drawing/2014/main" id="{25382CCE-1A7B-49B6-B6E1-BFE1F1B38B13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7822" t="11831" r="22860" b="7119"/>
          <a:stretch/>
        </p:blipFill>
        <p:spPr>
          <a:xfrm>
            <a:off x="6278224" y="986065"/>
            <a:ext cx="2634425" cy="1241428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1" name="コンテンツ プレースホルダー 4"/>
          <p:cNvSpPr txBox="1">
            <a:spLocks/>
          </p:cNvSpPr>
          <p:nvPr/>
        </p:nvSpPr>
        <p:spPr>
          <a:xfrm>
            <a:off x="628649" y="750395"/>
            <a:ext cx="5573367" cy="4195625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ja-JP" altLang="en-US" sz="1100" b="1">
                <a:latin typeface="Meiryo UI"/>
                <a:ea typeface="Meiryo UI"/>
              </a:rPr>
              <a:t>①　</a:t>
            </a:r>
            <a:r>
              <a:rPr lang="en-US" altLang="ja-JP" sz="1100" b="1">
                <a:effectLst/>
                <a:latin typeface="Arial"/>
                <a:ea typeface="ＭＳ ゴシック"/>
                <a:cs typeface="Arial"/>
              </a:rPr>
              <a:t> </a:t>
            </a:r>
            <a:r>
              <a:rPr lang="en-US" altLang="ja-JP" sz="1100" b="1" u="sng">
                <a:effectLst/>
                <a:latin typeface="Arial"/>
                <a:ea typeface="ＭＳ ゴシック"/>
                <a:cs typeface="Arial"/>
              </a:rPr>
              <a:t>Synthesis ng </a:t>
            </a:r>
            <a:r>
              <a:rPr lang="en-US" altLang="ja-JP" sz="1100" b="1" u="sng" err="1">
                <a:effectLst/>
                <a:latin typeface="Arial"/>
                <a:ea typeface="ＭＳ ゴシック"/>
                <a:cs typeface="Arial"/>
              </a:rPr>
              <a:t>Puwersa</a:t>
            </a:r>
            <a:endParaRPr lang="en-US" altLang="ja-JP" sz="1100" b="1" u="sng">
              <a:solidFill>
                <a:prstClr val="black"/>
              </a:solidFill>
              <a:latin typeface="Arial"/>
              <a:ea typeface="ＭＳ ゴシック"/>
              <a:cs typeface="Arial"/>
            </a:endParaRPr>
          </a:p>
          <a:p>
            <a:pPr marL="0" indent="0" algn="just">
              <a:spcBef>
                <a:spcPts val="600"/>
              </a:spcBef>
              <a:spcAft>
                <a:spcPts val="0"/>
              </a:spcAft>
              <a:buNone/>
            </a:pPr>
            <a:r>
              <a:rPr lang="en-US" altLang="ja-JP" sz="1100" b="1" u="sng" kern="100">
                <a:effectLst/>
                <a:latin typeface="Arial"/>
                <a:ea typeface="游ゴシック Light"/>
                <a:cs typeface="Times New Roman"/>
              </a:rPr>
              <a:t>(a)Synthesis ng </a:t>
            </a:r>
            <a:r>
              <a:rPr lang="en-US" altLang="ja-JP" sz="1100" b="1" u="sng" kern="100" err="1">
                <a:effectLst/>
                <a:latin typeface="Arial"/>
                <a:ea typeface="游ゴシック Light"/>
                <a:cs typeface="Times New Roman"/>
              </a:rPr>
              <a:t>mga</a:t>
            </a:r>
            <a:r>
              <a:rPr lang="en-US" altLang="ja-JP" sz="1100" b="1" u="sng" kern="100">
                <a:effectLst/>
                <a:latin typeface="Arial"/>
                <a:ea typeface="游ゴシック Light"/>
                <a:cs typeface="Times New Roman"/>
              </a:rPr>
              <a:t> </a:t>
            </a:r>
            <a:r>
              <a:rPr lang="en-US" altLang="ja-JP" sz="1100" b="1" u="sng" kern="100" err="1">
                <a:effectLst/>
                <a:latin typeface="Arial"/>
                <a:ea typeface="游ゴシック Light"/>
                <a:cs typeface="Times New Roman"/>
              </a:rPr>
              <a:t>Puwersa</a:t>
            </a:r>
            <a:r>
              <a:rPr lang="en-US" altLang="ja-JP" sz="1100" b="1" u="sng" kern="100">
                <a:effectLst/>
                <a:latin typeface="Arial"/>
                <a:ea typeface="游ゴシック Light"/>
                <a:cs typeface="Times New Roman"/>
              </a:rPr>
              <a:t> </a:t>
            </a:r>
            <a:r>
              <a:rPr lang="en-US" altLang="ja-JP" sz="1100" b="1" u="sng" kern="100" err="1">
                <a:effectLst/>
                <a:latin typeface="Arial"/>
                <a:ea typeface="游ゴシック Light"/>
                <a:cs typeface="Times New Roman"/>
              </a:rPr>
              <a:t>sa</a:t>
            </a:r>
            <a:r>
              <a:rPr lang="en-US" altLang="ja-JP" sz="1100" b="1" u="sng" kern="100">
                <a:effectLst/>
                <a:latin typeface="Arial"/>
                <a:ea typeface="游ゴシック Light"/>
                <a:cs typeface="Times New Roman"/>
              </a:rPr>
              <a:t> Isang </a:t>
            </a:r>
            <a:r>
              <a:rPr lang="en-US" altLang="ja-JP" sz="1100" b="1" u="sng" kern="100" err="1">
                <a:effectLst/>
                <a:latin typeface="Arial"/>
                <a:ea typeface="游ゴシック Light"/>
                <a:cs typeface="Times New Roman"/>
              </a:rPr>
              <a:t>Tuwid</a:t>
            </a:r>
            <a:r>
              <a:rPr lang="en-US" altLang="ja-JP" sz="1100" b="1" u="sng" kern="100">
                <a:effectLst/>
                <a:latin typeface="Arial"/>
                <a:ea typeface="游ゴシック Light"/>
                <a:cs typeface="Times New Roman"/>
              </a:rPr>
              <a:t> </a:t>
            </a:r>
            <a:r>
              <a:rPr lang="en-US" altLang="ja-JP" sz="1100" b="1" u="sng" kern="100" err="1">
                <a:effectLst/>
                <a:latin typeface="Arial"/>
                <a:ea typeface="游ゴシック Light"/>
                <a:cs typeface="Times New Roman"/>
              </a:rPr>
              <a:t>na</a:t>
            </a:r>
            <a:r>
              <a:rPr lang="en-US" altLang="ja-JP" sz="1100" b="1" u="sng" kern="100">
                <a:effectLst/>
                <a:latin typeface="Arial"/>
                <a:ea typeface="游ゴシック Light"/>
                <a:cs typeface="Times New Roman"/>
              </a:rPr>
              <a:t> </a:t>
            </a:r>
            <a:r>
              <a:rPr lang="en-US" altLang="ja-JP" sz="1100" b="1" u="sng" kern="100" err="1">
                <a:effectLst/>
                <a:latin typeface="Arial"/>
                <a:ea typeface="游ゴシック Light"/>
                <a:cs typeface="Times New Roman"/>
              </a:rPr>
              <a:t>Linya</a:t>
            </a:r>
            <a:endParaRPr lang="en-US" altLang="ja-JP" sz="1100" b="1" u="sng" kern="100">
              <a:latin typeface="Arial"/>
              <a:ea typeface="游ゴシック Light"/>
              <a:cs typeface="Times New Roman"/>
            </a:endParaRPr>
          </a:p>
          <a:p>
            <a:pPr marL="0" indent="0" algn="just">
              <a:spcBef>
                <a:spcPts val="600"/>
              </a:spcBef>
              <a:spcAft>
                <a:spcPts val="0"/>
              </a:spcAft>
              <a:buNone/>
            </a:pPr>
            <a:r>
              <a:rPr lang="en-US" altLang="ja-JP" sz="1100" kern="100" err="1">
                <a:effectLst/>
                <a:latin typeface="Arial"/>
                <a:ea typeface="ＭＳ ゴシック"/>
                <a:cs typeface="Times New Roman"/>
              </a:rPr>
              <a:t>Tulad</a:t>
            </a:r>
            <a:r>
              <a:rPr lang="en-US" altLang="ja-JP" sz="1100" kern="100">
                <a:effectLst/>
                <a:latin typeface="Arial"/>
                <a:ea typeface="ＭＳ ゴシック"/>
                <a:cs typeface="Times New Roman"/>
              </a:rPr>
              <a:t> ng </a:t>
            </a:r>
            <a:r>
              <a:rPr lang="en-US" altLang="ja-JP" sz="1100" kern="100" err="1">
                <a:effectLst/>
                <a:latin typeface="Arial"/>
                <a:ea typeface="ＭＳ ゴシック"/>
                <a:cs typeface="Times New Roman"/>
              </a:rPr>
              <a:t>ipinapakita</a:t>
            </a:r>
            <a:r>
              <a:rPr lang="en-US" altLang="ja-JP" sz="1100" kern="100">
                <a:effectLst/>
                <a:latin typeface="Arial"/>
                <a:ea typeface="ＭＳ ゴシック"/>
                <a:cs typeface="Times New Roman"/>
              </a:rPr>
              <a:t> </a:t>
            </a:r>
            <a:r>
              <a:rPr lang="en-US" altLang="ja-JP" sz="1100" kern="100" err="1">
                <a:effectLst/>
                <a:latin typeface="Arial"/>
                <a:ea typeface="ＭＳ ゴシック"/>
                <a:cs typeface="Times New Roman"/>
              </a:rPr>
              <a:t>sa</a:t>
            </a:r>
            <a:r>
              <a:rPr lang="en-US" altLang="ja-JP" sz="1100" kern="100">
                <a:effectLst/>
                <a:latin typeface="Arial"/>
                <a:ea typeface="ＭＳ ゴシック"/>
                <a:cs typeface="Times New Roman"/>
              </a:rPr>
              <a:t> </a:t>
            </a:r>
            <a:r>
              <a:rPr lang="en-US" altLang="ja-JP" sz="1100" kern="100" err="1">
                <a:effectLst/>
                <a:latin typeface="Arial"/>
                <a:ea typeface="ＭＳ ゴシック"/>
                <a:cs typeface="Times New Roman"/>
              </a:rPr>
              <a:t>Larawan</a:t>
            </a:r>
            <a:r>
              <a:rPr lang="en-US" altLang="ja-JP" sz="1100" kern="100">
                <a:effectLst/>
                <a:latin typeface="Arial"/>
                <a:ea typeface="ＭＳ ゴシック"/>
                <a:cs typeface="Times New Roman"/>
              </a:rPr>
              <a:t> 4-7, ang </a:t>
            </a:r>
            <a:r>
              <a:rPr lang="en-US" altLang="ja-JP" sz="1100" kern="100" err="1">
                <a:effectLst/>
                <a:latin typeface="Arial"/>
                <a:ea typeface="ＭＳ ゴシック"/>
                <a:cs typeface="Times New Roman"/>
              </a:rPr>
              <a:t>resultang</a:t>
            </a:r>
            <a:r>
              <a:rPr lang="en-US" altLang="ja-JP" sz="1100" kern="100">
                <a:effectLst/>
                <a:latin typeface="Arial"/>
                <a:ea typeface="ＭＳ ゴシック"/>
                <a:cs typeface="Times New Roman"/>
              </a:rPr>
              <a:t> </a:t>
            </a:r>
            <a:r>
              <a:rPr lang="en-US" altLang="ja-JP" sz="1100" b="1" u="sng" kern="100" err="1">
                <a:effectLst/>
                <a:latin typeface="Arial"/>
                <a:ea typeface="ＭＳ ゴシック"/>
                <a:cs typeface="Times New Roman"/>
              </a:rPr>
              <a:t>puwersa</a:t>
            </a:r>
            <a:r>
              <a:rPr lang="en-US" altLang="ja-JP" sz="1100" b="1" u="sng" kern="100">
                <a:effectLst/>
                <a:latin typeface="Arial"/>
                <a:ea typeface="ＭＳ ゴシック"/>
                <a:cs typeface="Times New Roman"/>
              </a:rPr>
              <a:t> (R) </a:t>
            </a:r>
            <a:r>
              <a:rPr lang="en-US" altLang="ja-JP" sz="1100" kern="100" err="1">
                <a:effectLst/>
                <a:latin typeface="Arial"/>
                <a:ea typeface="ＭＳ ゴシック"/>
                <a:cs typeface="Times New Roman"/>
              </a:rPr>
              <a:t>kapag</a:t>
            </a:r>
            <a:r>
              <a:rPr lang="en-US" altLang="ja-JP" sz="1100" kern="100">
                <a:effectLst/>
                <a:latin typeface="Arial"/>
                <a:ea typeface="ＭＳ ゴシック"/>
                <a:cs typeface="Times New Roman"/>
              </a:rPr>
              <a:t> ang </a:t>
            </a:r>
            <a:r>
              <a:rPr lang="en-US" altLang="ja-JP" sz="1100" kern="100" err="1">
                <a:effectLst/>
                <a:latin typeface="Arial"/>
                <a:ea typeface="ＭＳ ゴシック"/>
                <a:cs typeface="Times New Roman"/>
              </a:rPr>
              <a:t>dalawang</a:t>
            </a:r>
            <a:r>
              <a:rPr lang="en-US" altLang="ja-JP" sz="1100" kern="100">
                <a:effectLst/>
                <a:latin typeface="Arial"/>
                <a:ea typeface="ＭＳ ゴシック"/>
                <a:cs typeface="Times New Roman"/>
              </a:rPr>
              <a:t> </a:t>
            </a:r>
            <a:r>
              <a:rPr lang="en-US" altLang="ja-JP" sz="1100" kern="100" err="1">
                <a:effectLst/>
                <a:latin typeface="Arial"/>
                <a:ea typeface="ＭＳ ゴシック"/>
                <a:cs typeface="Times New Roman"/>
              </a:rPr>
              <a:t>puwersa</a:t>
            </a:r>
            <a:r>
              <a:rPr lang="en-US" altLang="ja-JP" sz="1100" kern="100">
                <a:effectLst/>
                <a:latin typeface="Arial"/>
                <a:ea typeface="ＭＳ ゴシック"/>
                <a:cs typeface="Times New Roman"/>
              </a:rPr>
              <a:t> (F1 at F2) ay </a:t>
            </a:r>
            <a:r>
              <a:rPr lang="en-US" altLang="ja-JP" sz="1100" kern="100" err="1">
                <a:effectLst/>
                <a:latin typeface="Arial"/>
                <a:ea typeface="ＭＳ ゴシック"/>
                <a:cs typeface="Times New Roman"/>
              </a:rPr>
              <a:t>kumikilos</a:t>
            </a:r>
            <a:r>
              <a:rPr lang="en-US" altLang="ja-JP" sz="1100" kern="100">
                <a:effectLst/>
                <a:latin typeface="Arial"/>
                <a:ea typeface="ＭＳ ゴシック"/>
                <a:cs typeface="Times New Roman"/>
              </a:rPr>
              <a:t> </a:t>
            </a:r>
            <a:r>
              <a:rPr lang="en-US" altLang="ja-JP" sz="1100" kern="100" err="1">
                <a:effectLst/>
                <a:latin typeface="Arial"/>
                <a:ea typeface="ＭＳ ゴシック"/>
                <a:cs typeface="Times New Roman"/>
              </a:rPr>
              <a:t>sa</a:t>
            </a:r>
            <a:r>
              <a:rPr lang="en-US" altLang="ja-JP" sz="1100" kern="100">
                <a:effectLst/>
                <a:latin typeface="Arial"/>
                <a:ea typeface="ＭＳ ゴシック"/>
                <a:cs typeface="Times New Roman"/>
              </a:rPr>
              <a:t> </a:t>
            </a:r>
            <a:r>
              <a:rPr lang="en-US" altLang="ja-JP" sz="1100" kern="100" err="1">
                <a:effectLst/>
                <a:latin typeface="Arial"/>
                <a:ea typeface="ＭＳ ゴシック"/>
                <a:cs typeface="Times New Roman"/>
              </a:rPr>
              <a:t>isang</a:t>
            </a:r>
            <a:r>
              <a:rPr lang="en-US" altLang="ja-JP" sz="1100" kern="100">
                <a:effectLst/>
                <a:latin typeface="Arial"/>
                <a:ea typeface="ＭＳ ゴシック"/>
                <a:cs typeface="Times New Roman"/>
              </a:rPr>
              <a:t> </a:t>
            </a:r>
            <a:r>
              <a:rPr lang="en-US" altLang="ja-JP" sz="1100" kern="100" err="1">
                <a:effectLst/>
                <a:latin typeface="Arial"/>
                <a:ea typeface="ＭＳ ゴシック"/>
                <a:cs typeface="Times New Roman"/>
              </a:rPr>
              <a:t>tuwid</a:t>
            </a:r>
            <a:r>
              <a:rPr lang="en-US" altLang="ja-JP" sz="1100" kern="100">
                <a:effectLst/>
                <a:latin typeface="Arial"/>
                <a:ea typeface="ＭＳ ゴシック"/>
                <a:cs typeface="Times New Roman"/>
              </a:rPr>
              <a:t> </a:t>
            </a:r>
            <a:r>
              <a:rPr lang="en-US" altLang="ja-JP" sz="1100" kern="100" err="1">
                <a:effectLst/>
                <a:latin typeface="Arial"/>
                <a:ea typeface="ＭＳ ゴシック"/>
                <a:cs typeface="Times New Roman"/>
              </a:rPr>
              <a:t>na</a:t>
            </a:r>
            <a:r>
              <a:rPr lang="en-US" altLang="ja-JP" sz="1100" kern="100">
                <a:effectLst/>
                <a:latin typeface="Arial"/>
                <a:ea typeface="ＭＳ ゴシック"/>
                <a:cs typeface="Times New Roman"/>
              </a:rPr>
              <a:t> </a:t>
            </a:r>
            <a:r>
              <a:rPr lang="en-US" altLang="ja-JP" sz="1100" kern="100" err="1">
                <a:effectLst/>
                <a:latin typeface="Arial"/>
                <a:ea typeface="ＭＳ ゴシック"/>
                <a:cs typeface="Times New Roman"/>
              </a:rPr>
              <a:t>linya</a:t>
            </a:r>
            <a:r>
              <a:rPr lang="en-US" altLang="ja-JP" sz="1100" kern="100">
                <a:effectLst/>
                <a:latin typeface="Arial"/>
                <a:ea typeface="ＭＳ ゴシック"/>
                <a:cs typeface="Times New Roman"/>
              </a:rPr>
              <a:t> ay ang </a:t>
            </a:r>
            <a:r>
              <a:rPr lang="en-US" altLang="ja-JP" sz="1100" kern="100" err="1">
                <a:effectLst/>
                <a:latin typeface="Arial"/>
                <a:ea typeface="ＭＳ ゴシック"/>
                <a:cs typeface="Times New Roman"/>
              </a:rPr>
              <a:t>kabuuan</a:t>
            </a:r>
            <a:r>
              <a:rPr lang="en-US" altLang="ja-JP" sz="1100" kern="100">
                <a:effectLst/>
                <a:latin typeface="Arial"/>
                <a:ea typeface="ＭＳ ゴシック"/>
                <a:cs typeface="Times New Roman"/>
              </a:rPr>
              <a:t> ng </a:t>
            </a:r>
            <a:r>
              <a:rPr lang="en-US" altLang="ja-JP" sz="1100" kern="100" err="1">
                <a:effectLst/>
                <a:latin typeface="Arial"/>
                <a:ea typeface="ＭＳ ゴシック"/>
                <a:cs typeface="Times New Roman"/>
              </a:rPr>
              <a:t>mga</a:t>
            </a:r>
            <a:r>
              <a:rPr lang="en-US" altLang="ja-JP" sz="1100" kern="100">
                <a:effectLst/>
                <a:latin typeface="Arial"/>
                <a:ea typeface="ＭＳ ゴシック"/>
                <a:cs typeface="Times New Roman"/>
              </a:rPr>
              <a:t> </a:t>
            </a:r>
            <a:r>
              <a:rPr lang="en-US" altLang="ja-JP" sz="1100" kern="100" err="1">
                <a:effectLst/>
                <a:latin typeface="Arial"/>
                <a:ea typeface="ＭＳ ゴシック"/>
                <a:cs typeface="Times New Roman"/>
              </a:rPr>
              <a:t>puwersa</a:t>
            </a:r>
            <a:r>
              <a:rPr lang="en-US" altLang="ja-JP" sz="1100" kern="100">
                <a:effectLst/>
                <a:latin typeface="Arial"/>
                <a:ea typeface="ＭＳ ゴシック"/>
                <a:cs typeface="Times New Roman"/>
              </a:rPr>
              <a:t> </a:t>
            </a:r>
            <a:r>
              <a:rPr lang="en-US" altLang="ja-JP" sz="1100" kern="100" err="1">
                <a:effectLst/>
                <a:latin typeface="Arial"/>
                <a:ea typeface="ＭＳ ゴシック"/>
                <a:cs typeface="Times New Roman"/>
              </a:rPr>
              <a:t>kapag</a:t>
            </a:r>
            <a:r>
              <a:rPr lang="en-US" altLang="ja-JP" sz="1100" kern="100">
                <a:effectLst/>
                <a:latin typeface="Arial"/>
                <a:ea typeface="ＭＳ ゴシック"/>
                <a:cs typeface="Times New Roman"/>
              </a:rPr>
              <a:t> </a:t>
            </a:r>
            <a:r>
              <a:rPr lang="en-US" altLang="ja-JP" sz="1100" kern="100" err="1">
                <a:effectLst/>
                <a:latin typeface="Arial"/>
                <a:ea typeface="ＭＳ ゴシック"/>
                <a:cs typeface="Times New Roman"/>
              </a:rPr>
              <a:t>sila</a:t>
            </a:r>
            <a:r>
              <a:rPr lang="en-US" altLang="ja-JP" sz="1100" kern="100">
                <a:effectLst/>
                <a:latin typeface="Arial"/>
                <a:ea typeface="ＭＳ ゴシック"/>
                <a:cs typeface="Times New Roman"/>
              </a:rPr>
              <a:t> ay </a:t>
            </a:r>
            <a:r>
              <a:rPr lang="en-US" altLang="ja-JP" sz="1100" kern="100" err="1">
                <a:effectLst/>
                <a:latin typeface="Arial"/>
                <a:ea typeface="ＭＳ ゴシック"/>
                <a:cs typeface="Times New Roman"/>
              </a:rPr>
              <a:t>nasa</a:t>
            </a:r>
            <a:r>
              <a:rPr lang="en-US" altLang="ja-JP" sz="1100" kern="100">
                <a:effectLst/>
                <a:latin typeface="Arial"/>
                <a:ea typeface="ＭＳ ゴシック"/>
                <a:cs typeface="Times New Roman"/>
              </a:rPr>
              <a:t> </a:t>
            </a:r>
            <a:r>
              <a:rPr lang="en-US" altLang="ja-JP" sz="1100" kern="100" err="1">
                <a:effectLst/>
                <a:latin typeface="Arial"/>
                <a:ea typeface="ＭＳ ゴシック"/>
                <a:cs typeface="Times New Roman"/>
              </a:rPr>
              <a:t>parehong</a:t>
            </a:r>
            <a:r>
              <a:rPr lang="en-US" altLang="ja-JP" sz="1100" kern="100">
                <a:effectLst/>
                <a:latin typeface="Arial"/>
                <a:ea typeface="ＭＳ ゴシック"/>
                <a:cs typeface="Times New Roman"/>
              </a:rPr>
              <a:t> </a:t>
            </a:r>
            <a:r>
              <a:rPr lang="en-US" altLang="ja-JP" sz="1100" kern="100" err="1">
                <a:effectLst/>
                <a:latin typeface="Arial"/>
                <a:ea typeface="ＭＳ ゴシック"/>
                <a:cs typeface="Times New Roman"/>
              </a:rPr>
              <a:t>direksyon</a:t>
            </a:r>
            <a:r>
              <a:rPr lang="en-US" altLang="ja-JP" sz="1100" kern="100">
                <a:effectLst/>
                <a:latin typeface="Arial"/>
                <a:ea typeface="ＭＳ ゴシック"/>
                <a:cs typeface="Times New Roman"/>
              </a:rPr>
              <a:t> </a:t>
            </a:r>
            <a:r>
              <a:rPr lang="en-US" altLang="ja-JP" sz="1100" kern="100" err="1">
                <a:effectLst/>
                <a:latin typeface="Arial"/>
                <a:ea typeface="ＭＳ ゴシック"/>
                <a:cs typeface="Times New Roman"/>
              </a:rPr>
              <a:t>atgayundin</a:t>
            </a:r>
            <a:r>
              <a:rPr lang="en-US" altLang="ja-JP" sz="1100" kern="100">
                <a:effectLst/>
                <a:latin typeface="Arial"/>
                <a:ea typeface="ＭＳ ゴシック"/>
                <a:cs typeface="Times New Roman"/>
              </a:rPr>
              <a:t>, </a:t>
            </a:r>
            <a:r>
              <a:rPr lang="en-US" altLang="ja-JP" sz="1100" kern="100" err="1">
                <a:effectLst/>
                <a:latin typeface="Arial"/>
                <a:ea typeface="ＭＳ ゴシック"/>
                <a:cs typeface="Times New Roman"/>
              </a:rPr>
              <a:t>kapag</a:t>
            </a:r>
            <a:r>
              <a:rPr lang="en-US" altLang="ja-JP" sz="1100" kern="100">
                <a:effectLst/>
                <a:latin typeface="Arial"/>
                <a:ea typeface="ＭＳ ゴシック"/>
                <a:cs typeface="Times New Roman"/>
              </a:rPr>
              <a:t> </a:t>
            </a:r>
            <a:r>
              <a:rPr lang="en-US" altLang="ja-JP" sz="1100" kern="100" err="1">
                <a:effectLst/>
                <a:latin typeface="Arial"/>
                <a:ea typeface="ＭＳ ゴシック"/>
                <a:cs typeface="Times New Roman"/>
              </a:rPr>
              <a:t>ito</a:t>
            </a:r>
            <a:r>
              <a:rPr lang="en-US" altLang="ja-JP" sz="1100" kern="100">
                <a:effectLst/>
                <a:latin typeface="Arial"/>
                <a:ea typeface="ＭＳ ゴシック"/>
                <a:cs typeface="Times New Roman"/>
              </a:rPr>
              <a:t> ay </a:t>
            </a:r>
            <a:r>
              <a:rPr lang="en-US" altLang="ja-JP" sz="1100" kern="100" err="1">
                <a:effectLst/>
                <a:latin typeface="Arial"/>
                <a:ea typeface="ＭＳ ゴシック"/>
                <a:cs typeface="Times New Roman"/>
              </a:rPr>
              <a:t>nasa</a:t>
            </a:r>
            <a:r>
              <a:rPr lang="en-US" altLang="ja-JP" sz="1100" kern="100">
                <a:effectLst/>
                <a:latin typeface="Arial"/>
                <a:ea typeface="ＭＳ ゴシック"/>
                <a:cs typeface="Times New Roman"/>
              </a:rPr>
              <a:t> </a:t>
            </a:r>
            <a:r>
              <a:rPr lang="en-US" altLang="ja-JP" sz="1100" kern="100" err="1">
                <a:effectLst/>
                <a:latin typeface="Arial"/>
                <a:ea typeface="ＭＳ ゴシック"/>
                <a:cs typeface="Times New Roman"/>
              </a:rPr>
              <a:t>baliktad</a:t>
            </a:r>
            <a:r>
              <a:rPr lang="en-US" altLang="ja-JP" sz="1100" kern="100">
                <a:effectLst/>
                <a:latin typeface="Arial"/>
                <a:ea typeface="ＭＳ ゴシック"/>
                <a:cs typeface="Times New Roman"/>
              </a:rPr>
              <a:t> </a:t>
            </a:r>
            <a:r>
              <a:rPr lang="en-US" altLang="ja-JP" sz="1100" kern="100" err="1">
                <a:effectLst/>
                <a:latin typeface="Arial"/>
                <a:ea typeface="ＭＳ ゴシック"/>
                <a:cs typeface="Times New Roman"/>
              </a:rPr>
              <a:t>na</a:t>
            </a:r>
            <a:r>
              <a:rPr lang="en-US" altLang="ja-JP" sz="1100" kern="100">
                <a:effectLst/>
                <a:latin typeface="Arial"/>
                <a:ea typeface="ＭＳ ゴシック"/>
                <a:cs typeface="Times New Roman"/>
              </a:rPr>
              <a:t> </a:t>
            </a:r>
            <a:r>
              <a:rPr lang="en-US" altLang="ja-JP" sz="1100" kern="100" err="1">
                <a:effectLst/>
                <a:latin typeface="Arial"/>
                <a:ea typeface="ＭＳ ゴシック"/>
                <a:cs typeface="Times New Roman"/>
              </a:rPr>
              <a:t>direksyon</a:t>
            </a:r>
            <a:r>
              <a:rPr lang="en-US" altLang="ja-JP" sz="1100" kern="100">
                <a:effectLst/>
                <a:latin typeface="Arial"/>
                <a:ea typeface="ＭＳ ゴシック"/>
                <a:cs typeface="Times New Roman"/>
              </a:rPr>
              <a:t>, </a:t>
            </a:r>
            <a:r>
              <a:rPr lang="en-US" altLang="ja-JP" sz="1100" kern="100" err="1">
                <a:effectLst/>
                <a:latin typeface="Arial"/>
                <a:ea typeface="ＭＳ ゴシック"/>
                <a:cs typeface="Times New Roman"/>
              </a:rPr>
              <a:t>maaari</a:t>
            </a:r>
            <a:r>
              <a:rPr lang="en-US" altLang="ja-JP" sz="1100" kern="100">
                <a:effectLst/>
                <a:latin typeface="Arial"/>
                <a:ea typeface="ＭＳ ゴシック"/>
                <a:cs typeface="Times New Roman"/>
              </a:rPr>
              <a:t> </a:t>
            </a:r>
            <a:r>
              <a:rPr lang="en-US" altLang="ja-JP" sz="1100" kern="100" err="1">
                <a:effectLst/>
                <a:latin typeface="Arial"/>
                <a:ea typeface="ＭＳ ゴシック"/>
                <a:cs typeface="Times New Roman"/>
              </a:rPr>
              <a:t>itong</a:t>
            </a:r>
            <a:r>
              <a:rPr lang="en-US" altLang="ja-JP" sz="1100" kern="100">
                <a:effectLst/>
                <a:latin typeface="Arial"/>
                <a:ea typeface="ＭＳ ゴシック"/>
                <a:cs typeface="Times New Roman"/>
              </a:rPr>
              <a:t> </a:t>
            </a:r>
            <a:r>
              <a:rPr lang="en-US" altLang="ja-JP" sz="1100" kern="100" err="1">
                <a:effectLst/>
                <a:latin typeface="Arial"/>
                <a:ea typeface="ＭＳ ゴシック"/>
                <a:cs typeface="Times New Roman"/>
              </a:rPr>
              <a:t>kalkulahin</a:t>
            </a:r>
            <a:r>
              <a:rPr lang="en-US" altLang="ja-JP" sz="1100" kern="100">
                <a:effectLst/>
                <a:latin typeface="Arial"/>
                <a:ea typeface="ＭＳ ゴシック"/>
                <a:cs typeface="Times New Roman"/>
              </a:rPr>
              <a:t> </a:t>
            </a:r>
            <a:r>
              <a:rPr lang="en-US" altLang="ja-JP" sz="1100" kern="100" err="1">
                <a:effectLst/>
                <a:latin typeface="Arial"/>
                <a:ea typeface="ＭＳ ゴシック"/>
                <a:cs typeface="Times New Roman"/>
              </a:rPr>
              <a:t>sa</a:t>
            </a:r>
            <a:r>
              <a:rPr lang="en-US" altLang="ja-JP" sz="1100" kern="100">
                <a:effectLst/>
                <a:latin typeface="Arial"/>
                <a:ea typeface="ＭＳ ゴシック"/>
                <a:cs typeface="Times New Roman"/>
              </a:rPr>
              <a:t> </a:t>
            </a:r>
            <a:r>
              <a:rPr lang="en-US" altLang="ja-JP" sz="1100" kern="100" err="1">
                <a:effectLst/>
                <a:latin typeface="Arial"/>
                <a:ea typeface="ＭＳ ゴシック"/>
                <a:cs typeface="Times New Roman"/>
              </a:rPr>
              <a:t>pamamagitan</a:t>
            </a:r>
            <a:r>
              <a:rPr lang="en-US" altLang="ja-JP" sz="1100" kern="100">
                <a:effectLst/>
                <a:latin typeface="Arial"/>
                <a:ea typeface="ＭＳ ゴシック"/>
                <a:cs typeface="Times New Roman"/>
              </a:rPr>
              <a:t> ng </a:t>
            </a:r>
            <a:r>
              <a:rPr lang="en-US" altLang="ja-JP" sz="1100" kern="100" err="1">
                <a:effectLst/>
                <a:latin typeface="Arial"/>
                <a:ea typeface="ＭＳ ゴシック"/>
                <a:cs typeface="Times New Roman"/>
              </a:rPr>
              <a:t>pagkakaiba</a:t>
            </a:r>
            <a:r>
              <a:rPr lang="en-US" altLang="ja-JP" sz="1100" kern="100">
                <a:effectLst/>
                <a:latin typeface="Arial"/>
                <a:ea typeface="ＭＳ ゴシック"/>
                <a:cs typeface="Times New Roman"/>
              </a:rPr>
              <a:t>.</a:t>
            </a:r>
            <a:endParaRPr lang="ja-JP" altLang="ja-JP" sz="1100" kern="100">
              <a:effectLst/>
              <a:latin typeface="Arial"/>
              <a:ea typeface="ＭＳ ゴシック"/>
              <a:cs typeface="Times New Roman"/>
            </a:endParaRPr>
          </a:p>
          <a:p>
            <a:pPr marL="0" indent="0" algn="just">
              <a:spcBef>
                <a:spcPts val="600"/>
              </a:spcBef>
              <a:buNone/>
            </a:pPr>
            <a:r>
              <a:rPr lang="en-US" altLang="ja-JP" sz="1100" b="1" u="sng" kern="100">
                <a:effectLst/>
                <a:latin typeface="Arial"/>
                <a:ea typeface="游ゴシック Light"/>
                <a:cs typeface="Times New Roman"/>
              </a:rPr>
              <a:t>(b)</a:t>
            </a:r>
            <a:r>
              <a:rPr lang="en-US" altLang="ja-JP" sz="1100" b="1" u="sng" kern="100">
                <a:latin typeface="Arial"/>
                <a:ea typeface="游ゴシック Light"/>
                <a:cs typeface="Times New Roman"/>
              </a:rPr>
              <a:t> </a:t>
            </a:r>
            <a:r>
              <a:rPr lang="en-US" altLang="ja-JP" sz="1100" b="1" u="sng" kern="100">
                <a:effectLst/>
                <a:latin typeface="Arial"/>
                <a:ea typeface="游ゴシック Light"/>
                <a:cs typeface="Times New Roman"/>
              </a:rPr>
              <a:t>Kung Iba </a:t>
            </a:r>
            <a:r>
              <a:rPr lang="en-US" altLang="ja-JP" sz="1100" b="1" u="sng" kern="100" err="1">
                <a:effectLst/>
                <a:latin typeface="Arial"/>
                <a:ea typeface="游ゴシック Light"/>
                <a:cs typeface="Times New Roman"/>
              </a:rPr>
              <a:t>rin</a:t>
            </a:r>
            <a:r>
              <a:rPr lang="en-US" altLang="ja-JP" sz="1100" b="1" u="sng" kern="100">
                <a:effectLst/>
                <a:latin typeface="Arial"/>
                <a:ea typeface="游ゴシック Light"/>
                <a:cs typeface="Times New Roman"/>
              </a:rPr>
              <a:t> ang Laki ng Sukat</a:t>
            </a:r>
            <a:endParaRPr lang="en-US" altLang="ja-JP" sz="1100" b="1" u="sng" kern="100">
              <a:latin typeface="Arial"/>
              <a:ea typeface="游ゴシック Light"/>
              <a:cs typeface="Times New Roman"/>
            </a:endParaRPr>
          </a:p>
          <a:p>
            <a:pPr marL="0" indent="0" algn="just">
              <a:spcBef>
                <a:spcPts val="600"/>
              </a:spcBef>
              <a:spcAft>
                <a:spcPts val="0"/>
              </a:spcAft>
              <a:buNone/>
            </a:pPr>
            <a:r>
              <a:rPr lang="en-US" altLang="ja-JP" sz="1100" kern="100" err="1">
                <a:effectLst/>
                <a:latin typeface="Arial"/>
                <a:ea typeface="ＭＳ ゴシック"/>
                <a:cs typeface="Times New Roman"/>
              </a:rPr>
              <a:t>Tulad</a:t>
            </a:r>
            <a:r>
              <a:rPr lang="en-US" altLang="ja-JP" sz="1100" kern="100">
                <a:effectLst/>
                <a:latin typeface="Arial"/>
                <a:ea typeface="ＭＳ ゴシック"/>
                <a:cs typeface="Times New Roman"/>
              </a:rPr>
              <a:t> ng </a:t>
            </a:r>
            <a:r>
              <a:rPr lang="en-US" altLang="ja-JP" sz="1100" kern="100" err="1">
                <a:effectLst/>
                <a:latin typeface="Arial"/>
                <a:ea typeface="ＭＳ ゴシック"/>
                <a:cs typeface="Times New Roman"/>
              </a:rPr>
              <a:t>ipinapakita</a:t>
            </a:r>
            <a:r>
              <a:rPr lang="en-US" altLang="ja-JP" sz="1100" kern="100">
                <a:effectLst/>
                <a:latin typeface="Arial"/>
                <a:ea typeface="ＭＳ ゴシック"/>
                <a:cs typeface="Times New Roman"/>
              </a:rPr>
              <a:t> </a:t>
            </a:r>
            <a:r>
              <a:rPr lang="en-US" altLang="ja-JP" sz="1100" kern="100" err="1">
                <a:effectLst/>
                <a:latin typeface="Arial"/>
                <a:ea typeface="ＭＳ ゴシック"/>
                <a:cs typeface="Times New Roman"/>
              </a:rPr>
              <a:t>sa</a:t>
            </a:r>
            <a:r>
              <a:rPr lang="en-US" altLang="ja-JP" sz="1100" kern="100">
                <a:effectLst/>
                <a:latin typeface="Arial"/>
                <a:ea typeface="ＭＳ ゴシック"/>
                <a:cs typeface="Times New Roman"/>
              </a:rPr>
              <a:t> </a:t>
            </a:r>
            <a:r>
              <a:rPr lang="en-US" altLang="ja-JP" sz="1100" kern="100" err="1">
                <a:effectLst/>
                <a:latin typeface="Arial"/>
                <a:ea typeface="ＭＳ ゴシック"/>
                <a:cs typeface="Times New Roman"/>
              </a:rPr>
              <a:t>Larawan</a:t>
            </a:r>
            <a:r>
              <a:rPr lang="en-US" altLang="ja-JP" sz="1100" kern="100">
                <a:effectLst/>
                <a:latin typeface="Arial"/>
                <a:ea typeface="ＭＳ ゴシック"/>
                <a:cs typeface="Times New Roman"/>
              </a:rPr>
              <a:t>. 4-8, </a:t>
            </a:r>
            <a:r>
              <a:rPr lang="en-US" altLang="ja-JP" sz="1100" kern="100" err="1">
                <a:effectLst/>
                <a:latin typeface="Arial"/>
                <a:ea typeface="ＭＳ ゴシック"/>
                <a:cs typeface="Times New Roman"/>
              </a:rPr>
              <a:t>dalawang</a:t>
            </a:r>
            <a:r>
              <a:rPr lang="en-US" altLang="ja-JP" sz="1100" kern="100">
                <a:effectLst/>
                <a:latin typeface="Arial"/>
                <a:ea typeface="ＭＳ ゴシック"/>
                <a:cs typeface="Times New Roman"/>
              </a:rPr>
              <a:t> </a:t>
            </a:r>
            <a:r>
              <a:rPr lang="en-US" altLang="ja-JP" sz="1100" kern="100" err="1">
                <a:effectLst/>
                <a:latin typeface="Arial"/>
                <a:ea typeface="ＭＳ ゴシック"/>
                <a:cs typeface="Times New Roman"/>
              </a:rPr>
              <a:t>puwersa</a:t>
            </a:r>
            <a:r>
              <a:rPr lang="en-US" altLang="ja-JP" sz="1100" kern="100">
                <a:effectLst/>
                <a:latin typeface="Arial"/>
                <a:ea typeface="ＭＳ ゴシック"/>
                <a:cs typeface="Times New Roman"/>
              </a:rPr>
              <a:t> F1 </a:t>
            </a:r>
            <a:r>
              <a:rPr lang="en-US" altLang="ja-JP" sz="1100" kern="100" err="1">
                <a:effectLst/>
                <a:latin typeface="Arial"/>
                <a:ea typeface="ＭＳ ゴシック"/>
                <a:cs typeface="Times New Roman"/>
              </a:rPr>
              <a:t>na</a:t>
            </a:r>
            <a:r>
              <a:rPr lang="en-US" altLang="ja-JP" sz="1100" kern="100">
                <a:effectLst/>
                <a:latin typeface="Arial"/>
                <a:ea typeface="ＭＳ ゴシック"/>
                <a:cs typeface="Times New Roman"/>
              </a:rPr>
              <a:t> may </a:t>
            </a:r>
            <a:r>
              <a:rPr lang="en-US" altLang="ja-JP" sz="1100" kern="100" err="1">
                <a:effectLst/>
                <a:latin typeface="Arial"/>
                <a:ea typeface="ＭＳ ゴシック"/>
                <a:cs typeface="Times New Roman"/>
              </a:rPr>
              <a:t>magkakaibang</a:t>
            </a:r>
            <a:r>
              <a:rPr lang="en-US" altLang="ja-JP" sz="1100" kern="100">
                <a:effectLst/>
                <a:latin typeface="Arial"/>
                <a:ea typeface="ＭＳ ゴシック"/>
                <a:cs typeface="Times New Roman"/>
              </a:rPr>
              <a:t> </a:t>
            </a:r>
            <a:r>
              <a:rPr lang="en-US" altLang="ja-JP" sz="1100" kern="100" err="1">
                <a:effectLst/>
                <a:latin typeface="Arial"/>
                <a:ea typeface="ＭＳ ゴシック"/>
                <a:cs typeface="Times New Roman"/>
              </a:rPr>
              <a:t>direksyon</a:t>
            </a:r>
            <a:r>
              <a:rPr lang="en-US" altLang="ja-JP" sz="1100" kern="100">
                <a:effectLst/>
                <a:latin typeface="Arial"/>
                <a:ea typeface="ＭＳ ゴシック"/>
                <a:cs typeface="Times New Roman"/>
              </a:rPr>
              <a:t> ng </a:t>
            </a:r>
            <a:r>
              <a:rPr lang="en-US" altLang="ja-JP" sz="1100" kern="100" err="1">
                <a:effectLst/>
                <a:latin typeface="Arial"/>
                <a:ea typeface="ＭＳ ゴシック"/>
                <a:cs typeface="Times New Roman"/>
              </a:rPr>
              <a:t>puwersa</a:t>
            </a:r>
            <a:r>
              <a:rPr lang="en-US" altLang="ja-JP" sz="1100" kern="100">
                <a:effectLst/>
                <a:latin typeface="Arial"/>
                <a:ea typeface="ＭＳ ゴシック"/>
                <a:cs typeface="Times New Roman"/>
              </a:rPr>
              <a:t>, </a:t>
            </a:r>
            <a:r>
              <a:rPr lang="en-US" altLang="ja-JP" sz="1100" kern="100" err="1">
                <a:effectLst/>
                <a:latin typeface="Arial"/>
                <a:ea typeface="ＭＳ ゴシック"/>
                <a:cs typeface="Times New Roman"/>
              </a:rPr>
              <a:t>mahahanap</a:t>
            </a:r>
            <a:r>
              <a:rPr lang="en-US" altLang="ja-JP" sz="1100" kern="100">
                <a:effectLst/>
                <a:latin typeface="Arial"/>
                <a:ea typeface="ＭＳ ゴシック"/>
                <a:cs typeface="Times New Roman"/>
              </a:rPr>
              <a:t> ang "</a:t>
            </a:r>
            <a:r>
              <a:rPr lang="en-US" altLang="ja-JP" sz="1100" b="1" u="sng" kern="100">
                <a:effectLst/>
                <a:latin typeface="Arial"/>
                <a:ea typeface="ＭＳ ゴシック"/>
                <a:cs typeface="Times New Roman"/>
              </a:rPr>
              <a:t>result force (R)</a:t>
            </a:r>
            <a:r>
              <a:rPr lang="en-US" altLang="ja-JP" sz="1100" kern="100">
                <a:effectLst/>
                <a:latin typeface="Arial"/>
                <a:ea typeface="ＭＳ ゴシック"/>
                <a:cs typeface="Times New Roman"/>
              </a:rPr>
              <a:t>" </a:t>
            </a:r>
            <a:r>
              <a:rPr lang="en-US" altLang="ja-JP" sz="1100" kern="100" err="1">
                <a:effectLst/>
                <a:latin typeface="Arial"/>
                <a:ea typeface="ＭＳ ゴシック"/>
                <a:cs typeface="Times New Roman"/>
              </a:rPr>
              <a:t>kapag</a:t>
            </a:r>
            <a:r>
              <a:rPr lang="en-US" altLang="ja-JP" sz="1100" kern="100">
                <a:effectLst/>
                <a:latin typeface="Arial"/>
                <a:ea typeface="ＭＳ ゴシック"/>
                <a:cs typeface="Times New Roman"/>
              </a:rPr>
              <a:t> </a:t>
            </a:r>
            <a:r>
              <a:rPr lang="en-US" altLang="ja-JP" sz="1100" kern="100" err="1">
                <a:effectLst/>
                <a:latin typeface="Arial"/>
                <a:ea typeface="ＭＳ ゴシック"/>
                <a:cs typeface="Times New Roman"/>
              </a:rPr>
              <a:t>kumilos</a:t>
            </a:r>
            <a:r>
              <a:rPr lang="en-US" altLang="ja-JP" sz="1100" kern="100">
                <a:effectLst/>
                <a:latin typeface="Arial"/>
                <a:ea typeface="ＭＳ ゴシック"/>
                <a:cs typeface="Times New Roman"/>
              </a:rPr>
              <a:t> ang F2 </a:t>
            </a:r>
            <a:r>
              <a:rPr lang="en-US" altLang="ja-JP" sz="1100" kern="100" err="1">
                <a:effectLst/>
                <a:latin typeface="Arial"/>
                <a:ea typeface="ＭＳ ゴシック"/>
                <a:cs typeface="Times New Roman"/>
              </a:rPr>
              <a:t>sa</a:t>
            </a:r>
            <a:r>
              <a:rPr lang="en-US" altLang="ja-JP" sz="1100" kern="100">
                <a:effectLst/>
                <a:latin typeface="Arial"/>
                <a:ea typeface="ＭＳ ゴシック"/>
                <a:cs typeface="Times New Roman"/>
              </a:rPr>
              <a:t> O point.</a:t>
            </a:r>
            <a:endParaRPr lang="en-US" altLang="ja-JP" sz="1100" kern="100">
              <a:latin typeface="Arial"/>
              <a:ea typeface="ＭＳ ゴシック"/>
              <a:cs typeface="Times New Roman"/>
            </a:endParaRPr>
          </a:p>
          <a:p>
            <a:pPr marL="0" indent="0" algn="just">
              <a:spcBef>
                <a:spcPts val="600"/>
              </a:spcBef>
              <a:spcAft>
                <a:spcPts val="0"/>
              </a:spcAft>
              <a:buNone/>
            </a:pPr>
            <a:r>
              <a:rPr lang="en-US" altLang="ja-JP" sz="1100" kern="100">
                <a:effectLst/>
                <a:latin typeface="Arial"/>
                <a:ea typeface="ＭＳ ゴシック"/>
                <a:cs typeface="Times New Roman"/>
              </a:rPr>
              <a:t>Ito ay ang "result force (R)" </a:t>
            </a:r>
            <a:r>
              <a:rPr lang="en-US" altLang="ja-JP" sz="1100" kern="100" err="1">
                <a:effectLst/>
                <a:latin typeface="Arial"/>
                <a:ea typeface="ＭＳ ゴシック"/>
                <a:cs typeface="Times New Roman"/>
              </a:rPr>
              <a:t>na</a:t>
            </a:r>
            <a:r>
              <a:rPr lang="en-US" altLang="ja-JP" sz="1100" kern="100">
                <a:effectLst/>
                <a:latin typeface="Arial"/>
                <a:ea typeface="ＭＳ ゴシック"/>
                <a:cs typeface="Times New Roman"/>
              </a:rPr>
              <a:t> </a:t>
            </a:r>
            <a:r>
              <a:rPr lang="en-US" altLang="ja-JP" sz="1100" kern="100" err="1">
                <a:effectLst/>
                <a:latin typeface="Arial"/>
                <a:ea typeface="ＭＳ ゴシック"/>
                <a:cs typeface="Times New Roman"/>
              </a:rPr>
              <a:t>kinakailangan</a:t>
            </a:r>
            <a:r>
              <a:rPr lang="en-US" altLang="ja-JP" sz="1100" kern="100">
                <a:effectLst/>
                <a:latin typeface="Arial"/>
                <a:ea typeface="ＭＳ ゴシック"/>
                <a:cs typeface="Times New Roman"/>
              </a:rPr>
              <a:t> ng diagonal </a:t>
            </a:r>
            <a:r>
              <a:rPr lang="en-US" altLang="ja-JP" sz="1100" kern="100" err="1">
                <a:effectLst/>
                <a:latin typeface="Arial"/>
                <a:ea typeface="ＭＳ ゴシック"/>
                <a:cs typeface="Times New Roman"/>
              </a:rPr>
              <a:t>na</a:t>
            </a:r>
            <a:r>
              <a:rPr lang="en-US" altLang="ja-JP" sz="1100" kern="100">
                <a:effectLst/>
                <a:latin typeface="Arial"/>
                <a:ea typeface="ＭＳ ゴシック"/>
                <a:cs typeface="Times New Roman"/>
              </a:rPr>
              <a:t> </a:t>
            </a:r>
            <a:r>
              <a:rPr lang="en-US" altLang="ja-JP" sz="1100" kern="100" err="1">
                <a:effectLst/>
                <a:latin typeface="Arial"/>
                <a:ea typeface="ＭＳ ゴシック"/>
                <a:cs typeface="Times New Roman"/>
              </a:rPr>
              <a:t>linya</a:t>
            </a:r>
            <a:r>
              <a:rPr lang="en-US" altLang="ja-JP" sz="1100" kern="100">
                <a:effectLst/>
                <a:latin typeface="Arial"/>
                <a:ea typeface="ＭＳ ゴシック"/>
                <a:cs typeface="Times New Roman"/>
              </a:rPr>
              <a:t> </a:t>
            </a:r>
            <a:r>
              <a:rPr lang="en-US" altLang="ja-JP" sz="1100" kern="100" err="1">
                <a:effectLst/>
                <a:latin typeface="Arial"/>
                <a:ea typeface="ＭＳ ゴシック"/>
                <a:cs typeface="Times New Roman"/>
              </a:rPr>
              <a:t>sa</a:t>
            </a:r>
            <a:r>
              <a:rPr lang="en-US" altLang="ja-JP" sz="1100" kern="100">
                <a:effectLst/>
                <a:latin typeface="Arial"/>
                <a:ea typeface="ＭＳ ゴシック"/>
                <a:cs typeface="Times New Roman"/>
              </a:rPr>
              <a:t> </a:t>
            </a:r>
            <a:r>
              <a:rPr lang="en-US" altLang="ja-JP" sz="1100" kern="100" err="1">
                <a:effectLst/>
                <a:latin typeface="Arial"/>
                <a:ea typeface="ＭＳ ゴシック"/>
                <a:cs typeface="Times New Roman"/>
              </a:rPr>
              <a:t>ginuhit</a:t>
            </a:r>
            <a:r>
              <a:rPr lang="en-US" altLang="ja-JP" sz="1100" kern="100">
                <a:effectLst/>
                <a:latin typeface="Arial"/>
                <a:ea typeface="ＭＳ ゴシック"/>
                <a:cs typeface="Times New Roman"/>
              </a:rPr>
              <a:t> ng parallelogram (OBDA) </a:t>
            </a:r>
            <a:r>
              <a:rPr lang="en-US" altLang="ja-JP" sz="1100" kern="100" err="1">
                <a:effectLst/>
                <a:latin typeface="Arial"/>
                <a:ea typeface="ＭＳ ゴシック"/>
                <a:cs typeface="Times New Roman"/>
              </a:rPr>
              <a:t>na</a:t>
            </a:r>
            <a:r>
              <a:rPr lang="en-US" altLang="ja-JP" sz="1100" kern="100">
                <a:effectLst/>
                <a:latin typeface="Arial"/>
                <a:ea typeface="ＭＳ ゴシック"/>
                <a:cs typeface="Times New Roman"/>
              </a:rPr>
              <a:t> may F1 at F2 </a:t>
            </a:r>
            <a:r>
              <a:rPr lang="en-US" altLang="ja-JP" sz="1100" kern="100" err="1">
                <a:effectLst/>
                <a:latin typeface="Arial"/>
                <a:ea typeface="ＭＳ ゴシック"/>
                <a:cs typeface="Times New Roman"/>
              </a:rPr>
              <a:t>bilang</a:t>
            </a:r>
            <a:r>
              <a:rPr lang="en-US" altLang="ja-JP" sz="1100" kern="100">
                <a:effectLst/>
                <a:latin typeface="Arial"/>
                <a:ea typeface="ＭＳ ゴシック"/>
                <a:cs typeface="Times New Roman"/>
              </a:rPr>
              <a:t> </a:t>
            </a:r>
            <a:r>
              <a:rPr lang="en-US" altLang="ja-JP" sz="1100" kern="100" err="1">
                <a:effectLst/>
                <a:latin typeface="Arial"/>
                <a:ea typeface="ＭＳ ゴシック"/>
                <a:cs typeface="Times New Roman"/>
              </a:rPr>
              <a:t>dalawang</a:t>
            </a:r>
            <a:r>
              <a:rPr lang="en-US" altLang="ja-JP" sz="1100" kern="100">
                <a:effectLst/>
                <a:latin typeface="Arial"/>
                <a:ea typeface="ＭＳ ゴシック"/>
                <a:cs typeface="Times New Roman"/>
              </a:rPr>
              <a:t> </a:t>
            </a:r>
            <a:r>
              <a:rPr lang="en-US" altLang="ja-JP" sz="1100" kern="100" err="1">
                <a:effectLst/>
                <a:latin typeface="Arial"/>
                <a:ea typeface="ＭＳ ゴシック"/>
                <a:cs typeface="Times New Roman"/>
              </a:rPr>
              <a:t>panig</a:t>
            </a:r>
            <a:endParaRPr lang="en-US" altLang="ja-JP" sz="1100" kern="100">
              <a:latin typeface="Arial"/>
              <a:ea typeface="ＭＳ ゴシック"/>
              <a:cs typeface="Times New Roman"/>
            </a:endParaRPr>
          </a:p>
          <a:p>
            <a:pPr marL="0" indent="0" algn="just">
              <a:spcBef>
                <a:spcPts val="600"/>
              </a:spcBef>
              <a:spcAft>
                <a:spcPts val="0"/>
              </a:spcAft>
              <a:buNone/>
            </a:pPr>
            <a:r>
              <a:rPr lang="en-US" altLang="ja-JP" sz="1100" kern="100">
                <a:effectLst/>
                <a:latin typeface="Arial"/>
                <a:ea typeface="ＭＳ ゴシック"/>
                <a:cs typeface="Times New Roman"/>
              </a:rPr>
              <a:t>Ito ay </a:t>
            </a:r>
            <a:r>
              <a:rPr lang="en-US" altLang="ja-JP" sz="1100" kern="100" err="1">
                <a:effectLst/>
                <a:latin typeface="Arial"/>
                <a:ea typeface="ＭＳ ゴシック"/>
                <a:cs typeface="Times New Roman"/>
              </a:rPr>
              <a:t>tinatawag</a:t>
            </a:r>
            <a:r>
              <a:rPr lang="en-US" altLang="ja-JP" sz="1100" kern="100">
                <a:effectLst/>
                <a:latin typeface="Arial"/>
                <a:ea typeface="ＭＳ ゴシック"/>
                <a:cs typeface="Times New Roman"/>
              </a:rPr>
              <a:t> </a:t>
            </a:r>
            <a:r>
              <a:rPr lang="en-US" altLang="ja-JP" sz="1100" kern="100" err="1">
                <a:effectLst/>
                <a:latin typeface="Arial"/>
                <a:ea typeface="ＭＳ ゴシック"/>
                <a:cs typeface="Times New Roman"/>
              </a:rPr>
              <a:t>na</a:t>
            </a:r>
            <a:r>
              <a:rPr lang="en-US" altLang="ja-JP" sz="1100" kern="100">
                <a:effectLst/>
                <a:latin typeface="Arial"/>
                <a:ea typeface="ＭＳ ゴシック"/>
                <a:cs typeface="Times New Roman"/>
              </a:rPr>
              <a:t> "</a:t>
            </a:r>
            <a:r>
              <a:rPr lang="en-US" altLang="ja-JP" sz="1100" b="1" u="sng" kern="100">
                <a:effectLst/>
                <a:latin typeface="Arial"/>
                <a:ea typeface="ＭＳ ゴシック"/>
                <a:cs typeface="Times New Roman"/>
              </a:rPr>
              <a:t>parallelogram of force</a:t>
            </a:r>
            <a:r>
              <a:rPr lang="en-US" altLang="ja-JP" sz="1100" kern="100">
                <a:effectLst/>
                <a:latin typeface="Arial"/>
                <a:ea typeface="ＭＳ ゴシック"/>
                <a:cs typeface="Times New Roman"/>
              </a:rPr>
              <a:t>".</a:t>
            </a:r>
            <a:endParaRPr lang="ja-JP" altLang="ja-JP" sz="1100" kern="100">
              <a:effectLst/>
              <a:latin typeface="Arial"/>
              <a:ea typeface="ＭＳ ゴシック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600"/>
              </a:spcBef>
              <a:buAutoNum type="circleNumDbPlain" startAt="2"/>
            </a:pPr>
            <a:r>
              <a:rPr lang="en-US" altLang="ja-JP" sz="1100" err="1">
                <a:effectLst/>
                <a:latin typeface="Arial" panose="020B0604020202020204" pitchFamily="34" charset="0"/>
                <a:ea typeface="ＭＳ ゴシック" panose="020B0609070205080204" pitchFamily="49" charset="-128"/>
              </a:rPr>
              <a:t>Dekomposisyon</a:t>
            </a:r>
            <a:r>
              <a:rPr lang="en-US" altLang="ja-JP" sz="1100">
                <a:effectLst/>
                <a:latin typeface="Arial" panose="020B0604020202020204" pitchFamily="34" charset="0"/>
                <a:ea typeface="ＭＳ ゴシック" panose="020B0609070205080204" pitchFamily="49" charset="-128"/>
              </a:rPr>
              <a:t> ng </a:t>
            </a:r>
            <a:r>
              <a:rPr lang="en-US" altLang="ja-JP" sz="1100" err="1">
                <a:effectLst/>
                <a:latin typeface="Arial" panose="020B0604020202020204" pitchFamily="34" charset="0"/>
                <a:ea typeface="ＭＳ ゴシック" panose="020B0609070205080204" pitchFamily="49" charset="-128"/>
              </a:rPr>
              <a:t>Puwersa</a:t>
            </a:r>
            <a:endParaRPr lang="en-US" altLang="ja-JP" sz="1100" b="1" u="sng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en-US" altLang="ja-JP" sz="1100" kern="100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Gaya ng </a:t>
            </a:r>
            <a:r>
              <a:rPr lang="en-US" altLang="ja-JP" sz="1100" kern="100" err="1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ipinapakita</a:t>
            </a:r>
            <a:r>
              <a:rPr lang="en-US" altLang="ja-JP" sz="1100" kern="100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 </a:t>
            </a:r>
            <a:r>
              <a:rPr lang="en-US" altLang="ja-JP" sz="1100" kern="100" err="1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sa</a:t>
            </a:r>
            <a:r>
              <a:rPr lang="en-US" altLang="ja-JP" sz="1100" kern="100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 </a:t>
            </a:r>
            <a:r>
              <a:rPr lang="en-US" altLang="ja-JP" sz="1100" kern="100" err="1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Larawan</a:t>
            </a:r>
            <a:r>
              <a:rPr lang="en-US" altLang="ja-JP" sz="1100" kern="100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 4-10, </a:t>
            </a:r>
            <a:r>
              <a:rPr lang="en-US" altLang="ja-JP" sz="1100" kern="100" err="1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huwag</a:t>
            </a:r>
            <a:r>
              <a:rPr lang="en-US" altLang="ja-JP" sz="1100" kern="100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 </a:t>
            </a:r>
            <a:r>
              <a:rPr lang="en-US" altLang="ja-JP" sz="1100" kern="100" err="1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umasa</a:t>
            </a:r>
            <a:r>
              <a:rPr lang="en-US" altLang="ja-JP" sz="1100" kern="100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 </a:t>
            </a:r>
            <a:r>
              <a:rPr lang="en-US" altLang="ja-JP" sz="1100" kern="100" err="1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sa</a:t>
            </a:r>
            <a:r>
              <a:rPr lang="en-US" altLang="ja-JP" sz="1100" kern="100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 </a:t>
            </a:r>
            <a:r>
              <a:rPr lang="en-US" altLang="ja-JP" sz="1100" kern="100" err="1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baybayin</a:t>
            </a:r>
            <a:r>
              <a:rPr lang="en-US" altLang="ja-JP" sz="1100" kern="100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 ng </a:t>
            </a:r>
            <a:r>
              <a:rPr lang="en-US" altLang="ja-JP" sz="1100" kern="100" err="1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barkong</a:t>
            </a:r>
            <a:r>
              <a:rPr lang="en-US" altLang="ja-JP" sz="1100" kern="100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 </a:t>
            </a:r>
            <a:r>
              <a:rPr lang="en-US" altLang="ja-JP" sz="1100" kern="100" err="1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lumulutang</a:t>
            </a:r>
            <a:r>
              <a:rPr lang="en-US" altLang="ja-JP" sz="1100" kern="100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 </a:t>
            </a:r>
            <a:r>
              <a:rPr lang="en-US" altLang="ja-JP" sz="1100" kern="100" err="1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sa</a:t>
            </a:r>
            <a:r>
              <a:rPr lang="en-US" altLang="ja-JP" sz="1100" kern="100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 </a:t>
            </a:r>
            <a:r>
              <a:rPr lang="en-US" altLang="ja-JP" sz="1100" kern="100" err="1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umaagos</a:t>
            </a:r>
            <a:r>
              <a:rPr lang="en-US" altLang="ja-JP" sz="1100" kern="100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 </a:t>
            </a:r>
            <a:r>
              <a:rPr lang="en-US" altLang="ja-JP" sz="1100" kern="100" err="1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na</a:t>
            </a:r>
            <a:r>
              <a:rPr lang="en-US" altLang="ja-JP" sz="1100" kern="100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 </a:t>
            </a:r>
            <a:r>
              <a:rPr lang="en-US" altLang="ja-JP" sz="1100" kern="100" err="1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ilog</a:t>
            </a:r>
            <a:r>
              <a:rPr lang="en-US" altLang="ja-JP" sz="1100" kern="100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, </a:t>
            </a:r>
            <a:r>
              <a:rPr lang="en-US" altLang="ja-JP" sz="1100" kern="100" err="1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ito</a:t>
            </a:r>
            <a:r>
              <a:rPr lang="en-US" altLang="ja-JP" sz="1100" kern="100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 ay </a:t>
            </a:r>
            <a:r>
              <a:rPr lang="en-US" altLang="ja-JP" sz="1100" kern="100" err="1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konektado</a:t>
            </a:r>
            <a:r>
              <a:rPr lang="en-US" altLang="ja-JP" sz="1100" kern="100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 </a:t>
            </a:r>
            <a:r>
              <a:rPr lang="en-US" altLang="ja-JP" sz="1100" kern="100" err="1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sa</a:t>
            </a:r>
            <a:r>
              <a:rPr lang="en-US" altLang="ja-JP" sz="1100" kern="100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 </a:t>
            </a:r>
            <a:r>
              <a:rPr lang="en-US" altLang="ja-JP" sz="1100" kern="100" err="1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mga</a:t>
            </a:r>
            <a:r>
              <a:rPr lang="en-US" altLang="ja-JP" sz="1100" kern="100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 </a:t>
            </a:r>
            <a:r>
              <a:rPr lang="en-US" altLang="ja-JP" sz="1100" kern="100" err="1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istaka</a:t>
            </a:r>
            <a:r>
              <a:rPr lang="en-US" altLang="ja-JP" sz="1100" kern="100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 (A, B) </a:t>
            </a:r>
            <a:r>
              <a:rPr lang="en-US" altLang="ja-JP" sz="1100" kern="100" err="1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sa</a:t>
            </a:r>
            <a:r>
              <a:rPr lang="en-US" altLang="ja-JP" sz="1100" kern="100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 </a:t>
            </a:r>
            <a:r>
              <a:rPr lang="en-US" altLang="ja-JP" sz="1100" kern="100" err="1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magkabilang</a:t>
            </a:r>
            <a:r>
              <a:rPr lang="en-US" altLang="ja-JP" sz="1100" kern="100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 </a:t>
            </a:r>
            <a:r>
              <a:rPr lang="en-US" altLang="ja-JP" sz="1100" kern="100" err="1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pampang</a:t>
            </a:r>
            <a:r>
              <a:rPr lang="en-US" altLang="ja-JP" sz="1100" kern="100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 </a:t>
            </a:r>
            <a:r>
              <a:rPr lang="en-US" altLang="ja-JP" sz="1100" kern="100" err="1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gamit</a:t>
            </a:r>
            <a:r>
              <a:rPr lang="en-US" altLang="ja-JP" sz="1100" kern="100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 ang </a:t>
            </a:r>
            <a:r>
              <a:rPr lang="en-US" altLang="ja-JP" sz="1100" kern="100" err="1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isang</a:t>
            </a:r>
            <a:r>
              <a:rPr lang="en-US" altLang="ja-JP" sz="1100" kern="100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 </a:t>
            </a:r>
            <a:r>
              <a:rPr lang="en-US" altLang="ja-JP" sz="1100" kern="100" err="1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lubid</a:t>
            </a:r>
            <a:r>
              <a:rPr lang="en-US" altLang="ja-JP" sz="1100" kern="100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, at ang </a:t>
            </a:r>
            <a:r>
              <a:rPr lang="en-US" altLang="ja-JP" sz="1100" kern="100" err="1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puwersa</a:t>
            </a:r>
            <a:r>
              <a:rPr lang="en-US" altLang="ja-JP" sz="1100" kern="100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 F ng </a:t>
            </a:r>
            <a:r>
              <a:rPr lang="en-US" altLang="ja-JP" sz="1100" kern="100" err="1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barkong</a:t>
            </a:r>
            <a:r>
              <a:rPr lang="en-US" altLang="ja-JP" sz="1100" kern="100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 </a:t>
            </a:r>
            <a:r>
              <a:rPr lang="en-US" altLang="ja-JP" sz="1100" kern="100" err="1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tangay</a:t>
            </a:r>
            <a:r>
              <a:rPr lang="en-US" altLang="ja-JP" sz="1100" kern="100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 at ang </a:t>
            </a:r>
            <a:r>
              <a:rPr lang="en-US" altLang="ja-JP" sz="1100" kern="100" err="1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puwersa</a:t>
            </a:r>
            <a:r>
              <a:rPr lang="en-US" altLang="ja-JP" sz="1100" kern="100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 </a:t>
            </a:r>
            <a:r>
              <a:rPr lang="en-US" altLang="ja-JP" sz="1100" kern="100" err="1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na</a:t>
            </a:r>
            <a:r>
              <a:rPr lang="en-US" altLang="ja-JP" sz="1100" kern="100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 </a:t>
            </a:r>
            <a:r>
              <a:rPr lang="en-US" altLang="ja-JP" sz="1100" kern="100" err="1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inilapat</a:t>
            </a:r>
            <a:r>
              <a:rPr lang="en-US" altLang="ja-JP" sz="1100" kern="100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 </a:t>
            </a:r>
            <a:r>
              <a:rPr lang="en-US" altLang="ja-JP" sz="1100" kern="100" err="1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sa</a:t>
            </a:r>
            <a:r>
              <a:rPr lang="en-US" altLang="ja-JP" sz="1100" kern="100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 </a:t>
            </a:r>
            <a:r>
              <a:rPr lang="en-US" altLang="ja-JP" sz="1100" kern="100" err="1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lubid</a:t>
            </a:r>
            <a:r>
              <a:rPr lang="en-US" altLang="ja-JP" sz="1100" kern="100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 </a:t>
            </a:r>
            <a:r>
              <a:rPr lang="en-US" altLang="ja-JP" sz="1100" kern="100" err="1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sa</a:t>
            </a:r>
            <a:r>
              <a:rPr lang="en-US" altLang="ja-JP" sz="1100" kern="100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 </a:t>
            </a:r>
            <a:r>
              <a:rPr lang="en-US" altLang="ja-JP" sz="1100" kern="100" err="1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oras</a:t>
            </a:r>
            <a:r>
              <a:rPr lang="en-US" altLang="ja-JP" sz="1100" kern="100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 </a:t>
            </a:r>
            <a:r>
              <a:rPr lang="en-US" altLang="ja-JP" sz="1100" kern="100" err="1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na</a:t>
            </a:r>
            <a:r>
              <a:rPr lang="en-US" altLang="ja-JP" sz="1100" kern="100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 </a:t>
            </a:r>
            <a:r>
              <a:rPr lang="en-US" altLang="ja-JP" sz="1100" kern="100" err="1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iyon</a:t>
            </a:r>
            <a:r>
              <a:rPr lang="en-US" altLang="ja-JP" sz="1100" kern="100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 ay Fa at Fb, </a:t>
            </a:r>
            <a:r>
              <a:rPr lang="en-US" altLang="ja-JP" sz="1100" kern="100" err="1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ayon</a:t>
            </a:r>
            <a:r>
              <a:rPr lang="en-US" altLang="ja-JP" sz="1100" kern="100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 </a:t>
            </a:r>
            <a:r>
              <a:rPr lang="en-US" altLang="ja-JP" sz="1100" kern="100" err="1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sa</a:t>
            </a:r>
            <a:r>
              <a:rPr lang="en-US" altLang="ja-JP" sz="1100" kern="100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 </a:t>
            </a:r>
            <a:r>
              <a:rPr lang="en-US" altLang="ja-JP" sz="1100" kern="100" err="1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pagkakabanggit</a:t>
            </a:r>
            <a:r>
              <a:rPr lang="en-US" altLang="ja-JP" sz="1100" kern="100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. </a:t>
            </a:r>
            <a:endParaRPr lang="en-US" altLang="ja-JP" sz="1100" kern="100">
              <a:latin typeface="ＭＳ ゴシック" panose="020B0609070205080204" pitchFamily="49" charset="-128"/>
              <a:ea typeface="ＭＳ ゴシック" panose="020B0609070205080204" pitchFamily="49" charset="-128"/>
              <a:cs typeface="Times New Roman" panose="02020603050405020304" pitchFamily="18" charset="0"/>
            </a:endParaRPr>
          </a:p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en-US" altLang="ja-JP" sz="1100" kern="100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Ang </a:t>
            </a:r>
            <a:r>
              <a:rPr lang="en-US" altLang="ja-JP" sz="1100" kern="100" err="1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puwersa</a:t>
            </a:r>
            <a:r>
              <a:rPr lang="en-US" altLang="ja-JP" sz="1100" kern="100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 </a:t>
            </a:r>
            <a:r>
              <a:rPr lang="en-US" altLang="ja-JP" sz="1100" kern="100" err="1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na</a:t>
            </a:r>
            <a:r>
              <a:rPr lang="en-US" altLang="ja-JP" sz="1100" kern="100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 </a:t>
            </a:r>
            <a:r>
              <a:rPr lang="en-US" altLang="ja-JP" sz="1100" kern="100" err="1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inilapat</a:t>
            </a:r>
            <a:r>
              <a:rPr lang="en-US" altLang="ja-JP" sz="1100" kern="100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 </a:t>
            </a:r>
            <a:r>
              <a:rPr lang="en-US" altLang="ja-JP" sz="1100" kern="100" err="1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sa</a:t>
            </a:r>
            <a:r>
              <a:rPr lang="en-US" altLang="ja-JP" sz="1100" kern="100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 </a:t>
            </a:r>
            <a:r>
              <a:rPr lang="en-US" altLang="ja-JP" sz="1100" kern="100" err="1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lubid</a:t>
            </a:r>
            <a:r>
              <a:rPr lang="en-US" altLang="ja-JP" sz="1100" kern="100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 </a:t>
            </a:r>
            <a:r>
              <a:rPr lang="en-US" altLang="ja-JP" sz="1100" kern="100" err="1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na</a:t>
            </a:r>
            <a:r>
              <a:rPr lang="en-US" altLang="ja-JP" sz="1100" kern="100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 </a:t>
            </a:r>
            <a:r>
              <a:rPr lang="en-US" altLang="ja-JP" sz="1100" kern="100" err="1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ito</a:t>
            </a:r>
            <a:r>
              <a:rPr lang="en-US" altLang="ja-JP" sz="1100" kern="100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 ay </a:t>
            </a:r>
            <a:r>
              <a:rPr lang="en-US" altLang="ja-JP" sz="1100" kern="100" err="1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maaaring</a:t>
            </a:r>
            <a:r>
              <a:rPr lang="en-US" altLang="ja-JP" sz="1100" kern="100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 </a:t>
            </a:r>
            <a:r>
              <a:rPr lang="en-US" altLang="ja-JP" sz="1100" kern="100" err="1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makuha</a:t>
            </a:r>
            <a:r>
              <a:rPr lang="en-US" altLang="ja-JP" sz="1100" kern="100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 </a:t>
            </a:r>
            <a:r>
              <a:rPr lang="en-US" altLang="ja-JP" sz="1100" kern="100" err="1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sa</a:t>
            </a:r>
            <a:r>
              <a:rPr lang="en-US" altLang="ja-JP" sz="1100" kern="100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 </a:t>
            </a:r>
            <a:r>
              <a:rPr lang="en-US" altLang="ja-JP" sz="1100" kern="100" err="1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pamamagitan</a:t>
            </a:r>
            <a:r>
              <a:rPr lang="en-US" altLang="ja-JP" sz="1100" kern="100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 ng </a:t>
            </a:r>
            <a:r>
              <a:rPr lang="en-US" altLang="ja-JP" sz="1100" kern="100" err="1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paggamit</a:t>
            </a:r>
            <a:r>
              <a:rPr lang="en-US" altLang="ja-JP" sz="1100" kern="100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 ng </a:t>
            </a:r>
            <a:r>
              <a:rPr lang="en-US" altLang="ja-JP" sz="1100" kern="100" err="1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ng</a:t>
            </a:r>
            <a:r>
              <a:rPr lang="en-US" altLang="ja-JP" sz="1100" kern="100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 </a:t>
            </a:r>
            <a:r>
              <a:rPr lang="en-US" altLang="ja-JP" sz="1100" kern="100" err="1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pabaligtad</a:t>
            </a:r>
            <a:r>
              <a:rPr lang="en-US" altLang="ja-JP" sz="1100" kern="100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 ang "parallelogram ng </a:t>
            </a:r>
            <a:r>
              <a:rPr lang="en-US" altLang="ja-JP" sz="1100" kern="100" err="1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puwersa</a:t>
            </a:r>
            <a:r>
              <a:rPr lang="en-US" altLang="ja-JP" sz="1100" kern="100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" </a:t>
            </a:r>
            <a:r>
              <a:rPr lang="en-US" altLang="ja-JP" sz="1100" kern="100" err="1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tulad</a:t>
            </a:r>
            <a:r>
              <a:rPr lang="en-US" altLang="ja-JP" sz="1100" kern="100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 ng </a:t>
            </a:r>
            <a:r>
              <a:rPr lang="en-US" altLang="ja-JP" sz="1100" kern="100" err="1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ipinapakita</a:t>
            </a:r>
            <a:r>
              <a:rPr lang="en-US" altLang="ja-JP" sz="1100" kern="100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 </a:t>
            </a:r>
            <a:r>
              <a:rPr lang="en-US" altLang="ja-JP" sz="1100" kern="100" err="1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sa</a:t>
            </a:r>
            <a:r>
              <a:rPr lang="en-US" altLang="ja-JP" sz="1100" kern="100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 </a:t>
            </a:r>
            <a:r>
              <a:rPr lang="en-US" altLang="ja-JP" sz="1100" kern="100" err="1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Larawan</a:t>
            </a:r>
            <a:r>
              <a:rPr lang="en-US" altLang="ja-JP" sz="1100" kern="100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 4-10. </a:t>
            </a:r>
            <a:endParaRPr lang="en-US" altLang="ja-JP" sz="1100" kern="100">
              <a:latin typeface="ＭＳ ゴシック" panose="020B0609070205080204" pitchFamily="49" charset="-128"/>
              <a:ea typeface="ＭＳ ゴシック" panose="020B0609070205080204" pitchFamily="49" charset="-128"/>
              <a:cs typeface="Times New Roman" panose="02020603050405020304" pitchFamily="18" charset="0"/>
            </a:endParaRPr>
          </a:p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en-US" altLang="ja-JP" sz="1100" kern="100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Ang </a:t>
            </a:r>
            <a:r>
              <a:rPr lang="en-US" altLang="ja-JP" sz="1100" kern="100" err="1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isang</a:t>
            </a:r>
            <a:r>
              <a:rPr lang="en-US" altLang="ja-JP" sz="1100" kern="100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 parallelogram ay </a:t>
            </a:r>
            <a:r>
              <a:rPr lang="en-US" altLang="ja-JP" sz="1100" kern="100" err="1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iginuhit</a:t>
            </a:r>
            <a:r>
              <a:rPr lang="en-US" altLang="ja-JP" sz="1100" kern="100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 </a:t>
            </a:r>
            <a:r>
              <a:rPr lang="en-US" altLang="ja-JP" sz="1100" kern="100" err="1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na</a:t>
            </a:r>
            <a:r>
              <a:rPr lang="en-US" altLang="ja-JP" sz="1100" kern="100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 may </a:t>
            </a:r>
            <a:r>
              <a:rPr lang="en-US" altLang="ja-JP" sz="1100" kern="100" err="1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reaksyong</a:t>
            </a:r>
            <a:r>
              <a:rPr lang="en-US" altLang="ja-JP" sz="1100" kern="100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 </a:t>
            </a:r>
            <a:r>
              <a:rPr lang="en-US" altLang="ja-JP" sz="1100" kern="100" err="1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puwersa</a:t>
            </a:r>
            <a:r>
              <a:rPr lang="en-US" altLang="ja-JP" sz="1100" kern="100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 R ng </a:t>
            </a:r>
            <a:r>
              <a:rPr lang="en-US" altLang="ja-JP" sz="1100" kern="100" err="1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puwersa</a:t>
            </a:r>
            <a:r>
              <a:rPr lang="en-US" altLang="ja-JP" sz="1100" kern="100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 F </a:t>
            </a:r>
            <a:r>
              <a:rPr lang="en-US" altLang="ja-JP" sz="1100" kern="100" err="1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na</a:t>
            </a:r>
            <a:r>
              <a:rPr lang="en-US" altLang="ja-JP" sz="1100" kern="100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 </a:t>
            </a:r>
            <a:r>
              <a:rPr lang="en-US" altLang="ja-JP" sz="1100" kern="100" err="1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dumadaloy</a:t>
            </a:r>
            <a:r>
              <a:rPr lang="en-US" altLang="ja-JP" sz="1100" kern="100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 </a:t>
            </a:r>
            <a:r>
              <a:rPr lang="en-US" altLang="ja-JP" sz="1100" kern="100" err="1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sa</a:t>
            </a:r>
            <a:r>
              <a:rPr lang="en-US" altLang="ja-JP" sz="1100" kern="100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 </a:t>
            </a:r>
            <a:r>
              <a:rPr lang="en-US" altLang="ja-JP" sz="1100" kern="100" err="1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barko</a:t>
            </a:r>
            <a:r>
              <a:rPr lang="en-US" altLang="ja-JP" sz="1100" kern="100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 </a:t>
            </a:r>
            <a:r>
              <a:rPr lang="en-US" altLang="ja-JP" sz="1100" kern="100" err="1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bilang</a:t>
            </a:r>
            <a:r>
              <a:rPr lang="en-US" altLang="ja-JP" sz="1100" kern="100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 </a:t>
            </a:r>
            <a:r>
              <a:rPr lang="en-US" altLang="ja-JP" sz="1100" kern="100" err="1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isang</a:t>
            </a:r>
            <a:r>
              <a:rPr lang="en-US" altLang="ja-JP" sz="1100" kern="100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 </a:t>
            </a:r>
            <a:r>
              <a:rPr lang="en-US" altLang="ja-JP" sz="1100" kern="100" err="1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dayagonal</a:t>
            </a:r>
            <a:r>
              <a:rPr lang="en-US" altLang="ja-JP" sz="1100" kern="100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 </a:t>
            </a:r>
            <a:r>
              <a:rPr lang="en-US" altLang="ja-JP" sz="1100" kern="100" err="1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na</a:t>
            </a:r>
            <a:r>
              <a:rPr lang="en-US" altLang="ja-JP" sz="1100" kern="100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 </a:t>
            </a:r>
            <a:r>
              <a:rPr lang="en-US" altLang="ja-JP" sz="1100" kern="100" err="1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linya</a:t>
            </a:r>
            <a:r>
              <a:rPr lang="en-US" altLang="ja-JP" sz="1100" kern="100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 at ang </a:t>
            </a:r>
            <a:r>
              <a:rPr lang="en-US" altLang="ja-JP" sz="1100" kern="100" err="1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bawat</a:t>
            </a:r>
            <a:r>
              <a:rPr lang="en-US" altLang="ja-JP" sz="1100" kern="100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 </a:t>
            </a:r>
            <a:r>
              <a:rPr lang="en-US" altLang="ja-JP" sz="1100" kern="100" err="1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lubid</a:t>
            </a:r>
            <a:r>
              <a:rPr lang="en-US" altLang="ja-JP" sz="1100" kern="100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 ay may </a:t>
            </a:r>
            <a:r>
              <a:rPr lang="en-US" altLang="ja-JP" sz="1100" kern="100" err="1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dalawang</a:t>
            </a:r>
            <a:r>
              <a:rPr lang="en-US" altLang="ja-JP" sz="1100" kern="100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 </a:t>
            </a:r>
            <a:r>
              <a:rPr lang="en-US" altLang="ja-JP" sz="1100" kern="100" err="1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gilid</a:t>
            </a:r>
            <a:r>
              <a:rPr lang="en-US" altLang="ja-JP" sz="1100" kern="100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, at ang </a:t>
            </a:r>
            <a:r>
              <a:rPr lang="en-US" altLang="ja-JP" sz="1100" kern="100" err="1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haba</a:t>
            </a:r>
            <a:r>
              <a:rPr lang="en-US" altLang="ja-JP" sz="1100" kern="100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 ng Fa at Fb ng </a:t>
            </a:r>
            <a:r>
              <a:rPr lang="en-US" altLang="ja-JP" sz="1100" kern="100" err="1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mga</a:t>
            </a:r>
            <a:r>
              <a:rPr lang="en-US" altLang="ja-JP" sz="1100" kern="100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 </a:t>
            </a:r>
            <a:r>
              <a:rPr lang="en-US" altLang="ja-JP" sz="1100" kern="100" err="1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gilid</a:t>
            </a:r>
            <a:r>
              <a:rPr lang="en-US" altLang="ja-JP" sz="1100" kern="100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 </a:t>
            </a:r>
            <a:r>
              <a:rPr lang="en-US" altLang="ja-JP" sz="1100" kern="100" err="1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sa</a:t>
            </a:r>
            <a:r>
              <a:rPr lang="en-US" altLang="ja-JP" sz="1100" kern="100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 </a:t>
            </a:r>
            <a:r>
              <a:rPr lang="en-US" altLang="ja-JP" sz="1100" kern="100" err="1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oras</a:t>
            </a:r>
            <a:r>
              <a:rPr lang="en-US" altLang="ja-JP" sz="1100" kern="100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 </a:t>
            </a:r>
            <a:r>
              <a:rPr lang="en-US" altLang="ja-JP" sz="1100" kern="100" err="1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na</a:t>
            </a:r>
            <a:r>
              <a:rPr lang="en-US" altLang="ja-JP" sz="1100" kern="100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 </a:t>
            </a:r>
            <a:r>
              <a:rPr lang="en-US" altLang="ja-JP" sz="1100" kern="100" err="1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iyon</a:t>
            </a:r>
            <a:r>
              <a:rPr lang="en-US" altLang="ja-JP" sz="1100" kern="100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 ay ang </a:t>
            </a:r>
            <a:r>
              <a:rPr lang="en-US" altLang="ja-JP" sz="1100" kern="100" err="1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mga</a:t>
            </a:r>
            <a:r>
              <a:rPr lang="en-US" altLang="ja-JP" sz="1100" kern="100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 </a:t>
            </a:r>
            <a:r>
              <a:rPr lang="en-US" altLang="ja-JP" sz="1100" kern="100" err="1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puwersang</a:t>
            </a:r>
            <a:r>
              <a:rPr lang="en-US" altLang="ja-JP" sz="1100" kern="100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 </a:t>
            </a:r>
            <a:r>
              <a:rPr lang="en-US" altLang="ja-JP" sz="1100" kern="100" err="1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inilapat</a:t>
            </a:r>
            <a:r>
              <a:rPr lang="en-US" altLang="ja-JP" sz="1100" kern="100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 </a:t>
            </a:r>
            <a:r>
              <a:rPr lang="en-US" altLang="ja-JP" sz="1100" kern="100" err="1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sa</a:t>
            </a:r>
            <a:r>
              <a:rPr lang="en-US" altLang="ja-JP" sz="1100" kern="100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 </a:t>
            </a:r>
            <a:r>
              <a:rPr lang="en-US" altLang="ja-JP" sz="1100" kern="100" err="1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lubid</a:t>
            </a:r>
            <a:r>
              <a:rPr lang="en-US" altLang="ja-JP" sz="1100" kern="100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.</a:t>
            </a:r>
            <a:endParaRPr lang="en-US" altLang="ja-JP" sz="1100" kern="100">
              <a:latin typeface="ＭＳ ゴシック" panose="020B0609070205080204" pitchFamily="49" charset="-128"/>
              <a:ea typeface="ＭＳ ゴシック" panose="020B0609070205080204" pitchFamily="49" charset="-128"/>
              <a:cs typeface="Times New Roman" panose="02020603050405020304" pitchFamily="18" charset="0"/>
            </a:endParaRPr>
          </a:p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en-US" altLang="ja-JP" sz="1100" kern="100">
                <a:effectLst/>
                <a:latin typeface="Arial"/>
                <a:ea typeface="ＭＳ ゴシック"/>
                <a:cs typeface="Times New Roman"/>
              </a:rPr>
              <a:t>Ang </a:t>
            </a:r>
            <a:r>
              <a:rPr lang="en-US" altLang="ja-JP" sz="1100" kern="100" err="1">
                <a:effectLst/>
                <a:latin typeface="Arial"/>
                <a:ea typeface="ＭＳ ゴシック"/>
                <a:cs typeface="Times New Roman"/>
              </a:rPr>
              <a:t>paghahati</a:t>
            </a:r>
            <a:r>
              <a:rPr lang="en-US" altLang="ja-JP" sz="1100" kern="100">
                <a:effectLst/>
                <a:latin typeface="Arial"/>
                <a:ea typeface="ＭＳ ゴシック"/>
                <a:cs typeface="Times New Roman"/>
              </a:rPr>
              <a:t> ng </a:t>
            </a:r>
            <a:r>
              <a:rPr lang="en-US" altLang="ja-JP" sz="1100" kern="100" err="1">
                <a:effectLst/>
                <a:latin typeface="Arial"/>
                <a:ea typeface="ＭＳ ゴシック"/>
                <a:cs typeface="Times New Roman"/>
              </a:rPr>
              <a:t>isang</a:t>
            </a:r>
            <a:r>
              <a:rPr lang="en-US" altLang="ja-JP" sz="1100" kern="100">
                <a:effectLst/>
                <a:latin typeface="Arial"/>
                <a:ea typeface="ＭＳ ゴシック"/>
                <a:cs typeface="Times New Roman"/>
              </a:rPr>
              <a:t> </a:t>
            </a:r>
            <a:r>
              <a:rPr lang="en-US" altLang="ja-JP" sz="1100" kern="100" err="1">
                <a:effectLst/>
                <a:latin typeface="Arial"/>
                <a:ea typeface="ＭＳ ゴシック"/>
                <a:cs typeface="Times New Roman"/>
              </a:rPr>
              <a:t>puwersa</a:t>
            </a:r>
            <a:r>
              <a:rPr lang="en-US" altLang="ja-JP" sz="1100" kern="100">
                <a:effectLst/>
                <a:latin typeface="Arial"/>
                <a:ea typeface="ＭＳ ゴシック"/>
                <a:cs typeface="Times New Roman"/>
              </a:rPr>
              <a:t> </a:t>
            </a:r>
            <a:r>
              <a:rPr lang="en-US" altLang="ja-JP" sz="1100" kern="100" err="1">
                <a:effectLst/>
                <a:latin typeface="Arial"/>
                <a:ea typeface="ＭＳ ゴシック"/>
                <a:cs typeface="Times New Roman"/>
              </a:rPr>
              <a:t>sa</a:t>
            </a:r>
            <a:r>
              <a:rPr lang="en-US" altLang="ja-JP" sz="1100" kern="100">
                <a:effectLst/>
                <a:latin typeface="Arial"/>
                <a:ea typeface="ＭＳ ゴシック"/>
                <a:cs typeface="Times New Roman"/>
              </a:rPr>
              <a:t> </a:t>
            </a:r>
            <a:r>
              <a:rPr lang="en-US" altLang="ja-JP" sz="1100" kern="100" err="1">
                <a:effectLst/>
                <a:latin typeface="Arial"/>
                <a:ea typeface="ＭＳ ゴシック"/>
                <a:cs typeface="Times New Roman"/>
              </a:rPr>
              <a:t>dalawa</a:t>
            </a:r>
            <a:r>
              <a:rPr lang="en-US" altLang="ja-JP" sz="1100" kern="100">
                <a:effectLst/>
                <a:latin typeface="Arial"/>
                <a:ea typeface="ＭＳ ゴシック"/>
                <a:cs typeface="Times New Roman"/>
              </a:rPr>
              <a:t> o </a:t>
            </a:r>
            <a:r>
              <a:rPr lang="en-US" altLang="ja-JP" sz="1100" kern="100" err="1">
                <a:effectLst/>
                <a:latin typeface="Arial"/>
                <a:ea typeface="ＭＳ ゴシック"/>
                <a:cs typeface="Times New Roman"/>
              </a:rPr>
              <a:t>higit</a:t>
            </a:r>
            <a:r>
              <a:rPr lang="en-US" altLang="ja-JP" sz="1100" kern="100">
                <a:effectLst/>
                <a:latin typeface="Arial"/>
                <a:ea typeface="ＭＳ ゴシック"/>
                <a:cs typeface="Times New Roman"/>
              </a:rPr>
              <a:t> pang </a:t>
            </a:r>
            <a:r>
              <a:rPr lang="en-US" altLang="ja-JP" sz="1100" kern="100" err="1">
                <a:effectLst/>
                <a:latin typeface="Arial"/>
                <a:ea typeface="ＭＳ ゴシック"/>
                <a:cs typeface="Times New Roman"/>
              </a:rPr>
              <a:t>puwersa</a:t>
            </a:r>
            <a:r>
              <a:rPr lang="en-US" altLang="ja-JP" sz="1100" kern="100">
                <a:effectLst/>
                <a:latin typeface="Arial"/>
                <a:ea typeface="ＭＳ ゴシック"/>
                <a:cs typeface="Times New Roman"/>
              </a:rPr>
              <a:t> </a:t>
            </a:r>
            <a:r>
              <a:rPr lang="en-US" altLang="ja-JP" sz="1100" kern="100" err="1">
                <a:effectLst/>
                <a:latin typeface="Arial"/>
                <a:ea typeface="ＭＳ ゴシック"/>
                <a:cs typeface="Times New Roman"/>
              </a:rPr>
              <a:t>sa</a:t>
            </a:r>
            <a:r>
              <a:rPr lang="en-US" altLang="ja-JP" sz="1100" kern="100">
                <a:effectLst/>
                <a:latin typeface="Arial"/>
                <a:ea typeface="ＭＳ ゴシック"/>
                <a:cs typeface="Times New Roman"/>
              </a:rPr>
              <a:t> </a:t>
            </a:r>
            <a:r>
              <a:rPr lang="en-US" altLang="ja-JP" sz="1100" kern="100" err="1">
                <a:effectLst/>
                <a:latin typeface="Arial"/>
                <a:ea typeface="ＭＳ ゴシック"/>
                <a:cs typeface="Times New Roman"/>
              </a:rPr>
              <a:t>ganitong</a:t>
            </a:r>
            <a:r>
              <a:rPr lang="en-US" altLang="ja-JP" sz="1100" kern="100">
                <a:effectLst/>
                <a:latin typeface="Arial"/>
                <a:ea typeface="ＭＳ ゴシック"/>
                <a:cs typeface="Times New Roman"/>
              </a:rPr>
              <a:t> </a:t>
            </a:r>
            <a:r>
              <a:rPr lang="en-US" altLang="ja-JP" sz="1100" kern="100" err="1">
                <a:effectLst/>
                <a:latin typeface="Arial"/>
                <a:ea typeface="ＭＳ ゴシック"/>
                <a:cs typeface="Times New Roman"/>
              </a:rPr>
              <a:t>paraan</a:t>
            </a:r>
            <a:r>
              <a:rPr lang="en-US" altLang="ja-JP" sz="1100" kern="100">
                <a:effectLst/>
                <a:latin typeface="Arial"/>
                <a:ea typeface="ＭＳ ゴシック"/>
                <a:cs typeface="Times New Roman"/>
              </a:rPr>
              <a:t> ay </a:t>
            </a:r>
            <a:r>
              <a:rPr lang="en-US" altLang="ja-JP" sz="1100" kern="100" err="1">
                <a:effectLst/>
                <a:latin typeface="Arial"/>
                <a:ea typeface="ＭＳ ゴシック"/>
                <a:cs typeface="Times New Roman"/>
              </a:rPr>
              <a:t>tinatawag</a:t>
            </a:r>
            <a:r>
              <a:rPr lang="en-US" altLang="ja-JP" sz="1100" kern="100">
                <a:effectLst/>
                <a:latin typeface="Arial"/>
                <a:ea typeface="ＭＳ ゴシック"/>
                <a:cs typeface="Times New Roman"/>
              </a:rPr>
              <a:t> </a:t>
            </a:r>
            <a:r>
              <a:rPr lang="en-US" altLang="ja-JP" sz="1100" kern="100" err="1">
                <a:effectLst/>
                <a:latin typeface="Arial"/>
                <a:ea typeface="ＭＳ ゴシック"/>
                <a:cs typeface="Times New Roman"/>
              </a:rPr>
              <a:t>na</a:t>
            </a:r>
            <a:r>
              <a:rPr lang="en-US" altLang="ja-JP" sz="1100" kern="100">
                <a:effectLst/>
                <a:latin typeface="Arial"/>
                <a:ea typeface="ＭＳ ゴシック"/>
                <a:cs typeface="Times New Roman"/>
              </a:rPr>
              <a:t> "</a:t>
            </a:r>
            <a:r>
              <a:rPr lang="en-US" altLang="ja-JP" sz="1100" b="1" u="sng" kern="100">
                <a:effectLst/>
                <a:latin typeface="Arial"/>
                <a:ea typeface="ＭＳ ゴシック"/>
                <a:cs typeface="Times New Roman"/>
              </a:rPr>
              <a:t>force </a:t>
            </a:r>
            <a:r>
              <a:rPr lang="en-US" altLang="ja-JP" sz="1100" b="1" u="sng" kern="100" err="1">
                <a:effectLst/>
                <a:latin typeface="Arial"/>
                <a:ea typeface="ＭＳ ゴシック"/>
                <a:cs typeface="Times New Roman"/>
              </a:rPr>
              <a:t>dekomposisyon</a:t>
            </a:r>
            <a:r>
              <a:rPr lang="en-US" altLang="ja-JP" sz="1100" kern="100">
                <a:effectLst/>
                <a:latin typeface="Arial"/>
                <a:ea typeface="ＭＳ ゴシック"/>
                <a:cs typeface="Times New Roman"/>
              </a:rPr>
              <a:t>", at </a:t>
            </a:r>
            <a:r>
              <a:rPr lang="en-US" altLang="ja-JP" sz="1100" b="1" u="sng" kern="100">
                <a:effectLst/>
                <a:latin typeface="Arial"/>
                <a:ea typeface="ＭＳ ゴシック"/>
                <a:cs typeface="Times New Roman"/>
              </a:rPr>
              <a:t>ang </a:t>
            </a:r>
            <a:r>
              <a:rPr lang="en-US" altLang="ja-JP" sz="1100" b="1" u="sng" kern="100" err="1">
                <a:effectLst/>
                <a:latin typeface="Arial"/>
                <a:ea typeface="ＭＳ ゴシック"/>
                <a:cs typeface="Times New Roman"/>
              </a:rPr>
              <a:t>hinati</a:t>
            </a:r>
            <a:r>
              <a:rPr lang="en-US" altLang="ja-JP" sz="1100" b="1" u="sng" kern="100">
                <a:effectLst/>
                <a:latin typeface="Arial"/>
                <a:ea typeface="ＭＳ ゴシック"/>
                <a:cs typeface="Times New Roman"/>
              </a:rPr>
              <a:t> </a:t>
            </a:r>
            <a:r>
              <a:rPr lang="en-US" altLang="ja-JP" sz="1100" b="1" u="sng" kern="100" err="1">
                <a:effectLst/>
                <a:latin typeface="Arial"/>
                <a:ea typeface="ＭＳ ゴシック"/>
                <a:cs typeface="Times New Roman"/>
              </a:rPr>
              <a:t>na</a:t>
            </a:r>
            <a:r>
              <a:rPr lang="en-US" altLang="ja-JP" sz="1100" b="1" u="sng" kern="100">
                <a:effectLst/>
                <a:latin typeface="Arial"/>
                <a:ea typeface="ＭＳ ゴシック"/>
                <a:cs typeface="Times New Roman"/>
              </a:rPr>
              <a:t> </a:t>
            </a:r>
            <a:r>
              <a:rPr lang="en-US" altLang="ja-JP" sz="1100" b="1" u="sng" kern="100" err="1">
                <a:effectLst/>
                <a:latin typeface="Arial"/>
                <a:ea typeface="ＭＳ ゴシック"/>
                <a:cs typeface="Times New Roman"/>
              </a:rPr>
              <a:t>puwersa</a:t>
            </a:r>
            <a:r>
              <a:rPr lang="en-US" altLang="ja-JP" sz="1100" kern="100">
                <a:effectLst/>
                <a:latin typeface="Arial"/>
                <a:ea typeface="ＭＳ ゴシック"/>
                <a:cs typeface="Times New Roman"/>
              </a:rPr>
              <a:t> </a:t>
            </a:r>
            <a:r>
              <a:rPr lang="en-US" altLang="ja-JP" sz="1100" kern="100" err="1">
                <a:effectLst/>
                <a:latin typeface="Arial"/>
                <a:ea typeface="ＭＳ ゴシック"/>
                <a:cs typeface="Times New Roman"/>
              </a:rPr>
              <a:t>tulad</a:t>
            </a:r>
            <a:r>
              <a:rPr lang="en-US" altLang="ja-JP" sz="1100" kern="100">
                <a:effectLst/>
                <a:latin typeface="Arial"/>
                <a:ea typeface="ＭＳ ゴシック"/>
                <a:cs typeface="Times New Roman"/>
              </a:rPr>
              <a:t> ng Fa at Fb ay </a:t>
            </a:r>
            <a:r>
              <a:rPr lang="en-US" altLang="ja-JP" sz="1100" kern="100" err="1">
                <a:effectLst/>
                <a:latin typeface="Arial"/>
                <a:ea typeface="ＭＳ ゴシック"/>
                <a:cs typeface="Times New Roman"/>
              </a:rPr>
              <a:t>tinatawag</a:t>
            </a:r>
            <a:r>
              <a:rPr lang="en-US" altLang="ja-JP" sz="1100" kern="100">
                <a:effectLst/>
                <a:latin typeface="Arial"/>
                <a:ea typeface="ＭＳ ゴシック"/>
                <a:cs typeface="Times New Roman"/>
              </a:rPr>
              <a:t> </a:t>
            </a:r>
            <a:r>
              <a:rPr lang="en-US" altLang="ja-JP" sz="1100" kern="100" err="1">
                <a:effectLst/>
                <a:latin typeface="Arial"/>
                <a:ea typeface="ＭＳ ゴシック"/>
                <a:cs typeface="Times New Roman"/>
              </a:rPr>
              <a:t>na</a:t>
            </a:r>
            <a:r>
              <a:rPr lang="en-US" altLang="ja-JP" sz="1100" kern="100">
                <a:effectLst/>
                <a:latin typeface="Arial"/>
                <a:ea typeface="ＭＳ ゴシック"/>
                <a:cs typeface="Times New Roman"/>
              </a:rPr>
              <a:t> "</a:t>
            </a:r>
            <a:r>
              <a:rPr lang="en-US" altLang="ja-JP" sz="1100" b="1" u="sng" kern="100">
                <a:effectLst/>
                <a:latin typeface="Arial"/>
                <a:ea typeface="ＭＳ ゴシック"/>
                <a:cs typeface="Times New Roman"/>
              </a:rPr>
              <a:t>components</a:t>
            </a:r>
            <a:r>
              <a:rPr lang="en-US" altLang="ja-JP" sz="1100" kern="100">
                <a:effectLst/>
                <a:latin typeface="Arial"/>
                <a:ea typeface="ＭＳ ゴシック"/>
                <a:cs typeface="Times New Roman"/>
              </a:rPr>
              <a:t>".</a:t>
            </a:r>
            <a:endParaRPr lang="ja-JP" altLang="ja-JP" sz="1100" kern="100">
              <a:effectLst/>
              <a:latin typeface="Arial"/>
              <a:ea typeface="ＭＳ ゴシック"/>
              <a:cs typeface="Times New Roman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ja-JP" altLang="en-US" sz="110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ja-JP" altLang="en-US" sz="110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173502883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3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385269"/>
          </a:xfrm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r>
              <a:rPr lang="en-US" altLang="ja-JP" sz="2400" b="1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Arial" panose="020B0604020202020204" pitchFamily="34" charset="0"/>
              </a:rPr>
              <a:t>Moment ng </a:t>
            </a:r>
            <a:r>
              <a:rPr lang="en-US" altLang="ja-JP" sz="2400" b="1" err="1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Arial" panose="020B0604020202020204" pitchFamily="34" charset="0"/>
              </a:rPr>
              <a:t>Puwersa</a:t>
            </a:r>
            <a:r>
              <a:rPr lang="en-US" altLang="ja-JP" sz="2400" b="1">
                <a:latin typeface="Arial" panose="020B0604020202020204" pitchFamily="34" charset="0"/>
                <a:ea typeface="ＭＳ ゴシック" panose="020B0609070205080204" pitchFamily="49" charset="-128"/>
                <a:cs typeface="Arial" panose="020B0604020202020204" pitchFamily="34" charset="0"/>
              </a:rPr>
              <a:t> (</a:t>
            </a:r>
            <a:r>
              <a:rPr lang="ja-JP" altLang="en-US" sz="2400" b="1"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１</a:t>
            </a:r>
            <a:r>
              <a:rPr lang="en-US" altLang="ja-JP" sz="2400" b="1"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) </a:t>
            </a:r>
            <a:r>
              <a:rPr lang="en-US" altLang="ja-JP" sz="2400" b="1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Arial" panose="020B0604020202020204" pitchFamily="34" charset="0"/>
              </a:rPr>
              <a:t>Moment ng </a:t>
            </a:r>
            <a:r>
              <a:rPr lang="en-US" altLang="ja-JP" sz="2400" b="1" err="1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Arial" panose="020B0604020202020204" pitchFamily="34" charset="0"/>
              </a:rPr>
              <a:t>Puwersa</a:t>
            </a:r>
            <a:r>
              <a:rPr lang="en-US" altLang="ja-JP" sz="2400" b="1">
                <a:latin typeface="Arial" panose="020B0604020202020204" pitchFamily="34" charset="0"/>
                <a:ea typeface="ＭＳ ゴシック" panose="020B0609070205080204" pitchFamily="49" charset="-128"/>
                <a:cs typeface="Arial" panose="020B0604020202020204" pitchFamily="34" charset="0"/>
              </a:rPr>
              <a:t> </a:t>
            </a:r>
            <a:endParaRPr kumimoji="1" lang="ja-JP" altLang="en-US" sz="2400" b="1">
              <a:latin typeface="Arial" panose="020B0604020202020204" pitchFamily="34" charset="0"/>
              <a:ea typeface="Meiryo UI" panose="020B0604030504040204" pitchFamily="50" charset="-128"/>
              <a:cs typeface="Arial" panose="020B0604020202020204" pitchFamily="34" charset="0"/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4572000" y="6400413"/>
            <a:ext cx="3598662" cy="27699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r"/>
            <a:r>
              <a:rPr lang="en-US" altLang="ja-JP" sz="1200" dirty="0" err="1">
                <a:solidFill>
                  <a:prstClr val="black"/>
                </a:solidFill>
              </a:rPr>
              <a:t>teksto</a:t>
            </a:r>
            <a:r>
              <a:rPr lang="en-US" altLang="ja-JP" sz="1200" dirty="0">
                <a:solidFill>
                  <a:prstClr val="black"/>
                </a:solidFill>
              </a:rPr>
              <a:t> p.</a:t>
            </a:r>
            <a:r>
              <a:rPr lang="ja-JP" altLang="en-US" sz="1200" dirty="0">
                <a:solidFill>
                  <a:prstClr val="black"/>
                </a:solidFill>
              </a:rPr>
              <a:t>１４６</a:t>
            </a:r>
            <a:r>
              <a:rPr lang="en-US" altLang="ja-JP" sz="1200" dirty="0">
                <a:solidFill>
                  <a:prstClr val="black"/>
                </a:solidFill>
              </a:rPr>
              <a:t>/</a:t>
            </a:r>
            <a:r>
              <a:rPr lang="en-US" altLang="ja-JP" sz="1200" dirty="0" err="1">
                <a:solidFill>
                  <a:prstClr val="black"/>
                </a:solidFill>
              </a:rPr>
              <a:t>Suportang</a:t>
            </a:r>
            <a:r>
              <a:rPr lang="en-US" altLang="ja-JP" sz="1200" dirty="0">
                <a:solidFill>
                  <a:prstClr val="black"/>
                </a:solidFill>
              </a:rPr>
              <a:t> </a:t>
            </a:r>
            <a:r>
              <a:rPr lang="en-US" altLang="ja-JP" sz="1200" dirty="0" err="1">
                <a:solidFill>
                  <a:prstClr val="black"/>
                </a:solidFill>
              </a:rPr>
              <a:t>Aklat-Aralin</a:t>
            </a:r>
            <a:r>
              <a:rPr lang="en-US" altLang="ja-JP" sz="1200" dirty="0">
                <a:solidFill>
                  <a:prstClr val="black"/>
                </a:solidFill>
              </a:rPr>
              <a:t> p.</a:t>
            </a:r>
            <a:r>
              <a:rPr lang="ja-JP" altLang="en-US" sz="1200" dirty="0" smtClean="0">
                <a:solidFill>
                  <a:prstClr val="black"/>
                </a:solidFill>
              </a:rPr>
              <a:t>６２</a:t>
            </a:r>
            <a:endParaRPr lang="ja-JP" altLang="en-US" sz="1200" dirty="0">
              <a:solidFill>
                <a:prstClr val="black"/>
              </a:solidFill>
            </a:endParaRP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712B29-8DFD-45C1-BE8F-2E7F44751CDC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67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コンテンツ プレースホルダー 4"/>
          <p:cNvSpPr txBox="1">
            <a:spLocks/>
          </p:cNvSpPr>
          <p:nvPr/>
        </p:nvSpPr>
        <p:spPr>
          <a:xfrm>
            <a:off x="628649" y="852739"/>
            <a:ext cx="7886701" cy="1578360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>
              <a:buNone/>
            </a:pPr>
            <a:r>
              <a:rPr lang="en-US" altLang="ja-JP" sz="1800" b="1" u="sng" kern="100">
                <a:effectLst/>
                <a:latin typeface="Arial"/>
                <a:ea typeface="ＭＳ ゴシック"/>
                <a:cs typeface="Times New Roman"/>
              </a:rPr>
              <a:t>Ang </a:t>
            </a:r>
            <a:r>
              <a:rPr lang="en-US" altLang="ja-JP" sz="1800" b="1" u="sng" kern="100" err="1">
                <a:effectLst/>
                <a:latin typeface="Arial"/>
                <a:ea typeface="ＭＳ ゴシック"/>
                <a:cs typeface="Times New Roman"/>
              </a:rPr>
              <a:t>puwersa</a:t>
            </a:r>
            <a:r>
              <a:rPr lang="en-US" altLang="ja-JP" sz="1800" b="1" u="sng" kern="100">
                <a:effectLst/>
                <a:latin typeface="Arial"/>
                <a:ea typeface="ＭＳ ゴシック"/>
                <a:cs typeface="Times New Roman"/>
              </a:rPr>
              <a:t> </a:t>
            </a:r>
            <a:r>
              <a:rPr lang="en-US" altLang="ja-JP" sz="1800" b="1" u="sng" kern="100" err="1">
                <a:effectLst/>
                <a:latin typeface="Arial"/>
                <a:ea typeface="ＭＳ ゴシック"/>
                <a:cs typeface="Times New Roman"/>
              </a:rPr>
              <a:t>na</a:t>
            </a:r>
            <a:r>
              <a:rPr lang="en-US" altLang="ja-JP" sz="1800" b="1" u="sng" kern="100">
                <a:effectLst/>
                <a:latin typeface="Arial"/>
                <a:ea typeface="ＭＳ ゴシック"/>
                <a:cs typeface="Times New Roman"/>
              </a:rPr>
              <a:t> </a:t>
            </a:r>
            <a:r>
              <a:rPr lang="en-US" altLang="ja-JP" sz="1800" b="1" u="sng" kern="100" err="1">
                <a:effectLst/>
                <a:latin typeface="Arial"/>
                <a:ea typeface="ＭＳ ゴシック"/>
                <a:cs typeface="Times New Roman"/>
              </a:rPr>
              <a:t>sumusubok</a:t>
            </a:r>
            <a:r>
              <a:rPr lang="en-US" altLang="ja-JP" sz="1800" b="1" u="sng" kern="100">
                <a:effectLst/>
                <a:latin typeface="Arial"/>
                <a:ea typeface="ＭＳ ゴシック"/>
                <a:cs typeface="Times New Roman"/>
              </a:rPr>
              <a:t> </a:t>
            </a:r>
            <a:r>
              <a:rPr lang="en-US" altLang="ja-JP" sz="1800" b="1" u="sng" kern="100" err="1">
                <a:effectLst/>
                <a:latin typeface="Arial"/>
                <a:ea typeface="ＭＳ ゴシック"/>
                <a:cs typeface="Times New Roman"/>
              </a:rPr>
              <a:t>na</a:t>
            </a:r>
            <a:r>
              <a:rPr lang="en-US" altLang="ja-JP" sz="1800" b="1" u="sng" kern="100">
                <a:effectLst/>
                <a:latin typeface="Arial"/>
                <a:ea typeface="ＭＳ ゴシック"/>
                <a:cs typeface="Times New Roman"/>
              </a:rPr>
              <a:t> </a:t>
            </a:r>
            <a:r>
              <a:rPr lang="en-US" altLang="ja-JP" sz="1800" b="1" u="sng" kern="100" err="1">
                <a:effectLst/>
                <a:latin typeface="Arial"/>
                <a:ea typeface="ＭＳ ゴシック"/>
                <a:cs typeface="Times New Roman"/>
              </a:rPr>
              <a:t>paikutin</a:t>
            </a:r>
            <a:r>
              <a:rPr lang="en-US" altLang="ja-JP" sz="1800" b="1" u="sng" kern="100">
                <a:effectLst/>
                <a:latin typeface="Arial"/>
                <a:ea typeface="ＭＳ ゴシック"/>
                <a:cs typeface="Times New Roman"/>
              </a:rPr>
              <a:t> ang </a:t>
            </a:r>
            <a:r>
              <a:rPr lang="en-US" altLang="ja-JP" sz="1800" b="1" u="sng" kern="100" err="1">
                <a:effectLst/>
                <a:latin typeface="Arial"/>
                <a:ea typeface="ＭＳ ゴシック"/>
                <a:cs typeface="Times New Roman"/>
              </a:rPr>
              <a:t>isang</a:t>
            </a:r>
            <a:r>
              <a:rPr lang="en-US" altLang="ja-JP" sz="1800" b="1" u="sng" kern="100">
                <a:effectLst/>
                <a:latin typeface="Arial"/>
                <a:ea typeface="ＭＳ ゴシック"/>
                <a:cs typeface="Times New Roman"/>
              </a:rPr>
              <a:t> </a:t>
            </a:r>
            <a:r>
              <a:rPr lang="en-US" altLang="ja-JP" sz="1800" b="1" u="sng" kern="100" err="1">
                <a:effectLst/>
                <a:latin typeface="Arial"/>
                <a:ea typeface="ＭＳ ゴシック"/>
                <a:cs typeface="Times New Roman"/>
              </a:rPr>
              <a:t>bagay</a:t>
            </a:r>
            <a:r>
              <a:rPr lang="en-US" altLang="ja-JP" sz="1800" kern="100">
                <a:effectLst/>
                <a:latin typeface="Arial"/>
                <a:ea typeface="ＭＳ ゴシック"/>
                <a:cs typeface="Times New Roman"/>
              </a:rPr>
              <a:t> ay </a:t>
            </a:r>
            <a:r>
              <a:rPr lang="en-US" altLang="ja-JP" sz="1800" kern="100" err="1">
                <a:effectLst/>
                <a:latin typeface="Arial"/>
                <a:ea typeface="ＭＳ ゴシック"/>
                <a:cs typeface="Times New Roman"/>
              </a:rPr>
              <a:t>tinatawag</a:t>
            </a:r>
            <a:r>
              <a:rPr lang="en-US" altLang="ja-JP" sz="1800" kern="100">
                <a:effectLst/>
                <a:latin typeface="Arial"/>
                <a:ea typeface="ＭＳ ゴシック"/>
                <a:cs typeface="Times New Roman"/>
              </a:rPr>
              <a:t> </a:t>
            </a:r>
            <a:r>
              <a:rPr lang="en-US" altLang="ja-JP" sz="1800" kern="100" err="1">
                <a:effectLst/>
                <a:latin typeface="Arial"/>
                <a:ea typeface="ＭＳ ゴシック"/>
                <a:cs typeface="Times New Roman"/>
              </a:rPr>
              <a:t>na</a:t>
            </a:r>
            <a:r>
              <a:rPr lang="en-US" altLang="ja-JP" sz="1800" kern="100">
                <a:effectLst/>
                <a:latin typeface="Arial"/>
                <a:ea typeface="ＭＳ ゴシック"/>
                <a:cs typeface="Times New Roman"/>
              </a:rPr>
              <a:t> "</a:t>
            </a:r>
            <a:r>
              <a:rPr lang="en-US" altLang="ja-JP" sz="1800" b="1" u="sng" kern="100">
                <a:effectLst/>
                <a:latin typeface="Arial"/>
                <a:ea typeface="ＭＳ ゴシック"/>
                <a:cs typeface="Times New Roman"/>
              </a:rPr>
              <a:t>force moment</a:t>
            </a:r>
            <a:r>
              <a:rPr lang="en-US" altLang="ja-JP" sz="1800" kern="100">
                <a:effectLst/>
                <a:latin typeface="Arial"/>
                <a:ea typeface="ＭＳ ゴシック"/>
                <a:cs typeface="Times New Roman"/>
              </a:rPr>
              <a:t>", at </a:t>
            </a:r>
            <a:r>
              <a:rPr lang="en-US" altLang="ja-JP" sz="1800" b="1" u="sng" kern="100">
                <a:effectLst/>
                <a:latin typeface="Arial"/>
                <a:ea typeface="ＭＳ ゴシック"/>
                <a:cs typeface="Times New Roman"/>
              </a:rPr>
              <a:t>ang </a:t>
            </a:r>
            <a:r>
              <a:rPr lang="en-US" altLang="ja-JP" sz="1800" b="1" u="sng" kern="100" err="1">
                <a:effectLst/>
                <a:latin typeface="Arial"/>
                <a:ea typeface="ＭＳ ゴシック"/>
                <a:cs typeface="Times New Roman"/>
              </a:rPr>
              <a:t>laki</a:t>
            </a:r>
            <a:r>
              <a:rPr lang="en-US" altLang="ja-JP" sz="1800" b="1" u="sng" kern="100">
                <a:effectLst/>
                <a:latin typeface="Arial"/>
                <a:ea typeface="ＭＳ ゴシック"/>
                <a:cs typeface="Times New Roman"/>
              </a:rPr>
              <a:t> ng </a:t>
            </a:r>
            <a:r>
              <a:rPr lang="en-US" altLang="ja-JP" sz="1800" b="1" u="sng" kern="100">
                <a:latin typeface="Arial"/>
                <a:ea typeface="ＭＳ ゴシック"/>
                <a:cs typeface="Times New Roman"/>
              </a:rPr>
              <a:t>moment </a:t>
            </a:r>
            <a:r>
              <a:rPr lang="en-US" altLang="ja-JP" sz="1800" b="1" u="sng" kern="100">
                <a:effectLst/>
                <a:latin typeface="Arial"/>
                <a:ea typeface="ＭＳ ゴシック"/>
                <a:cs typeface="Times New Roman"/>
              </a:rPr>
              <a:t>(M)</a:t>
            </a:r>
            <a:r>
              <a:rPr lang="en-US" altLang="ja-JP" sz="1800" kern="100">
                <a:effectLst/>
                <a:latin typeface="Arial"/>
                <a:ea typeface="ＭＳ ゴシック"/>
                <a:cs typeface="Times New Roman"/>
              </a:rPr>
              <a:t> ay </a:t>
            </a:r>
            <a:r>
              <a:rPr lang="en-US" altLang="ja-JP" sz="1800" kern="100" err="1">
                <a:effectLst/>
                <a:latin typeface="Arial"/>
                <a:ea typeface="ＭＳ ゴシック"/>
                <a:cs typeface="Times New Roman"/>
              </a:rPr>
              <a:t>hindi</a:t>
            </a:r>
            <a:r>
              <a:rPr lang="en-US" altLang="ja-JP" sz="1800" kern="100">
                <a:effectLst/>
                <a:latin typeface="Arial"/>
                <a:ea typeface="ＭＳ ゴシック"/>
                <a:cs typeface="Times New Roman"/>
              </a:rPr>
              <a:t> </a:t>
            </a:r>
            <a:r>
              <a:rPr lang="en-US" altLang="ja-JP" sz="1800" kern="100" err="1">
                <a:effectLst/>
                <a:latin typeface="Arial"/>
                <a:ea typeface="ＭＳ ゴシック"/>
                <a:cs typeface="Times New Roman"/>
              </a:rPr>
              <a:t>limitado</a:t>
            </a:r>
            <a:r>
              <a:rPr lang="en-US" altLang="ja-JP" sz="1800" kern="100">
                <a:effectLst/>
                <a:latin typeface="Arial"/>
                <a:ea typeface="ＭＳ ゴシック"/>
                <a:cs typeface="Times New Roman"/>
              </a:rPr>
              <a:t> </a:t>
            </a:r>
            <a:r>
              <a:rPr lang="en-US" altLang="ja-JP" sz="1800" kern="100" err="1">
                <a:effectLst/>
                <a:latin typeface="Arial"/>
                <a:ea typeface="ＭＳ ゴシック"/>
                <a:cs typeface="Times New Roman"/>
              </a:rPr>
              <a:t>sa</a:t>
            </a:r>
            <a:r>
              <a:rPr lang="en-US" altLang="ja-JP" sz="1800" kern="100">
                <a:effectLst/>
                <a:latin typeface="Arial"/>
                <a:ea typeface="ＭＳ ゴシック"/>
                <a:cs typeface="Times New Roman"/>
              </a:rPr>
              <a:t> </a:t>
            </a:r>
            <a:r>
              <a:rPr lang="en-US" altLang="ja-JP" sz="1800" b="1" u="sng" kern="100" err="1">
                <a:effectLst/>
                <a:latin typeface="Arial"/>
                <a:ea typeface="ＭＳ ゴシック"/>
                <a:cs typeface="Times New Roman"/>
              </a:rPr>
              <a:t>laki</a:t>
            </a:r>
            <a:r>
              <a:rPr lang="en-US" altLang="ja-JP" sz="1800" b="1" u="sng" kern="100">
                <a:effectLst/>
                <a:latin typeface="Arial"/>
                <a:ea typeface="ＭＳ ゴシック"/>
                <a:cs typeface="Times New Roman"/>
              </a:rPr>
              <a:t> ng </a:t>
            </a:r>
            <a:r>
              <a:rPr lang="en-US" altLang="ja-JP" sz="1800" b="1" u="sng" kern="100" err="1">
                <a:effectLst/>
                <a:latin typeface="Arial"/>
                <a:ea typeface="ＭＳ ゴシック"/>
                <a:cs typeface="Times New Roman"/>
              </a:rPr>
              <a:t>puwersa</a:t>
            </a:r>
            <a:r>
              <a:rPr lang="en-US" altLang="ja-JP" sz="1800" b="1" u="sng" kern="100">
                <a:effectLst/>
                <a:latin typeface="Arial"/>
                <a:ea typeface="ＭＳ ゴシック"/>
                <a:cs typeface="Times New Roman"/>
              </a:rPr>
              <a:t> (F)</a:t>
            </a:r>
            <a:r>
              <a:rPr lang="en-US" altLang="ja-JP" sz="1800" kern="100">
                <a:effectLst/>
                <a:latin typeface="Arial"/>
                <a:ea typeface="ＭＳ ゴシック"/>
                <a:cs typeface="Times New Roman"/>
              </a:rPr>
              <a:t>,at ang </a:t>
            </a:r>
            <a:r>
              <a:rPr lang="en-US" altLang="ja-JP" sz="1800" kern="100" err="1">
                <a:effectLst/>
                <a:latin typeface="Arial"/>
                <a:ea typeface="ＭＳ ゴシック"/>
                <a:cs typeface="Times New Roman"/>
              </a:rPr>
              <a:t>distansya</a:t>
            </a:r>
            <a:r>
              <a:rPr lang="en-US" altLang="ja-JP" sz="1800" kern="100">
                <a:effectLst/>
                <a:latin typeface="Arial"/>
                <a:ea typeface="ＭＳ ゴシック"/>
                <a:cs typeface="Times New Roman"/>
              </a:rPr>
              <a:t> </a:t>
            </a:r>
            <a:r>
              <a:rPr lang="en-US" altLang="ja-JP" sz="1800" kern="100" err="1">
                <a:effectLst/>
                <a:latin typeface="Arial"/>
                <a:ea typeface="ＭＳ ゴシック"/>
                <a:cs typeface="Times New Roman"/>
              </a:rPr>
              <a:t>sa</a:t>
            </a:r>
            <a:r>
              <a:rPr lang="en-US" altLang="ja-JP" sz="1800" kern="100">
                <a:effectLst/>
                <a:latin typeface="Arial"/>
                <a:ea typeface="ＭＳ ゴシック"/>
                <a:cs typeface="Times New Roman"/>
              </a:rPr>
              <a:t> </a:t>
            </a:r>
            <a:r>
              <a:rPr lang="en-US" altLang="ja-JP" sz="1800" kern="100" err="1">
                <a:effectLst/>
                <a:latin typeface="Arial"/>
                <a:ea typeface="ＭＳ ゴシック"/>
                <a:cs typeface="Times New Roman"/>
              </a:rPr>
              <a:t>pagitan</a:t>
            </a:r>
            <a:r>
              <a:rPr lang="en-US" altLang="ja-JP" sz="1800" kern="100">
                <a:effectLst/>
                <a:latin typeface="Arial"/>
                <a:ea typeface="ＭＳ ゴシック"/>
                <a:cs typeface="Times New Roman"/>
              </a:rPr>
              <a:t> ng </a:t>
            </a:r>
            <a:r>
              <a:rPr lang="en-US" altLang="ja-JP" sz="1800" kern="100" err="1">
                <a:effectLst/>
                <a:latin typeface="Arial"/>
                <a:ea typeface="ＭＳ ゴシック"/>
                <a:cs typeface="Times New Roman"/>
              </a:rPr>
              <a:t>gitna</a:t>
            </a:r>
            <a:r>
              <a:rPr lang="en-US" altLang="ja-JP" sz="1800" kern="100">
                <a:effectLst/>
                <a:latin typeface="Arial"/>
                <a:ea typeface="ＭＳ ゴシック"/>
                <a:cs typeface="Times New Roman"/>
              </a:rPr>
              <a:t> ng </a:t>
            </a:r>
            <a:r>
              <a:rPr lang="en-US" altLang="ja-JP" sz="1800" b="1" u="sng" kern="100" err="1">
                <a:effectLst/>
                <a:latin typeface="Arial"/>
                <a:ea typeface="ＭＳ ゴシック"/>
                <a:cs typeface="Times New Roman"/>
              </a:rPr>
              <a:t>umiikot</a:t>
            </a:r>
            <a:r>
              <a:rPr lang="en-US" altLang="ja-JP" sz="1800" b="1" u="sng" kern="100">
                <a:effectLst/>
                <a:latin typeface="Arial"/>
                <a:ea typeface="ＭＳ ゴシック"/>
                <a:cs typeface="Times New Roman"/>
              </a:rPr>
              <a:t> </a:t>
            </a:r>
            <a:r>
              <a:rPr lang="en-US" altLang="ja-JP" sz="1800" b="1" u="sng" kern="100" err="1">
                <a:effectLst/>
                <a:latin typeface="Arial"/>
                <a:ea typeface="ＭＳ ゴシック"/>
                <a:cs typeface="Times New Roman"/>
              </a:rPr>
              <a:t>na</a:t>
            </a:r>
            <a:r>
              <a:rPr lang="en-US" altLang="ja-JP" sz="1800" b="1" u="sng" kern="100">
                <a:effectLst/>
                <a:latin typeface="Arial"/>
                <a:ea typeface="ＭＳ ゴシック"/>
                <a:cs typeface="Times New Roman"/>
              </a:rPr>
              <a:t> axis at ang punto ng </a:t>
            </a:r>
            <a:r>
              <a:rPr lang="en-US" altLang="ja-JP" sz="1800" b="1" u="sng" kern="100" err="1">
                <a:effectLst/>
                <a:latin typeface="Arial"/>
                <a:ea typeface="ＭＳ ゴシック"/>
                <a:cs typeface="Times New Roman"/>
              </a:rPr>
              <a:t>puwersa</a:t>
            </a:r>
            <a:r>
              <a:rPr lang="en-US" altLang="ja-JP" sz="1800" b="1" u="sng" kern="100">
                <a:effectLst/>
                <a:latin typeface="Arial"/>
                <a:ea typeface="ＭＳ ゴシック"/>
                <a:cs typeface="Times New Roman"/>
              </a:rPr>
              <a:t> (</a:t>
            </a:r>
            <a:r>
              <a:rPr lang="en-US" altLang="ja-JP" sz="1800" b="1" u="sng" kern="100" err="1">
                <a:effectLst/>
                <a:latin typeface="Arial"/>
                <a:ea typeface="ＭＳ ゴシック"/>
                <a:cs typeface="Times New Roman"/>
              </a:rPr>
              <a:t>haba</a:t>
            </a:r>
            <a:r>
              <a:rPr lang="en-US" altLang="ja-JP" sz="1800" b="1" u="sng" kern="100">
                <a:effectLst/>
                <a:latin typeface="Arial"/>
                <a:ea typeface="ＭＳ ゴシック"/>
                <a:cs typeface="Times New Roman"/>
              </a:rPr>
              <a:t> ng </a:t>
            </a:r>
            <a:r>
              <a:rPr lang="en-US" altLang="ja-JP" sz="1800" b="1" u="sng" kern="100" err="1">
                <a:effectLst/>
                <a:latin typeface="Arial"/>
                <a:ea typeface="ＭＳ ゴシック"/>
                <a:cs typeface="Times New Roman"/>
              </a:rPr>
              <a:t>braso</a:t>
            </a:r>
            <a:r>
              <a:rPr lang="en-US" altLang="ja-JP" sz="1800" b="1" u="sng" kern="100">
                <a:effectLst/>
                <a:latin typeface="Arial"/>
                <a:ea typeface="ＭＳ ゴシック"/>
                <a:cs typeface="Times New Roman"/>
              </a:rPr>
              <a:t>: L)</a:t>
            </a:r>
            <a:r>
              <a:rPr lang="en-US" altLang="ja-JP" sz="1800" kern="100">
                <a:effectLst/>
                <a:latin typeface="Arial"/>
                <a:ea typeface="ＭＳ ゴシック"/>
                <a:cs typeface="Times New Roman"/>
              </a:rPr>
              <a:t> ay </a:t>
            </a:r>
            <a:r>
              <a:rPr lang="en-US" altLang="ja-JP" sz="1800" kern="100" err="1">
                <a:effectLst/>
                <a:latin typeface="Arial"/>
                <a:ea typeface="ＭＳ ゴシック"/>
                <a:cs typeface="Times New Roman"/>
              </a:rPr>
              <a:t>nauugnay</a:t>
            </a:r>
            <a:r>
              <a:rPr lang="en-US" altLang="ja-JP" sz="1800" kern="100">
                <a:effectLst/>
                <a:latin typeface="Arial"/>
                <a:ea typeface="ＭＳ ゴシック"/>
                <a:cs typeface="Times New Roman"/>
              </a:rPr>
              <a:t> at </a:t>
            </a:r>
            <a:r>
              <a:rPr lang="en-US" altLang="ja-JP" sz="1800" kern="100" err="1">
                <a:effectLst/>
                <a:latin typeface="Arial"/>
                <a:ea typeface="ＭＳ ゴシック"/>
                <a:cs typeface="Times New Roman"/>
              </a:rPr>
              <a:t>maaaring</a:t>
            </a:r>
            <a:r>
              <a:rPr lang="en-US" altLang="ja-JP" sz="1800" kern="100">
                <a:effectLst/>
                <a:latin typeface="Arial"/>
                <a:ea typeface="ＭＳ ゴシック"/>
                <a:cs typeface="Times New Roman"/>
              </a:rPr>
              <a:t> </a:t>
            </a:r>
            <a:r>
              <a:rPr lang="en-US" altLang="ja-JP" sz="1800" kern="100" err="1">
                <a:effectLst/>
                <a:latin typeface="Arial"/>
                <a:ea typeface="ＭＳ ゴシック"/>
                <a:cs typeface="Times New Roman"/>
              </a:rPr>
              <a:t>ipahayag</a:t>
            </a:r>
            <a:r>
              <a:rPr lang="en-US" altLang="ja-JP" sz="1800" kern="100">
                <a:effectLst/>
                <a:latin typeface="Arial"/>
                <a:ea typeface="ＭＳ ゴシック"/>
                <a:cs typeface="Times New Roman"/>
              </a:rPr>
              <a:t> </a:t>
            </a:r>
            <a:r>
              <a:rPr lang="en-US" altLang="ja-JP" sz="1800" kern="100" err="1">
                <a:effectLst/>
                <a:latin typeface="Arial"/>
                <a:ea typeface="ＭＳ ゴシック"/>
                <a:cs typeface="Times New Roman"/>
              </a:rPr>
              <a:t>bilang</a:t>
            </a:r>
            <a:r>
              <a:rPr lang="en-US" altLang="ja-JP" sz="1800" kern="100">
                <a:effectLst/>
                <a:latin typeface="Arial"/>
                <a:ea typeface="ＭＳ ゴシック"/>
                <a:cs typeface="Times New Roman"/>
              </a:rPr>
              <a:t> </a:t>
            </a:r>
            <a:r>
              <a:rPr lang="en-US" altLang="ja-JP" sz="1800" kern="100" err="1">
                <a:effectLst/>
                <a:latin typeface="Arial"/>
                <a:ea typeface="ＭＳ ゴシック"/>
                <a:cs typeface="Times New Roman"/>
              </a:rPr>
              <a:t>mga</a:t>
            </a:r>
            <a:r>
              <a:rPr lang="en-US" altLang="ja-JP" sz="1800" kern="100">
                <a:effectLst/>
                <a:latin typeface="Arial"/>
                <a:ea typeface="ＭＳ ゴシック"/>
                <a:cs typeface="Times New Roman"/>
              </a:rPr>
              <a:t> </a:t>
            </a:r>
            <a:r>
              <a:rPr lang="en-US" altLang="ja-JP" sz="1800" kern="100" err="1">
                <a:effectLst/>
                <a:latin typeface="Arial"/>
                <a:ea typeface="ＭＳ ゴシック"/>
                <a:cs typeface="Times New Roman"/>
              </a:rPr>
              <a:t>sumusunod</a:t>
            </a:r>
            <a:r>
              <a:rPr lang="en-US" altLang="ja-JP" sz="1800" kern="100">
                <a:effectLst/>
                <a:latin typeface="Arial"/>
                <a:ea typeface="ＭＳ ゴシック"/>
                <a:cs typeface="Times New Roman"/>
              </a:rPr>
              <a:t>.</a:t>
            </a:r>
            <a:endParaRPr lang="ja-JP" altLang="ja-JP" sz="1800" kern="100">
              <a:effectLst/>
              <a:latin typeface="Arial"/>
              <a:ea typeface="ＭＳ ゴシック"/>
              <a:cs typeface="Times New Roman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endParaRPr lang="ja-JP" altLang="en-US" sz="180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ja-JP" altLang="en-US" sz="1800">
                <a:latin typeface="Meiryo UI"/>
                <a:ea typeface="Meiryo UI"/>
              </a:rPr>
              <a:t>　　</a:t>
            </a:r>
            <a:r>
              <a:rPr lang="en-US" altLang="ja-JP" sz="1800" b="1" kern="100">
                <a:effectLst/>
                <a:latin typeface="Arial"/>
                <a:ea typeface="ＭＳ ゴシック"/>
                <a:cs typeface="Times New Roman"/>
              </a:rPr>
              <a:t> Moment (M) =</a:t>
            </a:r>
            <a:r>
              <a:rPr lang="ja-JP" altLang="ja-JP" sz="1800" b="1" kern="100">
                <a:effectLst/>
                <a:latin typeface="Arial"/>
                <a:ea typeface="ＭＳ ゴシック"/>
                <a:cs typeface="Arial"/>
              </a:rPr>
              <a:t>　</a:t>
            </a:r>
            <a:r>
              <a:rPr lang="en-US" altLang="ja-JP" sz="1800" b="1" kern="100" err="1">
                <a:effectLst/>
                <a:latin typeface="Arial"/>
                <a:ea typeface="ＭＳ ゴシック"/>
                <a:cs typeface="Times New Roman"/>
              </a:rPr>
              <a:t>puwersa</a:t>
            </a:r>
            <a:r>
              <a:rPr lang="en-US" altLang="ja-JP" sz="1800" b="1" kern="100">
                <a:latin typeface="Arial"/>
                <a:ea typeface="ＭＳ ゴシック"/>
                <a:cs typeface="Times New Roman"/>
              </a:rPr>
              <a:t> </a:t>
            </a:r>
            <a:r>
              <a:rPr lang="en-US" altLang="ja-JP" sz="1800" b="1" kern="100">
                <a:effectLst/>
                <a:latin typeface="Arial"/>
                <a:ea typeface="ＭＳ ゴシック"/>
                <a:cs typeface="Times New Roman"/>
              </a:rPr>
              <a:t> (F) × </a:t>
            </a:r>
            <a:r>
              <a:rPr lang="en-US" altLang="ja-JP" sz="1800" b="1" kern="100" err="1">
                <a:effectLst/>
                <a:latin typeface="Arial"/>
                <a:ea typeface="ＭＳ ゴシック"/>
                <a:cs typeface="Times New Roman"/>
              </a:rPr>
              <a:t>distansya</a:t>
            </a:r>
            <a:r>
              <a:rPr lang="en-US" altLang="ja-JP" sz="1800" b="1" kern="100">
                <a:effectLst/>
                <a:latin typeface="Arial"/>
                <a:ea typeface="ＭＳ ゴシック"/>
                <a:cs typeface="Times New Roman"/>
              </a:rPr>
              <a:t> (L)</a:t>
            </a:r>
            <a:endParaRPr lang="ja-JP" altLang="ja-JP" sz="1800" b="1" kern="100">
              <a:effectLst/>
              <a:latin typeface="Arial"/>
              <a:ea typeface="ＭＳ ゴシック"/>
              <a:cs typeface="Times New Roman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endParaRPr lang="ja-JP" altLang="en-US" sz="1800" b="1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513875833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>
            <a:extLst>
              <a:ext uri="{FF2B5EF4-FFF2-40B4-BE49-F238E27FC236}">
                <a16:creationId xmlns:a16="http://schemas.microsoft.com/office/drawing/2014/main" id="{68377C95-9DD4-41E1-AFAF-4FCA5DDB8CF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145" t="23322" r="13921" b="5294"/>
          <a:stretch/>
        </p:blipFill>
        <p:spPr>
          <a:xfrm>
            <a:off x="4785988" y="1882374"/>
            <a:ext cx="4243809" cy="1850564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4" name="タイトル 3"/>
          <p:cNvSpPr>
            <a:spLocks noGrp="1"/>
          </p:cNvSpPr>
          <p:nvPr>
            <p:ph type="title"/>
          </p:nvPr>
        </p:nvSpPr>
        <p:spPr>
          <a:xfrm>
            <a:off x="628650" y="180588"/>
            <a:ext cx="7886700" cy="711048"/>
          </a:xfrm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r>
              <a:rPr lang="en-US" altLang="ja-JP" sz="2400" b="1"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Moment ng </a:t>
            </a:r>
            <a:r>
              <a:rPr lang="en-US" altLang="ja-JP" sz="2400" b="1" err="1"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Puwersa</a:t>
            </a:r>
            <a:r>
              <a:rPr lang="ja-JP" altLang="en-US" sz="2400" b="1"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（２）</a:t>
            </a:r>
            <a:r>
              <a:rPr lang="en-US" altLang="ja-JP" sz="2400" b="1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Arial" panose="020B0604020202020204" pitchFamily="34" charset="0"/>
              </a:rPr>
              <a:t> Tightening Force ng Moment </a:t>
            </a:r>
            <a:endParaRPr kumimoji="1" lang="ja-JP" altLang="en-US" sz="2400" b="1">
              <a:latin typeface="Arial" panose="020B0604020202020204" pitchFamily="34" charset="0"/>
              <a:ea typeface="Meiryo UI" panose="020B0604030504040204" pitchFamily="50" charset="-128"/>
              <a:cs typeface="Arial" panose="020B0604020202020204" pitchFamily="34" charset="0"/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4002553" y="6400413"/>
            <a:ext cx="4168109" cy="27699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r"/>
            <a:r>
              <a:rPr lang="en-US" altLang="ja-JP" sz="1200" dirty="0" err="1">
                <a:solidFill>
                  <a:prstClr val="black"/>
                </a:solidFill>
              </a:rPr>
              <a:t>teksto</a:t>
            </a:r>
            <a:r>
              <a:rPr lang="en-US" altLang="ja-JP" sz="1200" dirty="0">
                <a:solidFill>
                  <a:prstClr val="black"/>
                </a:solidFill>
              </a:rPr>
              <a:t> p.</a:t>
            </a:r>
            <a:r>
              <a:rPr lang="ja-JP" altLang="en-US" sz="1200" dirty="0">
                <a:solidFill>
                  <a:prstClr val="black"/>
                </a:solidFill>
              </a:rPr>
              <a:t>１４６</a:t>
            </a:r>
            <a:r>
              <a:rPr lang="en-US" altLang="ja-JP" sz="1200" dirty="0">
                <a:solidFill>
                  <a:prstClr val="black"/>
                </a:solidFill>
              </a:rPr>
              <a:t>/</a:t>
            </a:r>
            <a:r>
              <a:rPr lang="en-US" altLang="ja-JP" sz="1200" dirty="0" err="1">
                <a:solidFill>
                  <a:prstClr val="black"/>
                </a:solidFill>
              </a:rPr>
              <a:t>Suportang</a:t>
            </a:r>
            <a:r>
              <a:rPr lang="en-US" altLang="ja-JP" sz="1200" dirty="0">
                <a:solidFill>
                  <a:prstClr val="black"/>
                </a:solidFill>
              </a:rPr>
              <a:t> </a:t>
            </a:r>
            <a:r>
              <a:rPr lang="en-US" altLang="ja-JP" sz="1200" dirty="0" err="1">
                <a:solidFill>
                  <a:prstClr val="black"/>
                </a:solidFill>
              </a:rPr>
              <a:t>Aklat-Aralin</a:t>
            </a:r>
            <a:r>
              <a:rPr lang="en-US" altLang="ja-JP" sz="1200" dirty="0">
                <a:solidFill>
                  <a:prstClr val="black"/>
                </a:solidFill>
              </a:rPr>
              <a:t> p.</a:t>
            </a:r>
            <a:r>
              <a:rPr lang="ja-JP" altLang="en-US" sz="1200" dirty="0" smtClean="0">
                <a:solidFill>
                  <a:prstClr val="black"/>
                </a:solidFill>
              </a:rPr>
              <a:t>６２～６３</a:t>
            </a:r>
            <a:endParaRPr lang="ja-JP" altLang="en-US" sz="1200" dirty="0">
              <a:solidFill>
                <a:prstClr val="black"/>
              </a:solidFill>
            </a:endParaRP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712B29-8DFD-45C1-BE8F-2E7F44751CDC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68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コンテンツ プレースホルダー 4"/>
          <p:cNvSpPr txBox="1">
            <a:spLocks/>
          </p:cNvSpPr>
          <p:nvPr/>
        </p:nvSpPr>
        <p:spPr>
          <a:xfrm>
            <a:off x="628649" y="852739"/>
            <a:ext cx="5016777" cy="3631654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ja-JP" sz="1400" kern="100" err="1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Hayaang</a:t>
            </a:r>
            <a:r>
              <a:rPr lang="en-US" altLang="ja-JP" sz="1400" kern="100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 ang Fa at Fb ang </a:t>
            </a:r>
            <a:r>
              <a:rPr lang="en-US" altLang="ja-JP" sz="1400" kern="100" err="1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mga</a:t>
            </a:r>
            <a:r>
              <a:rPr lang="en-US" altLang="ja-JP" sz="1400" kern="100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 </a:t>
            </a:r>
            <a:r>
              <a:rPr lang="en-US" altLang="ja-JP" sz="1400" kern="100" err="1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puwersang</a:t>
            </a:r>
            <a:r>
              <a:rPr lang="en-US" altLang="ja-JP" sz="1400" kern="100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 </a:t>
            </a:r>
            <a:r>
              <a:rPr lang="en-US" altLang="ja-JP" sz="1400" kern="100" err="1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kumikilos</a:t>
            </a:r>
            <a:r>
              <a:rPr lang="en-US" altLang="ja-JP" sz="1400" kern="100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 </a:t>
            </a:r>
            <a:r>
              <a:rPr lang="en-US" altLang="ja-JP" sz="1400" kern="100" err="1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sa</a:t>
            </a:r>
            <a:r>
              <a:rPr lang="en-US" altLang="ja-JP" sz="1400" kern="100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 </a:t>
            </a:r>
            <a:r>
              <a:rPr lang="en-US" altLang="ja-JP" sz="1400" kern="100" err="1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mga</a:t>
            </a:r>
            <a:r>
              <a:rPr lang="en-US" altLang="ja-JP" sz="1400" kern="100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 force point B </a:t>
            </a:r>
            <a:r>
              <a:rPr lang="en-US" altLang="ja-JP" sz="1400" kern="100" err="1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na</a:t>
            </a:r>
            <a:r>
              <a:rPr lang="en-US" altLang="ja-JP" sz="1400" kern="100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 </a:t>
            </a:r>
            <a:r>
              <a:rPr lang="en-US" altLang="ja-JP" sz="1400" kern="100" err="1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pinaghihiwalay</a:t>
            </a:r>
            <a:r>
              <a:rPr lang="en-US" altLang="ja-JP" sz="1400" kern="100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 ng L, </a:t>
            </a:r>
            <a:r>
              <a:rPr lang="en-US" altLang="ja-JP" sz="1400" kern="100" err="1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ayon</a:t>
            </a:r>
            <a:r>
              <a:rPr lang="en-US" altLang="ja-JP" sz="1400" kern="100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 </a:t>
            </a:r>
            <a:r>
              <a:rPr lang="en-US" altLang="ja-JP" sz="1400" kern="100" err="1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sa</a:t>
            </a:r>
            <a:r>
              <a:rPr lang="en-US" altLang="ja-JP" sz="1400" kern="100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 </a:t>
            </a:r>
            <a:r>
              <a:rPr lang="en-US" altLang="ja-JP" sz="1400" kern="100" err="1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nababanggit</a:t>
            </a:r>
            <a:r>
              <a:rPr lang="en-US" altLang="ja-JP" sz="1400" kern="100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.</a:t>
            </a:r>
            <a:endParaRPr lang="ja-JP" altLang="ja-JP" sz="1400" kern="100">
              <a:effectLst/>
              <a:latin typeface="ＭＳ ゴシック" panose="020B0609070205080204" pitchFamily="49" charset="-128"/>
              <a:ea typeface="ＭＳ ゴシック" panose="020B0609070205080204" pitchFamily="49" charset="-128"/>
              <a:cs typeface="Times New Roman" panose="02020603050405020304" pitchFamily="18" charset="0"/>
            </a:endParaRPr>
          </a:p>
          <a:p>
            <a:pPr marL="0" indent="0" algn="l">
              <a:buNone/>
            </a:pPr>
            <a:r>
              <a:rPr lang="en-US" altLang="ja-JP" sz="1400" kern="100">
                <a:effectLst/>
                <a:latin typeface="Arial"/>
                <a:ea typeface="ＭＳ ゴシック"/>
                <a:cs typeface="Times New Roman"/>
              </a:rPr>
              <a:t>Ang </a:t>
            </a:r>
            <a:r>
              <a:rPr lang="en-US" altLang="ja-JP" sz="1400" kern="100" err="1">
                <a:effectLst/>
                <a:latin typeface="Arial"/>
                <a:ea typeface="ＭＳ ゴシック"/>
                <a:cs typeface="Times New Roman"/>
              </a:rPr>
              <a:t>bawat</a:t>
            </a:r>
            <a:r>
              <a:rPr lang="en-US" altLang="ja-JP" sz="1400" kern="100">
                <a:effectLst/>
                <a:latin typeface="Arial"/>
                <a:ea typeface="ＭＳ ゴシック"/>
                <a:cs typeface="Times New Roman"/>
              </a:rPr>
              <a:t> </a:t>
            </a:r>
            <a:r>
              <a:rPr lang="en-US" altLang="ja-JP" sz="1400" b="1" u="sng" kern="100">
                <a:effectLst/>
                <a:latin typeface="Arial"/>
                <a:ea typeface="ＭＳ ゴシック"/>
                <a:cs typeface="Times New Roman"/>
              </a:rPr>
              <a:t>moment (Ma, Mb)</a:t>
            </a:r>
            <a:r>
              <a:rPr lang="en-US" altLang="ja-JP" sz="1400" kern="100">
                <a:effectLst/>
                <a:latin typeface="Arial"/>
                <a:ea typeface="ＭＳ ゴシック"/>
                <a:cs typeface="Times New Roman"/>
              </a:rPr>
              <a:t> ay </a:t>
            </a:r>
            <a:r>
              <a:rPr lang="en-US" altLang="ja-JP" sz="1400" kern="100" err="1">
                <a:effectLst/>
                <a:latin typeface="Arial"/>
                <a:ea typeface="ＭＳ ゴシック"/>
                <a:cs typeface="Times New Roman"/>
              </a:rPr>
              <a:t>sa</a:t>
            </a:r>
            <a:r>
              <a:rPr lang="en-US" altLang="ja-JP" sz="1400" kern="100">
                <a:effectLst/>
                <a:latin typeface="Arial"/>
                <a:ea typeface="ＭＳ ゴシック"/>
                <a:cs typeface="Times New Roman"/>
              </a:rPr>
              <a:t> </a:t>
            </a:r>
            <a:r>
              <a:rPr lang="en-US" altLang="ja-JP" sz="1400" kern="100" err="1">
                <a:effectLst/>
                <a:latin typeface="Arial"/>
                <a:ea typeface="ＭＳ ゴシック"/>
                <a:cs typeface="Times New Roman"/>
              </a:rPr>
              <a:t>maaaring</a:t>
            </a:r>
            <a:r>
              <a:rPr lang="en-US" altLang="ja-JP" sz="1400" kern="100">
                <a:effectLst/>
                <a:latin typeface="Arial"/>
                <a:ea typeface="ＭＳ ゴシック"/>
                <a:cs typeface="Times New Roman"/>
              </a:rPr>
              <a:t> </a:t>
            </a:r>
            <a:r>
              <a:rPr lang="en-US" altLang="ja-JP" sz="1400" kern="100" err="1">
                <a:effectLst/>
                <a:latin typeface="Arial"/>
                <a:ea typeface="ＭＳ ゴシック"/>
                <a:cs typeface="Times New Roman"/>
              </a:rPr>
              <a:t>makuha</a:t>
            </a:r>
            <a:r>
              <a:rPr lang="en-US" altLang="ja-JP" sz="1400" kern="100">
                <a:effectLst/>
                <a:latin typeface="Arial"/>
                <a:ea typeface="ＭＳ ゴシック"/>
                <a:cs typeface="Times New Roman"/>
              </a:rPr>
              <a:t>.</a:t>
            </a:r>
            <a:endParaRPr lang="ja-JP" altLang="ja-JP" sz="1400" kern="100">
              <a:effectLst/>
              <a:latin typeface="Arial"/>
              <a:ea typeface="ＭＳ ゴシック"/>
              <a:cs typeface="Times New Roman"/>
            </a:endParaRPr>
          </a:p>
          <a:p>
            <a:pPr marL="152400" indent="0" algn="l">
              <a:buNone/>
            </a:pPr>
            <a:r>
              <a:rPr lang="ja-JP" altLang="ja-JP" sz="1400" kern="100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Arial" panose="020B0604020202020204" pitchFamily="34" charset="0"/>
              </a:rPr>
              <a:t>Ｍａ＝　Ｆａ</a:t>
            </a:r>
            <a:r>
              <a:rPr lang="en-US" altLang="ja-JP" sz="1400" kern="100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×</a:t>
            </a:r>
            <a:r>
              <a:rPr lang="ja-JP" altLang="ja-JP" sz="1400" kern="100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Arial" panose="020B0604020202020204" pitchFamily="34" charset="0"/>
              </a:rPr>
              <a:t>２Ｌ</a:t>
            </a:r>
            <a:endParaRPr lang="ja-JP" altLang="ja-JP" sz="1400" kern="100">
              <a:effectLst/>
              <a:latin typeface="ＭＳ ゴシック" panose="020B0609070205080204" pitchFamily="49" charset="-128"/>
              <a:ea typeface="ＭＳ ゴシック" panose="020B0609070205080204" pitchFamily="49" charset="-128"/>
              <a:cs typeface="Times New Roman" panose="02020603050405020304" pitchFamily="18" charset="0"/>
            </a:endParaRPr>
          </a:p>
          <a:p>
            <a:pPr marL="152400" indent="0" algn="l">
              <a:buNone/>
            </a:pPr>
            <a:r>
              <a:rPr lang="ja-JP" altLang="ja-JP" sz="1400" kern="100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Arial" panose="020B0604020202020204" pitchFamily="34" charset="0"/>
              </a:rPr>
              <a:t>Ｍｂ＝　Ｆｂ</a:t>
            </a:r>
            <a:r>
              <a:rPr lang="en-US" altLang="ja-JP" sz="1400" kern="100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×</a:t>
            </a:r>
            <a:r>
              <a:rPr lang="ja-JP" altLang="ja-JP" sz="1400" kern="100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Arial" panose="020B0604020202020204" pitchFamily="34" charset="0"/>
              </a:rPr>
              <a:t>Ｌ</a:t>
            </a:r>
            <a:endParaRPr lang="ja-JP" altLang="ja-JP" sz="1400" kern="100">
              <a:effectLst/>
              <a:latin typeface="ＭＳ ゴシック" panose="020B0609070205080204" pitchFamily="49" charset="-128"/>
              <a:ea typeface="ＭＳ ゴシック" panose="020B0609070205080204" pitchFamily="49" charset="-128"/>
              <a:cs typeface="Times New Roman" panose="02020603050405020304" pitchFamily="18" charset="0"/>
            </a:endParaRPr>
          </a:p>
          <a:p>
            <a:pPr indent="0" algn="l">
              <a:buNone/>
            </a:pPr>
            <a:endParaRPr lang="ja-JP" altLang="ja-JP" sz="1400" kern="100">
              <a:effectLst/>
              <a:latin typeface="ＭＳ ゴシック" panose="020B0609070205080204" pitchFamily="49" charset="-128"/>
              <a:ea typeface="ＭＳ ゴシック" panose="020B0609070205080204" pitchFamily="49" charset="-128"/>
              <a:cs typeface="Times New Roman" panose="02020603050405020304" pitchFamily="18" charset="0"/>
            </a:endParaRPr>
          </a:p>
          <a:p>
            <a:pPr marL="0" indent="0" algn="l">
              <a:buNone/>
            </a:pPr>
            <a:r>
              <a:rPr lang="en-US" altLang="ja-JP" sz="1400" kern="100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Kung ang </a:t>
            </a:r>
            <a:r>
              <a:rPr lang="en-US" altLang="ja-JP" sz="1400" kern="100" err="1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puwersa</a:t>
            </a:r>
            <a:r>
              <a:rPr lang="en-US" altLang="ja-JP" sz="1400" kern="100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 (</a:t>
            </a:r>
            <a:r>
              <a:rPr lang="en-US" altLang="ja-JP" sz="1400" kern="100" err="1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sandali</a:t>
            </a:r>
            <a:r>
              <a:rPr lang="en-US" altLang="ja-JP" sz="1400" kern="100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) para </a:t>
            </a:r>
            <a:r>
              <a:rPr lang="en-US" altLang="ja-JP" sz="1400" kern="100" err="1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sa</a:t>
            </a:r>
            <a:r>
              <a:rPr lang="en-US" altLang="ja-JP" sz="1400" kern="100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 </a:t>
            </a:r>
            <a:r>
              <a:rPr lang="en-US" altLang="ja-JP" sz="1400" kern="100" err="1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paghigpit</a:t>
            </a:r>
            <a:r>
              <a:rPr lang="en-US" altLang="ja-JP" sz="1400" kern="100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 ng nut </a:t>
            </a:r>
            <a:r>
              <a:rPr lang="en-US" altLang="ja-JP" sz="1400" kern="100" err="1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na</a:t>
            </a:r>
            <a:r>
              <a:rPr lang="en-US" altLang="ja-JP" sz="1400" kern="100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 </a:t>
            </a:r>
            <a:r>
              <a:rPr lang="en-US" altLang="ja-JP" sz="1400" kern="100" err="1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ito</a:t>
            </a:r>
            <a:r>
              <a:rPr lang="en-US" altLang="ja-JP" sz="1400" kern="100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 ay </a:t>
            </a:r>
            <a:r>
              <a:rPr lang="en-US" altLang="ja-JP" sz="1400" kern="100" err="1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pareho,ito</a:t>
            </a:r>
            <a:r>
              <a:rPr lang="en-US" altLang="ja-JP" sz="1400" kern="100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 ay </a:t>
            </a:r>
            <a:r>
              <a:rPr lang="en-US" altLang="ja-JP" sz="1400" kern="100" err="1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nagiging</a:t>
            </a:r>
            <a:r>
              <a:rPr lang="en-US" altLang="ja-JP" sz="1400" kern="100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 Ma = Mb,</a:t>
            </a:r>
            <a:endParaRPr lang="ja-JP" altLang="ja-JP" sz="1400" kern="100">
              <a:effectLst/>
              <a:latin typeface="ＭＳ ゴシック" panose="020B0609070205080204" pitchFamily="49" charset="-128"/>
              <a:ea typeface="ＭＳ ゴシック" panose="020B0609070205080204" pitchFamily="49" charset="-128"/>
              <a:cs typeface="Times New Roman" panose="02020603050405020304" pitchFamily="18" charset="0"/>
            </a:endParaRPr>
          </a:p>
          <a:p>
            <a:pPr marL="152400" indent="0" algn="l">
              <a:buNone/>
            </a:pPr>
            <a:r>
              <a:rPr lang="ja-JP" altLang="ja-JP" sz="1400" kern="100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Arial" panose="020B0604020202020204" pitchFamily="34" charset="0"/>
              </a:rPr>
              <a:t>Ｆａ</a:t>
            </a:r>
            <a:r>
              <a:rPr lang="en-US" altLang="ja-JP" sz="1400" kern="100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×</a:t>
            </a:r>
            <a:r>
              <a:rPr lang="ja-JP" altLang="ja-JP" sz="1400" kern="100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Arial" panose="020B0604020202020204" pitchFamily="34" charset="0"/>
              </a:rPr>
              <a:t>２Ｌ＝Ｆｂ</a:t>
            </a:r>
            <a:r>
              <a:rPr lang="en-US" altLang="ja-JP" sz="1400" kern="100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×</a:t>
            </a:r>
            <a:r>
              <a:rPr lang="ja-JP" altLang="ja-JP" sz="1400" kern="100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Arial" panose="020B0604020202020204" pitchFamily="34" charset="0"/>
              </a:rPr>
              <a:t>Ｌ</a:t>
            </a:r>
            <a:endParaRPr lang="ja-JP" altLang="ja-JP" sz="1400" kern="100">
              <a:effectLst/>
              <a:latin typeface="ＭＳ ゴシック" panose="020B0609070205080204" pitchFamily="49" charset="-128"/>
              <a:ea typeface="ＭＳ ゴシック" panose="020B0609070205080204" pitchFamily="49" charset="-128"/>
              <a:cs typeface="Times New Roman" panose="02020603050405020304" pitchFamily="18" charset="0"/>
            </a:endParaRPr>
          </a:p>
          <a:p>
            <a:pPr marL="152400" indent="0" algn="l">
              <a:buNone/>
            </a:pPr>
            <a:r>
              <a:rPr lang="ja-JP" altLang="ja-JP" sz="1400" kern="100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Arial" panose="020B0604020202020204" pitchFamily="34" charset="0"/>
              </a:rPr>
              <a:t>２Ｆａ＝Ｆｂ</a:t>
            </a:r>
            <a:endParaRPr lang="ja-JP" altLang="ja-JP" sz="1400" kern="100">
              <a:effectLst/>
              <a:latin typeface="ＭＳ ゴシック" panose="020B0609070205080204" pitchFamily="49" charset="-128"/>
              <a:ea typeface="ＭＳ ゴシック" panose="020B0609070205080204" pitchFamily="49" charset="-128"/>
              <a:cs typeface="Times New Roman" panose="02020603050405020304" pitchFamily="18" charset="0"/>
            </a:endParaRPr>
          </a:p>
          <a:p>
            <a:pPr marL="152400" indent="0" algn="l">
              <a:buNone/>
            </a:pPr>
            <a:r>
              <a:rPr lang="ja-JP" altLang="ja-JP" sz="1400" kern="100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Arial" panose="020B0604020202020204" pitchFamily="34" charset="0"/>
              </a:rPr>
              <a:t>Ｆａ＝Ｆｂ／２</a:t>
            </a:r>
            <a:r>
              <a:rPr lang="en-US" altLang="ja-JP" sz="1400" kern="100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.</a:t>
            </a:r>
            <a:endParaRPr lang="ja-JP" altLang="ja-JP" sz="1400" kern="100">
              <a:effectLst/>
              <a:latin typeface="ＭＳ ゴシック" panose="020B0609070205080204" pitchFamily="49" charset="-128"/>
              <a:ea typeface="ＭＳ ゴシック" panose="020B0609070205080204" pitchFamily="49" charset="-128"/>
              <a:cs typeface="Times New Roman" panose="02020603050405020304" pitchFamily="18" charset="0"/>
            </a:endParaRPr>
          </a:p>
          <a:p>
            <a:pPr indent="0" algn="l">
              <a:buNone/>
            </a:pPr>
            <a:r>
              <a:rPr lang="en-US" altLang="ja-JP" sz="1400" kern="100">
                <a:effectLst/>
                <a:latin typeface="Arial"/>
                <a:ea typeface="ＭＳ ゴシック"/>
                <a:cs typeface="Times New Roman"/>
              </a:rPr>
              <a:t>Iyon ay, </a:t>
            </a:r>
            <a:r>
              <a:rPr lang="en-US" altLang="ja-JP" sz="1400" kern="100" err="1">
                <a:effectLst/>
                <a:latin typeface="Arial"/>
                <a:ea typeface="ＭＳ ゴシック"/>
                <a:cs typeface="Times New Roman"/>
              </a:rPr>
              <a:t>kapag</a:t>
            </a:r>
            <a:r>
              <a:rPr lang="en-US" altLang="ja-JP" sz="1400" kern="100">
                <a:effectLst/>
                <a:latin typeface="Arial"/>
                <a:ea typeface="ＭＳ ゴシック"/>
                <a:cs typeface="Times New Roman"/>
              </a:rPr>
              <a:t> </a:t>
            </a:r>
            <a:r>
              <a:rPr lang="en-US" altLang="ja-JP" sz="1400" b="1" u="sng" kern="100">
                <a:effectLst/>
                <a:latin typeface="Arial"/>
                <a:ea typeface="ＭＳ ゴシック"/>
                <a:cs typeface="Times New Roman"/>
              </a:rPr>
              <a:t>ang </a:t>
            </a:r>
            <a:r>
              <a:rPr lang="en-US" altLang="ja-JP" sz="1400" b="1" u="sng" kern="100" err="1">
                <a:effectLst/>
                <a:latin typeface="Arial"/>
                <a:ea typeface="ＭＳ ゴシック"/>
                <a:cs typeface="Times New Roman"/>
              </a:rPr>
              <a:t>puwersa</a:t>
            </a:r>
            <a:r>
              <a:rPr lang="en-US" altLang="ja-JP" sz="1400" b="1" u="sng" kern="100">
                <a:effectLst/>
                <a:latin typeface="Arial"/>
                <a:ea typeface="ＭＳ ゴシック"/>
                <a:cs typeface="Times New Roman"/>
              </a:rPr>
              <a:t> (moment) para </a:t>
            </a:r>
            <a:r>
              <a:rPr lang="en-US" altLang="ja-JP" sz="1400" b="1" u="sng" kern="100" err="1">
                <a:effectLst/>
                <a:latin typeface="Arial"/>
                <a:ea typeface="ＭＳ ゴシック"/>
                <a:cs typeface="Times New Roman"/>
              </a:rPr>
              <a:t>sa</a:t>
            </a:r>
            <a:r>
              <a:rPr lang="en-US" altLang="ja-JP" sz="1400" b="1" u="sng" kern="100">
                <a:effectLst/>
                <a:latin typeface="Arial"/>
                <a:ea typeface="ＭＳ ゴシック"/>
                <a:cs typeface="Times New Roman"/>
              </a:rPr>
              <a:t> </a:t>
            </a:r>
            <a:r>
              <a:rPr lang="en-US" altLang="ja-JP" sz="1400" b="1" u="sng" kern="100" err="1">
                <a:effectLst/>
                <a:latin typeface="Arial"/>
                <a:ea typeface="ＭＳ ゴシック"/>
                <a:cs typeface="Times New Roman"/>
              </a:rPr>
              <a:t>paghigpit</a:t>
            </a:r>
            <a:r>
              <a:rPr lang="en-US" altLang="ja-JP" sz="1400" b="1" u="sng" kern="100">
                <a:effectLst/>
                <a:latin typeface="Arial"/>
                <a:ea typeface="ＭＳ ゴシック"/>
                <a:cs typeface="Times New Roman"/>
              </a:rPr>
              <a:t> ng nut ay </a:t>
            </a:r>
            <a:r>
              <a:rPr lang="en-US" altLang="ja-JP" sz="1400" b="1" u="sng" kern="100" err="1">
                <a:effectLst/>
                <a:latin typeface="Arial"/>
                <a:ea typeface="ＭＳ ゴシック"/>
                <a:cs typeface="Times New Roman"/>
              </a:rPr>
              <a:t>pareho</a:t>
            </a:r>
            <a:r>
              <a:rPr lang="en-US" altLang="ja-JP" sz="1400" kern="100">
                <a:effectLst/>
                <a:latin typeface="Arial"/>
                <a:ea typeface="ＭＳ ゴシック"/>
                <a:cs typeface="Times New Roman"/>
              </a:rPr>
              <a:t>, </a:t>
            </a:r>
            <a:r>
              <a:rPr lang="en-US" altLang="ja-JP" sz="1400" b="1" u="sng" kern="100">
                <a:effectLst/>
                <a:latin typeface="Arial"/>
                <a:ea typeface="ＭＳ ゴシック"/>
                <a:cs typeface="Times New Roman"/>
              </a:rPr>
              <a:t>ang </a:t>
            </a:r>
            <a:r>
              <a:rPr lang="en-US" altLang="ja-JP" sz="1400" b="1" u="sng" kern="100" err="1">
                <a:effectLst/>
                <a:latin typeface="Arial"/>
                <a:ea typeface="ＭＳ ゴシック"/>
                <a:cs typeface="Times New Roman"/>
              </a:rPr>
              <a:t>puwersa</a:t>
            </a:r>
            <a:r>
              <a:rPr lang="en-US" altLang="ja-JP" sz="1400" b="1" u="sng" kern="100">
                <a:effectLst/>
                <a:latin typeface="Arial"/>
                <a:ea typeface="ＭＳ ゴシック"/>
                <a:cs typeface="Times New Roman"/>
              </a:rPr>
              <a:t> ng Fa para </a:t>
            </a:r>
            <a:r>
              <a:rPr lang="en-US" altLang="ja-JP" sz="1400" b="1" u="sng" kern="100" err="1">
                <a:effectLst/>
                <a:latin typeface="Arial"/>
                <a:ea typeface="ＭＳ ゴシック"/>
                <a:cs typeface="Times New Roman"/>
              </a:rPr>
              <a:t>sa</a:t>
            </a:r>
            <a:r>
              <a:rPr lang="en-US" altLang="ja-JP" sz="1400" b="1" u="sng" kern="100">
                <a:effectLst/>
                <a:latin typeface="Arial"/>
                <a:ea typeface="ＭＳ ゴシック"/>
                <a:cs typeface="Times New Roman"/>
              </a:rPr>
              <a:t> </a:t>
            </a:r>
            <a:r>
              <a:rPr lang="en-US" altLang="ja-JP" sz="1400" b="1" u="sng" kern="100" err="1">
                <a:effectLst/>
                <a:latin typeface="Arial"/>
                <a:ea typeface="ＭＳ ゴシック"/>
                <a:cs typeface="Times New Roman"/>
              </a:rPr>
              <a:t>paghigpit</a:t>
            </a:r>
            <a:r>
              <a:rPr lang="en-US" altLang="ja-JP" sz="1400" b="1" u="sng" kern="100">
                <a:effectLst/>
                <a:latin typeface="Arial"/>
                <a:ea typeface="ＭＳ ゴシック"/>
                <a:cs typeface="Times New Roman"/>
              </a:rPr>
              <a:t> </a:t>
            </a:r>
            <a:r>
              <a:rPr lang="en-US" altLang="ja-JP" sz="1400" b="1" u="sng" kern="100" err="1">
                <a:effectLst/>
                <a:latin typeface="Arial"/>
                <a:ea typeface="ＭＳ ゴシック"/>
                <a:cs typeface="Times New Roman"/>
              </a:rPr>
              <a:t>sa</a:t>
            </a:r>
            <a:r>
              <a:rPr lang="en-US" altLang="ja-JP" sz="1400" b="1" u="sng" kern="100">
                <a:effectLst/>
                <a:latin typeface="Arial"/>
                <a:ea typeface="ＭＳ ゴシック"/>
                <a:cs typeface="Times New Roman"/>
              </a:rPr>
              <a:t> point A kung </a:t>
            </a:r>
            <a:r>
              <a:rPr lang="en-US" altLang="ja-JP" sz="1400" b="1" u="sng" kern="100" err="1">
                <a:effectLst/>
                <a:latin typeface="Arial"/>
                <a:ea typeface="ＭＳ ゴシック"/>
                <a:cs typeface="Times New Roman"/>
              </a:rPr>
              <a:t>saan</a:t>
            </a:r>
            <a:r>
              <a:rPr lang="en-US" altLang="ja-JP" sz="1400" b="1" u="sng" kern="100">
                <a:effectLst/>
                <a:latin typeface="Arial"/>
                <a:ea typeface="ＭＳ ゴシック"/>
                <a:cs typeface="Times New Roman"/>
              </a:rPr>
              <a:t> ang </a:t>
            </a:r>
            <a:r>
              <a:rPr lang="en-US" altLang="ja-JP" sz="1400" b="1" u="sng" kern="100" err="1">
                <a:effectLst/>
                <a:latin typeface="Arial"/>
                <a:ea typeface="ＭＳ ゴシック"/>
                <a:cs typeface="Times New Roman"/>
              </a:rPr>
              <a:t>haba</a:t>
            </a:r>
            <a:r>
              <a:rPr lang="en-US" altLang="ja-JP" sz="1400" b="1" u="sng" kern="100">
                <a:effectLst/>
                <a:latin typeface="Arial"/>
                <a:ea typeface="ＭＳ ゴシック"/>
                <a:cs typeface="Times New Roman"/>
              </a:rPr>
              <a:t> ng </a:t>
            </a:r>
            <a:r>
              <a:rPr lang="en-US" altLang="ja-JP" sz="1400" b="1" u="sng" kern="100" err="1">
                <a:effectLst/>
                <a:latin typeface="Arial"/>
                <a:ea typeface="ＭＳ ゴシック"/>
                <a:cs typeface="Times New Roman"/>
              </a:rPr>
              <a:t>braso</a:t>
            </a:r>
            <a:r>
              <a:rPr lang="en-US" altLang="ja-JP" sz="1400" kern="100">
                <a:effectLst/>
                <a:latin typeface="Arial"/>
                <a:ea typeface="ＭＳ ゴシック"/>
                <a:cs typeface="Times New Roman"/>
              </a:rPr>
              <a:t> ay </a:t>
            </a:r>
            <a:r>
              <a:rPr lang="en-US" altLang="ja-JP" sz="1400" b="1" u="sng" kern="100" err="1">
                <a:effectLst/>
                <a:latin typeface="Arial"/>
                <a:ea typeface="ＭＳ ゴシック"/>
                <a:cs typeface="Times New Roman"/>
              </a:rPr>
              <a:t>nadoble</a:t>
            </a:r>
            <a:r>
              <a:rPr lang="en-US" altLang="ja-JP" sz="1400" b="1" u="sng" kern="100">
                <a:effectLst/>
                <a:latin typeface="Arial"/>
                <a:ea typeface="ＭＳ ゴシック"/>
                <a:cs typeface="Times New Roman"/>
              </a:rPr>
              <a:t> ay </a:t>
            </a:r>
            <a:r>
              <a:rPr lang="en-US" altLang="ja-JP" sz="1400" b="1" u="sng" kern="100" err="1">
                <a:effectLst/>
                <a:latin typeface="Arial"/>
                <a:ea typeface="ＭＳ ゴシック"/>
                <a:cs typeface="Times New Roman"/>
              </a:rPr>
              <a:t>kalahati</a:t>
            </a:r>
            <a:r>
              <a:rPr lang="en-US" altLang="ja-JP" sz="1400" b="1" u="sng" kern="100">
                <a:effectLst/>
                <a:latin typeface="Arial"/>
                <a:ea typeface="ＭＳ ゴシック"/>
                <a:cs typeface="Times New Roman"/>
              </a:rPr>
              <a:t> ng </a:t>
            </a:r>
            <a:r>
              <a:rPr lang="en-US" altLang="ja-JP" sz="1400" b="1" u="sng" kern="100" err="1">
                <a:effectLst/>
                <a:latin typeface="Arial"/>
                <a:ea typeface="ＭＳ ゴシック"/>
                <a:cs typeface="Times New Roman"/>
              </a:rPr>
              <a:t>puwersa</a:t>
            </a:r>
            <a:r>
              <a:rPr lang="en-US" altLang="ja-JP" sz="1400" b="1" u="sng" kern="100">
                <a:effectLst/>
                <a:latin typeface="Arial"/>
                <a:ea typeface="ＭＳ ゴシック"/>
                <a:cs typeface="Times New Roman"/>
              </a:rPr>
              <a:t> ng Fb para </a:t>
            </a:r>
            <a:r>
              <a:rPr lang="en-US" altLang="ja-JP" sz="1400" b="1" u="sng" kern="100" err="1">
                <a:effectLst/>
                <a:latin typeface="Arial"/>
                <a:ea typeface="ＭＳ ゴシック"/>
                <a:cs typeface="Times New Roman"/>
              </a:rPr>
              <a:t>sa</a:t>
            </a:r>
            <a:r>
              <a:rPr lang="en-US" altLang="ja-JP" sz="1400" b="1" u="sng" kern="100">
                <a:effectLst/>
                <a:latin typeface="Arial"/>
                <a:ea typeface="ＭＳ ゴシック"/>
                <a:cs typeface="Times New Roman"/>
              </a:rPr>
              <a:t> </a:t>
            </a:r>
            <a:r>
              <a:rPr lang="en-US" altLang="ja-JP" sz="1400" b="1" u="sng" kern="100" err="1">
                <a:effectLst/>
                <a:latin typeface="Arial"/>
                <a:ea typeface="ＭＳ ゴシック"/>
                <a:cs typeface="Times New Roman"/>
              </a:rPr>
              <a:t>paghigpit</a:t>
            </a:r>
            <a:r>
              <a:rPr lang="en-US" altLang="ja-JP" sz="1400" b="1" u="sng" kern="100">
                <a:effectLst/>
                <a:latin typeface="Arial"/>
                <a:ea typeface="ＭＳ ゴシック"/>
                <a:cs typeface="Times New Roman"/>
              </a:rPr>
              <a:t> </a:t>
            </a:r>
            <a:r>
              <a:rPr lang="en-US" altLang="ja-JP" sz="1400" b="1" u="sng" kern="100" err="1">
                <a:effectLst/>
                <a:latin typeface="Arial"/>
                <a:ea typeface="ＭＳ ゴシック"/>
                <a:cs typeface="Times New Roman"/>
              </a:rPr>
              <a:t>sa</a:t>
            </a:r>
            <a:r>
              <a:rPr lang="en-US" altLang="ja-JP" sz="1400" b="1" u="sng" kern="100">
                <a:effectLst/>
                <a:latin typeface="Arial"/>
                <a:ea typeface="ＭＳ ゴシック"/>
                <a:cs typeface="Times New Roman"/>
              </a:rPr>
              <a:t> </a:t>
            </a:r>
            <a:r>
              <a:rPr lang="en-US" altLang="ja-JP" sz="1400" b="1" u="sng" kern="100" err="1">
                <a:effectLst/>
                <a:latin typeface="Arial"/>
                <a:ea typeface="ＭＳ ゴシック"/>
                <a:cs typeface="Times New Roman"/>
              </a:rPr>
              <a:t>malapit</a:t>
            </a:r>
            <a:r>
              <a:rPr lang="en-US" altLang="ja-JP" sz="1400" b="1" u="sng" kern="100">
                <a:effectLst/>
                <a:latin typeface="Arial"/>
                <a:ea typeface="ＭＳ ゴシック"/>
                <a:cs typeface="Times New Roman"/>
              </a:rPr>
              <a:t> </a:t>
            </a:r>
            <a:r>
              <a:rPr lang="en-US" altLang="ja-JP" sz="1400" b="1" u="sng" kern="100" err="1">
                <a:effectLst/>
                <a:latin typeface="Arial"/>
                <a:ea typeface="ＭＳ ゴシック"/>
                <a:cs typeface="Times New Roman"/>
              </a:rPr>
              <a:t>na</a:t>
            </a:r>
            <a:r>
              <a:rPr lang="en-US" altLang="ja-JP" sz="1400" b="1" u="sng" kern="100">
                <a:effectLst/>
                <a:latin typeface="Arial"/>
                <a:ea typeface="ＭＳ ゴシック"/>
                <a:cs typeface="Times New Roman"/>
              </a:rPr>
              <a:t> point B</a:t>
            </a:r>
            <a:r>
              <a:rPr lang="en-US" altLang="ja-JP" sz="1400" kern="100">
                <a:effectLst/>
                <a:latin typeface="Arial"/>
                <a:ea typeface="ＭＳ ゴシック"/>
                <a:cs typeface="Times New Roman"/>
              </a:rPr>
              <a:t>.</a:t>
            </a:r>
            <a:endParaRPr lang="ja-JP" altLang="ja-JP" sz="1400" kern="100">
              <a:effectLst/>
              <a:latin typeface="Arial"/>
              <a:ea typeface="ＭＳ ゴシック"/>
              <a:cs typeface="Times New Roman"/>
            </a:endParaRPr>
          </a:p>
          <a:p>
            <a:pPr marL="0" indent="0">
              <a:buNone/>
            </a:pPr>
            <a:r>
              <a:rPr lang="en-US" altLang="ja-JP" sz="1400" err="1">
                <a:effectLst/>
                <a:latin typeface="Arial" panose="020B0604020202020204" pitchFamily="34" charset="0"/>
                <a:ea typeface="ＭＳ ゴシック" panose="020B0609070205080204" pitchFamily="49" charset="-128"/>
              </a:rPr>
              <a:t>Gayunpaman</a:t>
            </a:r>
            <a:r>
              <a:rPr lang="en-US" altLang="ja-JP" sz="1400">
                <a:effectLst/>
                <a:latin typeface="Arial" panose="020B0604020202020204" pitchFamily="34" charset="0"/>
                <a:ea typeface="ＭＳ ゴシック" panose="020B0609070205080204" pitchFamily="49" charset="-128"/>
              </a:rPr>
              <a:t>, </a:t>
            </a:r>
            <a:r>
              <a:rPr lang="en-US" altLang="ja-JP" sz="1400" err="1">
                <a:effectLst/>
                <a:latin typeface="Arial" panose="020B0604020202020204" pitchFamily="34" charset="0"/>
                <a:ea typeface="ＭＳ ゴシック" panose="020B0609070205080204" pitchFamily="49" charset="-128"/>
              </a:rPr>
              <a:t>sa</a:t>
            </a:r>
            <a:r>
              <a:rPr lang="en-US" altLang="ja-JP" sz="1400">
                <a:effectLst/>
                <a:latin typeface="Arial" panose="020B0604020202020204" pitchFamily="34" charset="0"/>
                <a:ea typeface="ＭＳ ゴシック" panose="020B0609070205080204" pitchFamily="49" charset="-128"/>
              </a:rPr>
              <a:t> </a:t>
            </a:r>
            <a:r>
              <a:rPr lang="en-US" altLang="ja-JP" sz="1400" err="1">
                <a:effectLst/>
                <a:latin typeface="Arial" panose="020B0604020202020204" pitchFamily="34" charset="0"/>
                <a:ea typeface="ＭＳ ゴシック" panose="020B0609070205080204" pitchFamily="49" charset="-128"/>
              </a:rPr>
              <a:t>kasong</a:t>
            </a:r>
            <a:r>
              <a:rPr lang="en-US" altLang="ja-JP" sz="1400">
                <a:effectLst/>
                <a:latin typeface="Arial" panose="020B0604020202020204" pitchFamily="34" charset="0"/>
                <a:ea typeface="ＭＳ ゴシック" panose="020B0609070205080204" pitchFamily="49" charset="-128"/>
              </a:rPr>
              <a:t> </a:t>
            </a:r>
            <a:r>
              <a:rPr lang="en-US" altLang="ja-JP" sz="1400" err="1">
                <a:effectLst/>
                <a:latin typeface="Arial" panose="020B0604020202020204" pitchFamily="34" charset="0"/>
                <a:ea typeface="ＭＳ ゴシック" panose="020B0609070205080204" pitchFamily="49" charset="-128"/>
              </a:rPr>
              <a:t>ito</a:t>
            </a:r>
            <a:r>
              <a:rPr lang="en-US" altLang="ja-JP" sz="1400">
                <a:effectLst/>
                <a:latin typeface="Arial" panose="020B0604020202020204" pitchFamily="34" charset="0"/>
                <a:ea typeface="ＭＳ ゴシック" panose="020B0609070205080204" pitchFamily="49" charset="-128"/>
              </a:rPr>
              <a:t>, ang </a:t>
            </a:r>
            <a:r>
              <a:rPr lang="en-US" altLang="ja-JP" sz="1400" err="1">
                <a:effectLst/>
                <a:latin typeface="Arial" panose="020B0604020202020204" pitchFamily="34" charset="0"/>
                <a:ea typeface="ＭＳ ゴシック" panose="020B0609070205080204" pitchFamily="49" charset="-128"/>
              </a:rPr>
              <a:t>distansya</a:t>
            </a:r>
            <a:r>
              <a:rPr lang="en-US" altLang="ja-JP" sz="1400">
                <a:effectLst/>
                <a:latin typeface="Arial" panose="020B0604020202020204" pitchFamily="34" charset="0"/>
                <a:ea typeface="ＭＳ ゴシック" panose="020B0609070205080204" pitchFamily="49" charset="-128"/>
              </a:rPr>
              <a:t> </a:t>
            </a:r>
            <a:r>
              <a:rPr lang="en-US" altLang="ja-JP" sz="1400" err="1">
                <a:effectLst/>
                <a:latin typeface="Arial" panose="020B0604020202020204" pitchFamily="34" charset="0"/>
                <a:ea typeface="ＭＳ ゴシック" panose="020B0609070205080204" pitchFamily="49" charset="-128"/>
              </a:rPr>
              <a:t>upang</a:t>
            </a:r>
            <a:r>
              <a:rPr lang="en-US" altLang="ja-JP" sz="1400">
                <a:effectLst/>
                <a:latin typeface="Arial" panose="020B0604020202020204" pitchFamily="34" charset="0"/>
                <a:ea typeface="ＭＳ ゴシック" panose="020B0609070205080204" pitchFamily="49" charset="-128"/>
              </a:rPr>
              <a:t> </a:t>
            </a:r>
            <a:r>
              <a:rPr lang="en-US" altLang="ja-JP" sz="1400" err="1">
                <a:effectLst/>
                <a:latin typeface="Arial" panose="020B0604020202020204" pitchFamily="34" charset="0"/>
                <a:ea typeface="ＭＳ ゴシック" panose="020B0609070205080204" pitchFamily="49" charset="-128"/>
              </a:rPr>
              <a:t>ilipat</a:t>
            </a:r>
            <a:r>
              <a:rPr lang="en-US" altLang="ja-JP" sz="1400">
                <a:effectLst/>
                <a:latin typeface="Arial" panose="020B0604020202020204" pitchFamily="34" charset="0"/>
                <a:ea typeface="ＭＳ ゴシック" panose="020B0609070205080204" pitchFamily="49" charset="-128"/>
              </a:rPr>
              <a:t> ang </a:t>
            </a:r>
            <a:r>
              <a:rPr lang="en-US" altLang="ja-JP" sz="1400" err="1">
                <a:effectLst/>
                <a:latin typeface="Arial" panose="020B0604020202020204" pitchFamily="34" charset="0"/>
                <a:ea typeface="ＭＳ ゴシック" panose="020B0609070205080204" pitchFamily="49" charset="-128"/>
              </a:rPr>
              <a:t>braso</a:t>
            </a:r>
            <a:r>
              <a:rPr lang="en-US" altLang="ja-JP" sz="1400">
                <a:effectLst/>
                <a:latin typeface="Arial" panose="020B0604020202020204" pitchFamily="34" charset="0"/>
                <a:ea typeface="ＭＳ ゴシック" panose="020B0609070205080204" pitchFamily="49" charset="-128"/>
              </a:rPr>
              <a:t> ay </a:t>
            </a:r>
            <a:r>
              <a:rPr lang="en-US" altLang="ja-JP" sz="1400" err="1">
                <a:effectLst/>
                <a:latin typeface="Arial" panose="020B0604020202020204" pitchFamily="34" charset="0"/>
                <a:ea typeface="ＭＳ ゴシック" panose="020B0609070205080204" pitchFamily="49" charset="-128"/>
              </a:rPr>
              <a:t>nagiging</a:t>
            </a:r>
            <a:r>
              <a:rPr lang="en-US" altLang="ja-JP" sz="1400">
                <a:effectLst/>
                <a:latin typeface="Arial" panose="020B0604020202020204" pitchFamily="34" charset="0"/>
                <a:ea typeface="ＭＳ ゴシック" panose="020B0609070205080204" pitchFamily="49" charset="-128"/>
              </a:rPr>
              <a:t> mas </a:t>
            </a:r>
            <a:r>
              <a:rPr lang="en-US" altLang="ja-JP" sz="1400" err="1">
                <a:effectLst/>
                <a:latin typeface="Arial" panose="020B0604020202020204" pitchFamily="34" charset="0"/>
                <a:ea typeface="ＭＳ ゴシック" panose="020B0609070205080204" pitchFamily="49" charset="-128"/>
              </a:rPr>
              <a:t>mahaba</a:t>
            </a:r>
            <a:r>
              <a:rPr lang="en-US" altLang="ja-JP" sz="1400">
                <a:effectLst/>
                <a:latin typeface="Arial" panose="020B0604020202020204" pitchFamily="34" charset="0"/>
                <a:ea typeface="ＭＳ ゴシック" panose="020B0609070205080204" pitchFamily="49" charset="-128"/>
              </a:rPr>
              <a:t>, at ang </a:t>
            </a:r>
            <a:r>
              <a:rPr lang="en-US" altLang="ja-JP" sz="1400" err="1">
                <a:effectLst/>
                <a:latin typeface="Arial" panose="020B0604020202020204" pitchFamily="34" charset="0"/>
                <a:ea typeface="ＭＳ ゴシック" panose="020B0609070205080204" pitchFamily="49" charset="-128"/>
              </a:rPr>
              <a:t>dami</a:t>
            </a:r>
            <a:r>
              <a:rPr lang="en-US" altLang="ja-JP" sz="1400">
                <a:effectLst/>
                <a:latin typeface="Arial" panose="020B0604020202020204" pitchFamily="34" charset="0"/>
                <a:ea typeface="ＭＳ ゴシック" panose="020B0609070205080204" pitchFamily="49" charset="-128"/>
              </a:rPr>
              <a:t> ng </a:t>
            </a:r>
            <a:r>
              <a:rPr lang="en-US" altLang="ja-JP" sz="1400" err="1">
                <a:effectLst/>
                <a:latin typeface="Arial" panose="020B0604020202020204" pitchFamily="34" charset="0"/>
                <a:ea typeface="ＭＳ ゴシック" panose="020B0609070205080204" pitchFamily="49" charset="-128"/>
              </a:rPr>
              <a:t>trabaho</a:t>
            </a:r>
            <a:r>
              <a:rPr lang="en-US" altLang="ja-JP" sz="1400">
                <a:effectLst/>
                <a:latin typeface="Arial" panose="020B0604020202020204" pitchFamily="34" charset="0"/>
                <a:ea typeface="ＭＳ ゴシック" panose="020B0609070205080204" pitchFamily="49" charset="-128"/>
              </a:rPr>
              <a:t> ay </a:t>
            </a:r>
            <a:r>
              <a:rPr lang="en-US" altLang="ja-JP" sz="1400" err="1">
                <a:effectLst/>
                <a:latin typeface="Arial" panose="020B0604020202020204" pitchFamily="34" charset="0"/>
                <a:ea typeface="ＭＳ ゴシック" panose="020B0609070205080204" pitchFamily="49" charset="-128"/>
              </a:rPr>
              <a:t>pareho</a:t>
            </a:r>
            <a:r>
              <a:rPr lang="en-US" altLang="ja-JP" sz="1400">
                <a:effectLst/>
                <a:latin typeface="Arial" panose="020B0604020202020204" pitchFamily="34" charset="0"/>
                <a:ea typeface="ＭＳ ゴシック" panose="020B0609070205080204" pitchFamily="49" charset="-128"/>
              </a:rPr>
              <a:t> </a:t>
            </a:r>
            <a:r>
              <a:rPr lang="en-US" altLang="ja-JP" sz="1400" err="1">
                <a:effectLst/>
                <a:latin typeface="Arial" panose="020B0604020202020204" pitchFamily="34" charset="0"/>
                <a:ea typeface="ＭＳ ゴシック" panose="020B0609070205080204" pitchFamily="49" charset="-128"/>
              </a:rPr>
              <a:t>kahit</a:t>
            </a:r>
            <a:r>
              <a:rPr lang="en-US" altLang="ja-JP" sz="1400">
                <a:effectLst/>
                <a:latin typeface="Arial" panose="020B0604020202020204" pitchFamily="34" charset="0"/>
                <a:ea typeface="ＭＳ ゴシック" panose="020B0609070205080204" pitchFamily="49" charset="-128"/>
              </a:rPr>
              <a:t> </a:t>
            </a:r>
            <a:r>
              <a:rPr lang="en-US" altLang="ja-JP" sz="1400" err="1">
                <a:effectLst/>
                <a:latin typeface="Arial" panose="020B0604020202020204" pitchFamily="34" charset="0"/>
                <a:ea typeface="ＭＳ ゴシック" panose="020B0609070205080204" pitchFamily="49" charset="-128"/>
              </a:rPr>
              <a:t>na</a:t>
            </a:r>
            <a:r>
              <a:rPr lang="en-US" altLang="ja-JP" sz="1400">
                <a:effectLst/>
                <a:latin typeface="Arial" panose="020B0604020202020204" pitchFamily="34" charset="0"/>
                <a:ea typeface="ＭＳ ゴシック" panose="020B0609070205080204" pitchFamily="49" charset="-128"/>
              </a:rPr>
              <a:t> </a:t>
            </a:r>
            <a:r>
              <a:rPr lang="en-US" altLang="ja-JP" sz="1400" err="1">
                <a:effectLst/>
                <a:latin typeface="Arial" panose="020B0604020202020204" pitchFamily="34" charset="0"/>
                <a:ea typeface="ＭＳ ゴシック" panose="020B0609070205080204" pitchFamily="49" charset="-128"/>
              </a:rPr>
              <a:t>ito</a:t>
            </a:r>
            <a:r>
              <a:rPr lang="en-US" altLang="ja-JP" sz="1400">
                <a:effectLst/>
                <a:latin typeface="Arial" panose="020B0604020202020204" pitchFamily="34" charset="0"/>
                <a:ea typeface="ＭＳ ゴシック" panose="020B0609070205080204" pitchFamily="49" charset="-128"/>
              </a:rPr>
              <a:t> ay </a:t>
            </a:r>
            <a:r>
              <a:rPr lang="en-US" altLang="ja-JP" sz="1400" err="1">
                <a:effectLst/>
                <a:latin typeface="Arial" panose="020B0604020202020204" pitchFamily="34" charset="0"/>
                <a:ea typeface="ＭＳ ゴシック" panose="020B0609070205080204" pitchFamily="49" charset="-128"/>
              </a:rPr>
              <a:t>higpitan</a:t>
            </a:r>
            <a:r>
              <a:rPr lang="en-US" altLang="ja-JP" sz="1400">
                <a:effectLst/>
                <a:latin typeface="Arial" panose="020B0604020202020204" pitchFamily="34" charset="0"/>
                <a:ea typeface="ＭＳ ゴシック" panose="020B0609070205080204" pitchFamily="49" charset="-128"/>
              </a:rPr>
              <a:t> ng A o B</a:t>
            </a:r>
            <a:endParaRPr lang="ja-JP" altLang="en-US" sz="140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108153436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3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385269"/>
          </a:xfrm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r>
              <a:rPr lang="en-US" altLang="ja-JP" sz="2400" b="1"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Moment ng </a:t>
            </a:r>
            <a:r>
              <a:rPr lang="en-US" altLang="ja-JP" sz="2400" b="1" err="1"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Puwersa</a:t>
            </a:r>
            <a:r>
              <a:rPr lang="ja-JP" altLang="en-US" sz="2400" b="1"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 </a:t>
            </a:r>
            <a:r>
              <a:rPr lang="en-US" altLang="ja-JP" sz="2400" b="1"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(</a:t>
            </a:r>
            <a:r>
              <a:rPr lang="ja-JP" altLang="en-US" sz="2400" b="1"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３</a:t>
            </a:r>
            <a:r>
              <a:rPr lang="en-US" altLang="ja-JP" sz="2400" b="1"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) </a:t>
            </a:r>
            <a:r>
              <a:rPr lang="en-US" altLang="ja-JP" sz="2400" b="1" err="1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Arial" panose="020B0604020202020204" pitchFamily="34" charset="0"/>
              </a:rPr>
              <a:t>Pagkahulog</a:t>
            </a:r>
            <a:r>
              <a:rPr lang="en-US" altLang="ja-JP" sz="2400" b="1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Arial" panose="020B0604020202020204" pitchFamily="34" charset="0"/>
              </a:rPr>
              <a:t> ng Moment</a:t>
            </a:r>
            <a:endParaRPr kumimoji="1" lang="ja-JP" altLang="en-US" sz="2400" b="1">
              <a:latin typeface="Arial" panose="020B0604020202020204" pitchFamily="34" charset="0"/>
              <a:ea typeface="Meiryo UI" panose="020B0604030504040204" pitchFamily="50" charset="-128"/>
              <a:cs typeface="Arial" panose="020B0604020202020204" pitchFamily="34" charset="0"/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3980651" y="6400413"/>
            <a:ext cx="4190011" cy="27699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r"/>
            <a:r>
              <a:rPr lang="en-US" altLang="ja-JP" sz="1200" dirty="0" err="1">
                <a:solidFill>
                  <a:prstClr val="black"/>
                </a:solidFill>
              </a:rPr>
              <a:t>teksto</a:t>
            </a:r>
            <a:r>
              <a:rPr lang="en-US" altLang="ja-JP" sz="1200" dirty="0">
                <a:solidFill>
                  <a:prstClr val="black"/>
                </a:solidFill>
              </a:rPr>
              <a:t> p.</a:t>
            </a:r>
            <a:r>
              <a:rPr lang="ja-JP" altLang="en-US" sz="1200" dirty="0">
                <a:solidFill>
                  <a:prstClr val="black"/>
                </a:solidFill>
              </a:rPr>
              <a:t>１４８</a:t>
            </a:r>
            <a:r>
              <a:rPr lang="en-US" altLang="ja-JP" sz="1200" dirty="0">
                <a:solidFill>
                  <a:prstClr val="black"/>
                </a:solidFill>
              </a:rPr>
              <a:t>/</a:t>
            </a:r>
            <a:r>
              <a:rPr lang="en-US" altLang="ja-JP" sz="1200" dirty="0" err="1">
                <a:solidFill>
                  <a:prstClr val="black"/>
                </a:solidFill>
              </a:rPr>
              <a:t>Suportang</a:t>
            </a:r>
            <a:r>
              <a:rPr lang="en-US" altLang="ja-JP" sz="1200" dirty="0">
                <a:solidFill>
                  <a:prstClr val="black"/>
                </a:solidFill>
              </a:rPr>
              <a:t> </a:t>
            </a:r>
            <a:r>
              <a:rPr lang="en-US" altLang="ja-JP" sz="1200" dirty="0" err="1">
                <a:solidFill>
                  <a:prstClr val="black"/>
                </a:solidFill>
              </a:rPr>
              <a:t>Aklat-Aralin</a:t>
            </a:r>
            <a:r>
              <a:rPr lang="en-US" altLang="ja-JP" sz="1200" dirty="0">
                <a:solidFill>
                  <a:prstClr val="black"/>
                </a:solidFill>
              </a:rPr>
              <a:t> p.</a:t>
            </a:r>
            <a:r>
              <a:rPr lang="ja-JP" altLang="en-US" sz="1200" dirty="0" smtClean="0">
                <a:solidFill>
                  <a:prstClr val="black"/>
                </a:solidFill>
              </a:rPr>
              <a:t>６４～６５</a:t>
            </a:r>
            <a:endParaRPr lang="ja-JP" altLang="en-US" sz="1200" dirty="0">
              <a:solidFill>
                <a:prstClr val="black"/>
              </a:solidFill>
            </a:endParaRP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712B29-8DFD-45C1-BE8F-2E7F44751CDC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69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BF96208E-1CB1-4064-AAB8-0F1448E0FA4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9861" t="11827" r="2632"/>
          <a:stretch/>
        </p:blipFill>
        <p:spPr>
          <a:xfrm>
            <a:off x="6733311" y="852738"/>
            <a:ext cx="2030518" cy="3093097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1" name="コンテンツ プレースホルダー 4"/>
          <p:cNvSpPr txBox="1">
            <a:spLocks/>
          </p:cNvSpPr>
          <p:nvPr/>
        </p:nvSpPr>
        <p:spPr>
          <a:xfrm>
            <a:off x="628650" y="852738"/>
            <a:ext cx="5970934" cy="3823296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ja-JP" altLang="en-US" sz="120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　</a:t>
            </a:r>
            <a:r>
              <a:rPr lang="en-US" altLang="ja-JP" sz="1200" dirty="0">
                <a:effectLst/>
                <a:latin typeface="Arial" panose="020B0604020202020204" pitchFamily="34" charset="0"/>
                <a:ea typeface="ＭＳ ゴシック" panose="020B0609070205080204" pitchFamily="49" charset="-128"/>
              </a:rPr>
              <a:t> Ang </a:t>
            </a:r>
            <a:r>
              <a:rPr lang="en-US" altLang="ja-JP" sz="1200" dirty="0" err="1">
                <a:effectLst/>
                <a:latin typeface="Arial" panose="020B0604020202020204" pitchFamily="34" charset="0"/>
                <a:ea typeface="ＭＳ ゴシック" panose="020B0609070205080204" pitchFamily="49" charset="-128"/>
              </a:rPr>
              <a:t>kaugnayan</a:t>
            </a:r>
            <a:r>
              <a:rPr lang="en-US" altLang="ja-JP" sz="1200" dirty="0">
                <a:effectLst/>
                <a:latin typeface="Arial" panose="020B0604020202020204" pitchFamily="34" charset="0"/>
                <a:ea typeface="ＭＳ ゴシック" panose="020B0609070205080204" pitchFamily="49" charset="-128"/>
              </a:rPr>
              <a:t> </a:t>
            </a:r>
            <a:r>
              <a:rPr lang="en-US" altLang="ja-JP" sz="1200" dirty="0" err="1">
                <a:effectLst/>
                <a:latin typeface="Arial" panose="020B0604020202020204" pitchFamily="34" charset="0"/>
                <a:ea typeface="ＭＳ ゴシック" panose="020B0609070205080204" pitchFamily="49" charset="-128"/>
              </a:rPr>
              <a:t>sa</a:t>
            </a:r>
            <a:r>
              <a:rPr lang="en-US" altLang="ja-JP" sz="1200" dirty="0">
                <a:effectLst/>
                <a:latin typeface="Arial" panose="020B0604020202020204" pitchFamily="34" charset="0"/>
                <a:ea typeface="ＭＳ ゴシック" panose="020B0609070205080204" pitchFamily="49" charset="-128"/>
              </a:rPr>
              <a:t> </a:t>
            </a:r>
            <a:r>
              <a:rPr lang="en-US" altLang="ja-JP" sz="1200" dirty="0" err="1">
                <a:effectLst/>
                <a:latin typeface="Arial" panose="020B0604020202020204" pitchFamily="34" charset="0"/>
                <a:ea typeface="ＭＳ ゴシック" panose="020B0609070205080204" pitchFamily="49" charset="-128"/>
              </a:rPr>
              <a:t>pagitan</a:t>
            </a:r>
            <a:r>
              <a:rPr lang="en-US" altLang="ja-JP" sz="1200" dirty="0">
                <a:effectLst/>
                <a:latin typeface="Arial" panose="020B0604020202020204" pitchFamily="34" charset="0"/>
                <a:ea typeface="ＭＳ ゴシック" panose="020B0609070205080204" pitchFamily="49" charset="-128"/>
              </a:rPr>
              <a:t> ng </a:t>
            </a:r>
            <a:r>
              <a:rPr lang="en-US" altLang="ja-JP" sz="1200" dirty="0" err="1">
                <a:effectLst/>
                <a:latin typeface="Arial" panose="020B0604020202020204" pitchFamily="34" charset="0"/>
                <a:ea typeface="ＭＳ ゴシック" panose="020B0609070205080204" pitchFamily="49" charset="-128"/>
              </a:rPr>
              <a:t>estabilidad</a:t>
            </a:r>
            <a:r>
              <a:rPr lang="en-US" altLang="ja-JP" sz="1200" dirty="0">
                <a:effectLst/>
                <a:latin typeface="Arial" panose="020B0604020202020204" pitchFamily="34" charset="0"/>
                <a:ea typeface="ＭＳ ゴシック" panose="020B0609070205080204" pitchFamily="49" charset="-128"/>
              </a:rPr>
              <a:t> at moment versus </a:t>
            </a:r>
            <a:r>
              <a:rPr lang="en-US" altLang="ja-JP" sz="1200" dirty="0" err="1">
                <a:effectLst/>
                <a:latin typeface="Arial" panose="020B0604020202020204" pitchFamily="34" charset="0"/>
                <a:ea typeface="ＭＳ ゴシック" panose="020B0609070205080204" pitchFamily="49" charset="-128"/>
              </a:rPr>
              <a:t>sa</a:t>
            </a:r>
            <a:r>
              <a:rPr lang="en-US" altLang="ja-JP" sz="1200" dirty="0">
                <a:effectLst/>
                <a:latin typeface="Arial" panose="020B0604020202020204" pitchFamily="34" charset="0"/>
                <a:ea typeface="ＭＳ ゴシック" panose="020B0609070205080204" pitchFamily="49" charset="-128"/>
              </a:rPr>
              <a:t> </a:t>
            </a:r>
            <a:r>
              <a:rPr lang="en-US" altLang="ja-JP" sz="1200" dirty="0" err="1">
                <a:effectLst/>
                <a:latin typeface="Arial" panose="020B0604020202020204" pitchFamily="34" charset="0"/>
                <a:ea typeface="ＭＳ ゴシック" panose="020B0609070205080204" pitchFamily="49" charset="-128"/>
              </a:rPr>
              <a:t>pagkahulog</a:t>
            </a:r>
            <a:r>
              <a:rPr lang="en-US" altLang="ja-JP" sz="1200" dirty="0">
                <a:effectLst/>
                <a:latin typeface="Arial" panose="020B0604020202020204" pitchFamily="34" charset="0"/>
                <a:ea typeface="ＭＳ ゴシック" panose="020B0609070205080204" pitchFamily="49" charset="-128"/>
              </a:rPr>
              <a:t> </a:t>
            </a:r>
            <a:r>
              <a:rPr lang="en-US" altLang="ja-JP" sz="1200" dirty="0" err="1">
                <a:effectLst/>
                <a:latin typeface="Arial" panose="020B0604020202020204" pitchFamily="34" charset="0"/>
                <a:ea typeface="ＭＳ ゴシック" panose="020B0609070205080204" pitchFamily="49" charset="-128"/>
              </a:rPr>
              <a:t>habang</a:t>
            </a:r>
            <a:r>
              <a:rPr lang="en-US" altLang="ja-JP" sz="1200" dirty="0">
                <a:effectLst/>
                <a:latin typeface="Arial" panose="020B0604020202020204" pitchFamily="34" charset="0"/>
                <a:ea typeface="ＭＳ ゴシック" panose="020B0609070205080204" pitchFamily="49" charset="-128"/>
              </a:rPr>
              <a:t> may aerial work platform work ay </a:t>
            </a:r>
            <a:r>
              <a:rPr lang="en-US" altLang="ja-JP" sz="1200" dirty="0" err="1">
                <a:effectLst/>
                <a:latin typeface="Arial" panose="020B0604020202020204" pitchFamily="34" charset="0"/>
                <a:ea typeface="ＭＳ ゴシック" panose="020B0609070205080204" pitchFamily="49" charset="-128"/>
              </a:rPr>
              <a:t>ipinaliwanag</a:t>
            </a:r>
            <a:r>
              <a:rPr lang="en-US" altLang="ja-JP" sz="1200" dirty="0">
                <a:effectLst/>
                <a:latin typeface="Arial" panose="020B0604020202020204" pitchFamily="34" charset="0"/>
                <a:ea typeface="ＭＳ ゴシック" panose="020B0609070205080204" pitchFamily="49" charset="-128"/>
              </a:rPr>
              <a:t> </a:t>
            </a:r>
            <a:r>
              <a:rPr lang="en-US" altLang="ja-JP" sz="1200" dirty="0" err="1">
                <a:effectLst/>
                <a:latin typeface="Arial" panose="020B0604020202020204" pitchFamily="34" charset="0"/>
                <a:ea typeface="ＭＳ ゴシック" panose="020B0609070205080204" pitchFamily="49" charset="-128"/>
              </a:rPr>
              <a:t>sa</a:t>
            </a:r>
            <a:r>
              <a:rPr lang="en-US" altLang="ja-JP" sz="1200" dirty="0">
                <a:effectLst/>
                <a:latin typeface="Arial" panose="020B0604020202020204" pitchFamily="34" charset="0"/>
                <a:ea typeface="ＭＳ ゴシック" panose="020B0609070205080204" pitchFamily="49" charset="-128"/>
              </a:rPr>
              <a:t> baba </a:t>
            </a:r>
            <a:r>
              <a:rPr lang="en-US" altLang="ja-JP" sz="1200" dirty="0" err="1">
                <a:effectLst/>
                <a:latin typeface="Arial" panose="020B0604020202020204" pitchFamily="34" charset="0"/>
                <a:ea typeface="ＭＳ ゴシック" panose="020B0609070205080204" pitchFamily="49" charset="-128"/>
              </a:rPr>
              <a:t>bilang</a:t>
            </a:r>
            <a:r>
              <a:rPr lang="en-US" altLang="ja-JP" sz="1200" dirty="0">
                <a:effectLst/>
                <a:latin typeface="Arial" panose="020B0604020202020204" pitchFamily="34" charset="0"/>
                <a:ea typeface="ＭＳ ゴシック" panose="020B0609070205080204" pitchFamily="49" charset="-128"/>
              </a:rPr>
              <a:t> </a:t>
            </a:r>
            <a:r>
              <a:rPr lang="en-US" altLang="ja-JP" sz="1200" dirty="0" err="1">
                <a:effectLst/>
                <a:latin typeface="Arial" panose="020B0604020202020204" pitchFamily="34" charset="0"/>
                <a:ea typeface="ＭＳ ゴシック" panose="020B0609070205080204" pitchFamily="49" charset="-128"/>
              </a:rPr>
              <a:t>isang</a:t>
            </a:r>
            <a:r>
              <a:rPr lang="en-US" altLang="ja-JP" sz="1200" dirty="0">
                <a:effectLst/>
                <a:latin typeface="Arial" panose="020B0604020202020204" pitchFamily="34" charset="0"/>
                <a:ea typeface="ＭＳ ゴシック" panose="020B0609070205080204" pitchFamily="49" charset="-128"/>
              </a:rPr>
              <a:t> </a:t>
            </a:r>
            <a:r>
              <a:rPr lang="en-US" altLang="ja-JP" sz="1200" dirty="0" err="1">
                <a:effectLst/>
                <a:latin typeface="Arial" panose="020B0604020202020204" pitchFamily="34" charset="0"/>
                <a:ea typeface="ＭＳ ゴシック" panose="020B0609070205080204" pitchFamily="49" charset="-128"/>
              </a:rPr>
              <a:t>halimbawa</a:t>
            </a:r>
            <a:r>
              <a:rPr lang="en-US" altLang="ja-JP" sz="1200" dirty="0">
                <a:effectLst/>
                <a:latin typeface="Arial" panose="020B0604020202020204" pitchFamily="34" charset="0"/>
                <a:ea typeface="ＭＳ ゴシック" panose="020B0609070205080204" pitchFamily="49" charset="-128"/>
              </a:rPr>
              <a:t>.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ja-JP" altLang="en-US" sz="120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　</a:t>
            </a:r>
            <a:r>
              <a:rPr lang="ja-JP" altLang="ja-JP" sz="1200" dirty="0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Arial" panose="020B0604020202020204" pitchFamily="34" charset="0"/>
              </a:rPr>
              <a:t> 【</a:t>
            </a:r>
            <a:r>
              <a:rPr lang="en-US" altLang="ja-JP" sz="1200" dirty="0" err="1">
                <a:effectLst/>
                <a:latin typeface="Arial" panose="020B0604020202020204" pitchFamily="34" charset="0"/>
                <a:ea typeface="ＭＳ ゴシック" panose="020B0609070205080204" pitchFamily="49" charset="-128"/>
              </a:rPr>
              <a:t>Kundisyon</a:t>
            </a:r>
            <a:r>
              <a:rPr lang="en-US" altLang="ja-JP" sz="1200" dirty="0">
                <a:effectLst/>
                <a:latin typeface="Arial" panose="020B0604020202020204" pitchFamily="34" charset="0"/>
                <a:ea typeface="ＭＳ ゴシック" panose="020B0609070205080204" pitchFamily="49" charset="-128"/>
              </a:rPr>
              <a:t> </a:t>
            </a:r>
            <a:r>
              <a:rPr lang="en-US" altLang="ja-JP" sz="120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】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ja-JP" altLang="en-US" sz="120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　　</a:t>
            </a:r>
            <a:r>
              <a:rPr lang="ja-JP" altLang="ja-JP" sz="1200" dirty="0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Arial" panose="020B0604020202020204" pitchFamily="34" charset="0"/>
              </a:rPr>
              <a:t>Ｏ</a:t>
            </a:r>
            <a:r>
              <a:rPr lang="en-US" altLang="ja-JP" sz="1200" dirty="0">
                <a:effectLst/>
                <a:latin typeface="Arial" panose="020B0604020202020204" pitchFamily="34" charset="0"/>
                <a:ea typeface="ＭＳ ゴシック" panose="020B0609070205080204" pitchFamily="49" charset="-128"/>
              </a:rPr>
              <a:t>: Fall fulcrum</a:t>
            </a:r>
            <a:r>
              <a:rPr lang="ja-JP" altLang="ja-JP" sz="1200" dirty="0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Arial" panose="020B0604020202020204" pitchFamily="34" charset="0"/>
              </a:rPr>
              <a:t>（</a:t>
            </a:r>
            <a:r>
              <a:rPr lang="en-US" altLang="ja-JP" sz="1200" dirty="0">
                <a:effectLst/>
                <a:latin typeface="Arial" panose="020B0604020202020204" pitchFamily="34" charset="0"/>
                <a:ea typeface="ＭＳ ゴシック" panose="020B0609070205080204" pitchFamily="49" charset="-128"/>
              </a:rPr>
              <a:t>Overhang </a:t>
            </a:r>
            <a:r>
              <a:rPr lang="en-US" altLang="ja-JP" sz="1200" dirty="0" err="1">
                <a:effectLst/>
                <a:latin typeface="Arial" panose="020B0604020202020204" pitchFamily="34" charset="0"/>
                <a:ea typeface="ＭＳ ゴシック" panose="020B0609070205080204" pitchFamily="49" charset="-128"/>
              </a:rPr>
              <a:t>na</a:t>
            </a:r>
            <a:r>
              <a:rPr lang="en-US" altLang="ja-JP" sz="1200" dirty="0">
                <a:effectLst/>
                <a:latin typeface="Arial" panose="020B0604020202020204" pitchFamily="34" charset="0"/>
                <a:ea typeface="ＭＳ ゴシック" panose="020B0609070205080204" pitchFamily="49" charset="-128"/>
              </a:rPr>
              <a:t> </a:t>
            </a:r>
            <a:r>
              <a:rPr lang="en-US" altLang="ja-JP" sz="1200" dirty="0" err="1">
                <a:effectLst/>
                <a:latin typeface="Arial" panose="020B0604020202020204" pitchFamily="34" charset="0"/>
                <a:ea typeface="ＭＳ ゴシック" panose="020B0609070205080204" pitchFamily="49" charset="-128"/>
              </a:rPr>
              <a:t>posisyon</a:t>
            </a:r>
            <a:r>
              <a:rPr lang="en-US" altLang="ja-JP" sz="1200" dirty="0">
                <a:effectLst/>
                <a:latin typeface="Arial" panose="020B0604020202020204" pitchFamily="34" charset="0"/>
                <a:ea typeface="ＭＳ ゴシック" panose="020B0609070205080204" pitchFamily="49" charset="-128"/>
              </a:rPr>
              <a:t> outrigger</a:t>
            </a:r>
            <a:r>
              <a:rPr lang="ja-JP" altLang="ja-JP" sz="1200" dirty="0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Arial" panose="020B0604020202020204" pitchFamily="34" charset="0"/>
              </a:rPr>
              <a:t>） </a:t>
            </a:r>
            <a:r>
              <a:rPr lang="ja-JP" altLang="en-US" sz="120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　　Ｗ</a:t>
            </a:r>
            <a:r>
              <a:rPr lang="ja-JP" altLang="en-US" sz="1200" baseline="-200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Ｇ</a:t>
            </a:r>
            <a:r>
              <a:rPr lang="ja-JP" altLang="en-US" sz="120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：高所作業車の重量（重さ）（機体質量</a:t>
            </a:r>
            <a:r>
              <a:rPr lang="en-US" altLang="ja-JP" sz="120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×</a:t>
            </a:r>
            <a:r>
              <a:rPr lang="ja-JP" altLang="en-US" sz="120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ｇ）</a:t>
            </a:r>
          </a:p>
          <a:p>
            <a:pPr marL="438785" indent="127000" algn="l"/>
            <a:r>
              <a:rPr lang="ja-JP" altLang="en-US" sz="120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　　</a:t>
            </a:r>
            <a:r>
              <a:rPr lang="ja-JP" altLang="ja-JP" sz="1200" dirty="0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Arial" panose="020B0604020202020204" pitchFamily="34" charset="0"/>
              </a:rPr>
              <a:t>Ｗ</a:t>
            </a:r>
            <a:r>
              <a:rPr lang="ja-JP" altLang="ja-JP" sz="1200" baseline="-25000" dirty="0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Arial" panose="020B0604020202020204" pitchFamily="34" charset="0"/>
              </a:rPr>
              <a:t>Ｇ</a:t>
            </a:r>
            <a:r>
              <a:rPr lang="ja-JP" altLang="ja-JP" sz="1200" dirty="0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Arial" panose="020B0604020202020204" pitchFamily="34" charset="0"/>
              </a:rPr>
              <a:t>：</a:t>
            </a:r>
            <a:r>
              <a:rPr lang="en-US" altLang="ja-JP" sz="1200" dirty="0" err="1">
                <a:effectLst/>
                <a:latin typeface="Arial" panose="020B0604020202020204" pitchFamily="34" charset="0"/>
                <a:ea typeface="ＭＳ ゴシック" panose="020B0609070205080204" pitchFamily="49" charset="-128"/>
              </a:rPr>
              <a:t>Bigat</a:t>
            </a:r>
            <a:r>
              <a:rPr lang="en-US" altLang="ja-JP" sz="1200" dirty="0">
                <a:effectLst/>
                <a:latin typeface="Arial" panose="020B0604020202020204" pitchFamily="34" charset="0"/>
                <a:ea typeface="ＭＳ ゴシック" panose="020B0609070205080204" pitchFamily="49" charset="-128"/>
              </a:rPr>
              <a:t> ng aerial work platform</a:t>
            </a:r>
            <a:r>
              <a:rPr lang="ja-JP" altLang="ja-JP" sz="1200" dirty="0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Arial" panose="020B0604020202020204" pitchFamily="34" charset="0"/>
              </a:rPr>
              <a:t>（</a:t>
            </a:r>
            <a:r>
              <a:rPr lang="en-US" altLang="ja-JP" sz="1200" dirty="0" err="1">
                <a:effectLst/>
                <a:latin typeface="Arial" panose="020B0604020202020204" pitchFamily="34" charset="0"/>
                <a:ea typeface="ＭＳ ゴシック" panose="020B0609070205080204" pitchFamily="49" charset="-128"/>
              </a:rPr>
              <a:t>Bigat</a:t>
            </a:r>
            <a:r>
              <a:rPr lang="ja-JP" altLang="ja-JP" sz="1200" dirty="0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Arial" panose="020B0604020202020204" pitchFamily="34" charset="0"/>
              </a:rPr>
              <a:t>） </a:t>
            </a:r>
            <a:r>
              <a:rPr lang="ja-JP" altLang="ja-JP" sz="1200" kern="100" dirty="0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Arial" panose="020B0604020202020204" pitchFamily="34" charset="0"/>
              </a:rPr>
              <a:t>（</a:t>
            </a:r>
            <a:r>
              <a:rPr lang="en-US" altLang="ja-JP" sz="1200" kern="100" dirty="0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vehicle mass ratio×</a:t>
            </a:r>
            <a:r>
              <a:rPr lang="ja-JP" altLang="ja-JP" sz="1200" kern="100" dirty="0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Arial" panose="020B0604020202020204" pitchFamily="34" charset="0"/>
              </a:rPr>
              <a:t>ｇ）</a:t>
            </a:r>
            <a:endParaRPr lang="ja-JP" altLang="ja-JP" sz="1200" kern="100" dirty="0">
              <a:effectLst/>
              <a:latin typeface="ＭＳ ゴシック" panose="020B0609070205080204" pitchFamily="49" charset="-128"/>
              <a:ea typeface="ＭＳ ゴシック" panose="020B0609070205080204" pitchFamily="49" charset="-128"/>
              <a:cs typeface="Times New Roman" panose="02020603050405020304" pitchFamily="18" charset="0"/>
            </a:endParaRPr>
          </a:p>
          <a:p>
            <a:pPr marL="143510" indent="127000" algn="l"/>
            <a:r>
              <a:rPr lang="ja-JP" altLang="en-US" sz="120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　</a:t>
            </a:r>
            <a:r>
              <a:rPr lang="ja-JP" altLang="ja-JP" sz="1200" kern="100" dirty="0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Arial" panose="020B0604020202020204" pitchFamily="34" charset="0"/>
              </a:rPr>
              <a:t>Ｗ：</a:t>
            </a:r>
            <a:r>
              <a:rPr lang="en-US" altLang="ja-JP" sz="1200" kern="100" dirty="0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Total weight of load on the work platform</a:t>
            </a:r>
            <a:endParaRPr lang="ja-JP" altLang="ja-JP" sz="1200" kern="100" dirty="0">
              <a:effectLst/>
              <a:latin typeface="ＭＳ ゴシック" panose="020B0609070205080204" pitchFamily="49" charset="-128"/>
              <a:ea typeface="ＭＳ ゴシック" panose="020B0609070205080204" pitchFamily="49" charset="-128"/>
              <a:cs typeface="Times New Roman" panose="02020603050405020304" pitchFamily="18" charset="0"/>
            </a:endParaRPr>
          </a:p>
          <a:p>
            <a:pPr marL="438785" indent="127000" algn="l"/>
            <a:r>
              <a:rPr lang="ja-JP" altLang="ja-JP" sz="1200" kern="100" dirty="0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Arial" panose="020B0604020202020204" pitchFamily="34" charset="0"/>
              </a:rPr>
              <a:t>（</a:t>
            </a:r>
            <a:r>
              <a:rPr lang="en-US" altLang="ja-JP" sz="1200" kern="100" dirty="0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Load mass×</a:t>
            </a:r>
            <a:r>
              <a:rPr lang="ja-JP" altLang="ja-JP" sz="1200" kern="100" dirty="0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Arial" panose="020B0604020202020204" pitchFamily="34" charset="0"/>
              </a:rPr>
              <a:t>ｇ</a:t>
            </a:r>
            <a:r>
              <a:rPr lang="en-US" altLang="ja-JP" sz="1200" kern="100" dirty="0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)</a:t>
            </a:r>
            <a:endParaRPr lang="ja-JP" altLang="ja-JP" sz="1200" kern="100" dirty="0">
              <a:effectLst/>
              <a:latin typeface="ＭＳ ゴシック" panose="020B0609070205080204" pitchFamily="49" charset="-128"/>
              <a:ea typeface="ＭＳ ゴシック" panose="020B0609070205080204" pitchFamily="49" charset="-128"/>
              <a:cs typeface="Times New Roman" panose="02020603050405020304" pitchFamily="18" charset="0"/>
            </a:endParaRPr>
          </a:p>
          <a:p>
            <a:pPr marL="143510" indent="127000" algn="l"/>
            <a:r>
              <a:rPr lang="ja-JP" altLang="ja-JP" sz="1200" kern="100" dirty="0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Arial" panose="020B0604020202020204" pitchFamily="34" charset="0"/>
              </a:rPr>
              <a:t>Ｌ</a:t>
            </a:r>
            <a:r>
              <a:rPr lang="en-US" altLang="ja-JP" sz="1200" kern="100" dirty="0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: </a:t>
            </a:r>
            <a:r>
              <a:rPr lang="en-US" altLang="ja-JP" sz="1200" kern="100" dirty="0" err="1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Distansya</a:t>
            </a:r>
            <a:r>
              <a:rPr lang="en-US" altLang="ja-JP" sz="1200" kern="100" dirty="0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 </a:t>
            </a:r>
            <a:r>
              <a:rPr lang="en-US" altLang="ja-JP" sz="1200" kern="100" dirty="0" err="1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mula</a:t>
            </a:r>
            <a:r>
              <a:rPr lang="en-US" altLang="ja-JP" sz="1200" kern="100" dirty="0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 </a:t>
            </a:r>
            <a:r>
              <a:rPr lang="en-US" altLang="ja-JP" sz="1200" kern="100" dirty="0" err="1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sa</a:t>
            </a:r>
            <a:r>
              <a:rPr lang="en-US" altLang="ja-JP" sz="1200" kern="100" dirty="0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 fulcrum O </a:t>
            </a:r>
            <a:r>
              <a:rPr lang="en-US" altLang="ja-JP" sz="1200" kern="100" dirty="0" err="1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hanggang</a:t>
            </a:r>
            <a:r>
              <a:rPr lang="en-US" altLang="ja-JP" sz="1200" kern="100" dirty="0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 </a:t>
            </a:r>
            <a:r>
              <a:rPr lang="en-US" altLang="ja-JP" sz="1200" kern="100" dirty="0" err="1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sa</a:t>
            </a:r>
            <a:r>
              <a:rPr lang="en-US" altLang="ja-JP" sz="1200" kern="100" dirty="0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 </a:t>
            </a:r>
            <a:r>
              <a:rPr lang="en-US" altLang="ja-JP" sz="1200" kern="100" dirty="0" err="1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posisyon</a:t>
            </a:r>
            <a:r>
              <a:rPr lang="en-US" altLang="ja-JP" sz="1200" kern="100" dirty="0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 ng </a:t>
            </a:r>
            <a:r>
              <a:rPr lang="en-US" altLang="ja-JP" sz="1200" kern="100" dirty="0" err="1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sentro</a:t>
            </a:r>
            <a:r>
              <a:rPr lang="en-US" altLang="ja-JP" sz="1200" kern="100" dirty="0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 ng </a:t>
            </a:r>
            <a:r>
              <a:rPr lang="en-US" altLang="ja-JP" sz="1200" kern="100" dirty="0" err="1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grabidad</a:t>
            </a:r>
            <a:r>
              <a:rPr lang="en-US" altLang="ja-JP" sz="1200" kern="100" dirty="0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(</a:t>
            </a:r>
            <a:r>
              <a:rPr lang="en-US" altLang="ja-JP" sz="1200" kern="100" dirty="0" err="1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jyuushin</a:t>
            </a:r>
            <a:r>
              <a:rPr lang="en-US" altLang="ja-JP" sz="1200" kern="100" dirty="0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) ng aerial work platform</a:t>
            </a:r>
            <a:endParaRPr lang="ja-JP" altLang="ja-JP" sz="1200" kern="100" dirty="0">
              <a:effectLst/>
              <a:latin typeface="ＭＳ ゴシック" panose="020B0609070205080204" pitchFamily="49" charset="-128"/>
              <a:ea typeface="ＭＳ ゴシック" panose="020B0609070205080204" pitchFamily="49" charset="-128"/>
              <a:cs typeface="Times New Roman" panose="02020603050405020304" pitchFamily="18" charset="0"/>
            </a:endParaRPr>
          </a:p>
          <a:p>
            <a:pPr marL="143510" indent="127000" algn="l"/>
            <a:r>
              <a:rPr lang="en-US" altLang="ja-JP" sz="1200" kern="100" dirty="0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ℓ</a:t>
            </a:r>
            <a:r>
              <a:rPr lang="ja-JP" altLang="ja-JP" sz="1200" kern="100" dirty="0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Arial" panose="020B0604020202020204" pitchFamily="34" charset="0"/>
              </a:rPr>
              <a:t>：</a:t>
            </a:r>
            <a:r>
              <a:rPr lang="en-US" altLang="ja-JP" sz="1200" kern="100" dirty="0" err="1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Pahalang</a:t>
            </a:r>
            <a:r>
              <a:rPr lang="en-US" altLang="ja-JP" sz="1200" kern="100" dirty="0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 </a:t>
            </a:r>
            <a:r>
              <a:rPr lang="en-US" altLang="ja-JP" sz="1200" kern="100" dirty="0" err="1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na</a:t>
            </a:r>
            <a:r>
              <a:rPr lang="en-US" altLang="ja-JP" sz="1200" kern="100" dirty="0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 </a:t>
            </a:r>
            <a:r>
              <a:rPr lang="en-US" altLang="ja-JP" sz="1200" kern="100" dirty="0" err="1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distansya</a:t>
            </a:r>
            <a:r>
              <a:rPr lang="en-US" altLang="ja-JP" sz="1200" kern="100" dirty="0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 </a:t>
            </a:r>
            <a:r>
              <a:rPr lang="en-US" altLang="ja-JP" sz="1200" kern="100" dirty="0" err="1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mula</a:t>
            </a:r>
            <a:r>
              <a:rPr lang="en-US" altLang="ja-JP" sz="1200" kern="100" dirty="0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 </a:t>
            </a:r>
            <a:r>
              <a:rPr lang="en-US" altLang="ja-JP" sz="1200" kern="100" dirty="0" err="1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sa</a:t>
            </a:r>
            <a:r>
              <a:rPr lang="en-US" altLang="ja-JP" sz="1200" kern="100" dirty="0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 fulcrum O </a:t>
            </a:r>
            <a:r>
              <a:rPr lang="en-US" altLang="ja-JP" sz="1200" kern="100" dirty="0" err="1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hanggang</a:t>
            </a:r>
            <a:r>
              <a:rPr lang="en-US" altLang="ja-JP" sz="1200" kern="100" dirty="0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 </a:t>
            </a:r>
            <a:r>
              <a:rPr lang="en-US" altLang="ja-JP" sz="1200" kern="100" dirty="0" err="1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sa</a:t>
            </a:r>
            <a:r>
              <a:rPr lang="en-US" altLang="ja-JP" sz="1200" kern="100" dirty="0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 </a:t>
            </a:r>
            <a:r>
              <a:rPr lang="en-US" altLang="ja-JP" sz="1200" kern="100" dirty="0" err="1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sentro</a:t>
            </a:r>
            <a:r>
              <a:rPr lang="en-US" altLang="ja-JP" sz="1200" kern="100" dirty="0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 ng </a:t>
            </a:r>
            <a:r>
              <a:rPr lang="en-US" altLang="ja-JP" sz="1200" kern="100" dirty="0" err="1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grabidad</a:t>
            </a:r>
            <a:r>
              <a:rPr lang="en-US" altLang="ja-JP" sz="1200" kern="100" dirty="0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(</a:t>
            </a:r>
            <a:r>
              <a:rPr lang="en-US" altLang="ja-JP" sz="1200" kern="100" dirty="0" err="1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jyuushin</a:t>
            </a:r>
            <a:r>
              <a:rPr lang="en-US" altLang="ja-JP" sz="1200" kern="100" dirty="0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) ng load</a:t>
            </a:r>
            <a:endParaRPr lang="ja-JP" altLang="ja-JP" sz="1200" kern="100" dirty="0">
              <a:effectLst/>
              <a:latin typeface="ＭＳ ゴシック" panose="020B0609070205080204" pitchFamily="49" charset="-128"/>
              <a:ea typeface="ＭＳ ゴシック" panose="020B0609070205080204" pitchFamily="49" charset="-128"/>
              <a:cs typeface="Times New Roman" panose="02020603050405020304" pitchFamily="18" charset="0"/>
            </a:endParaRPr>
          </a:p>
          <a:p>
            <a:pPr marL="0" indent="0">
              <a:lnSpc>
                <a:spcPct val="100000"/>
              </a:lnSpc>
              <a:spcBef>
                <a:spcPts val="300"/>
              </a:spcBef>
              <a:buNone/>
            </a:pPr>
            <a:r>
              <a:rPr lang="ja-JP" altLang="en-US" sz="120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　</a:t>
            </a:r>
            <a:r>
              <a:rPr lang="en-US" altLang="ja-JP" sz="1200" dirty="0">
                <a:effectLst/>
                <a:latin typeface="Arial" panose="020B0604020202020204" pitchFamily="34" charset="0"/>
                <a:ea typeface="ＭＳ ゴシック" panose="020B0609070205080204" pitchFamily="49" charset="-128"/>
              </a:rPr>
              <a:t> </a:t>
            </a:r>
            <a:r>
              <a:rPr lang="en-US" altLang="ja-JP" sz="1200" dirty="0" err="1">
                <a:effectLst/>
                <a:latin typeface="Arial" panose="020B0604020202020204" pitchFamily="34" charset="0"/>
                <a:ea typeface="ＭＳ ゴシック" panose="020B0609070205080204" pitchFamily="49" charset="-128"/>
              </a:rPr>
              <a:t>Gamit</a:t>
            </a:r>
            <a:r>
              <a:rPr lang="en-US" altLang="ja-JP" sz="1200" dirty="0">
                <a:effectLst/>
                <a:latin typeface="Arial" panose="020B0604020202020204" pitchFamily="34" charset="0"/>
                <a:ea typeface="ＭＳ ゴシック" panose="020B0609070205080204" pitchFamily="49" charset="-128"/>
              </a:rPr>
              <a:t> ang fulcrum O </a:t>
            </a:r>
            <a:r>
              <a:rPr lang="en-US" altLang="ja-JP" sz="1200" dirty="0" err="1">
                <a:effectLst/>
                <a:latin typeface="Arial" panose="020B0604020202020204" pitchFamily="34" charset="0"/>
                <a:ea typeface="ＭＳ ゴシック" panose="020B0609070205080204" pitchFamily="49" charset="-128"/>
              </a:rPr>
              <a:t>bilang</a:t>
            </a:r>
            <a:r>
              <a:rPr lang="en-US" altLang="ja-JP" sz="1200" dirty="0">
                <a:effectLst/>
                <a:latin typeface="Arial" panose="020B0604020202020204" pitchFamily="34" charset="0"/>
                <a:ea typeface="ＭＳ ゴシック" panose="020B0609070205080204" pitchFamily="49" charset="-128"/>
              </a:rPr>
              <a:t> axis, ang moment ng </a:t>
            </a:r>
            <a:r>
              <a:rPr lang="en-US" altLang="ja-JP" sz="1200" dirty="0" err="1">
                <a:effectLst/>
                <a:latin typeface="Arial" panose="020B0604020202020204" pitchFamily="34" charset="0"/>
                <a:ea typeface="ＭＳ ゴシック" panose="020B0609070205080204" pitchFamily="49" charset="-128"/>
              </a:rPr>
              <a:t>puwersa</a:t>
            </a:r>
            <a:r>
              <a:rPr lang="en-US" altLang="ja-JP" sz="1200" dirty="0">
                <a:effectLst/>
                <a:latin typeface="Arial" panose="020B0604020202020204" pitchFamily="34" charset="0"/>
                <a:ea typeface="ＭＳ ゴシック" panose="020B0609070205080204" pitchFamily="49" charset="-128"/>
              </a:rPr>
              <a:t> </a:t>
            </a:r>
            <a:r>
              <a:rPr lang="en-US" altLang="ja-JP" sz="1200" dirty="0" err="1">
                <a:effectLst/>
                <a:latin typeface="Arial" panose="020B0604020202020204" pitchFamily="34" charset="0"/>
                <a:ea typeface="ＭＳ ゴシック" panose="020B0609070205080204" pitchFamily="49" charset="-128"/>
              </a:rPr>
              <a:t>na</a:t>
            </a:r>
            <a:r>
              <a:rPr lang="en-US" altLang="ja-JP" sz="1200" dirty="0">
                <a:effectLst/>
                <a:latin typeface="Arial" panose="020B0604020202020204" pitchFamily="34" charset="0"/>
                <a:ea typeface="ＭＳ ゴシック" panose="020B0609070205080204" pitchFamily="49" charset="-128"/>
              </a:rPr>
              <a:t> </a:t>
            </a:r>
            <a:r>
              <a:rPr lang="en-US" altLang="ja-JP" sz="1200" dirty="0" err="1">
                <a:effectLst/>
                <a:latin typeface="Arial" panose="020B0604020202020204" pitchFamily="34" charset="0"/>
                <a:ea typeface="ＭＳ ゴシック" panose="020B0609070205080204" pitchFamily="49" charset="-128"/>
              </a:rPr>
              <a:t>sumusubok</a:t>
            </a:r>
            <a:r>
              <a:rPr lang="en-US" altLang="ja-JP" sz="1200" dirty="0">
                <a:effectLst/>
                <a:latin typeface="Arial" panose="020B0604020202020204" pitchFamily="34" charset="0"/>
                <a:ea typeface="ＭＳ ゴシック" panose="020B0609070205080204" pitchFamily="49" charset="-128"/>
              </a:rPr>
              <a:t> </a:t>
            </a:r>
            <a:r>
              <a:rPr lang="en-US" altLang="ja-JP" sz="1200" dirty="0" err="1">
                <a:effectLst/>
                <a:latin typeface="Arial" panose="020B0604020202020204" pitchFamily="34" charset="0"/>
                <a:ea typeface="ＭＳ ゴシック" panose="020B0609070205080204" pitchFamily="49" charset="-128"/>
              </a:rPr>
              <a:t>na</a:t>
            </a:r>
            <a:r>
              <a:rPr lang="en-US" altLang="ja-JP" sz="1200" dirty="0">
                <a:effectLst/>
                <a:latin typeface="Arial" panose="020B0604020202020204" pitchFamily="34" charset="0"/>
                <a:ea typeface="ＭＳ ゴシック" panose="020B0609070205080204" pitchFamily="49" charset="-128"/>
              </a:rPr>
              <a:t> </a:t>
            </a:r>
            <a:r>
              <a:rPr lang="en-US" altLang="ja-JP" sz="1200" dirty="0" err="1">
                <a:effectLst/>
                <a:latin typeface="Arial" panose="020B0604020202020204" pitchFamily="34" charset="0"/>
                <a:ea typeface="ＭＳ ゴシック" panose="020B0609070205080204" pitchFamily="49" charset="-128"/>
              </a:rPr>
              <a:t>baligtarin</a:t>
            </a:r>
            <a:r>
              <a:rPr lang="en-US" altLang="ja-JP" sz="1200" dirty="0">
                <a:effectLst/>
                <a:latin typeface="Arial" panose="020B0604020202020204" pitchFamily="34" charset="0"/>
                <a:ea typeface="ＭＳ ゴシック" panose="020B0609070205080204" pitchFamily="49" charset="-128"/>
              </a:rPr>
              <a:t> ang aerial work platform ay ang fall moment (MW). Ang moment(MG) </a:t>
            </a:r>
            <a:r>
              <a:rPr lang="en-US" altLang="ja-JP" sz="1200" dirty="0" err="1">
                <a:effectLst/>
                <a:latin typeface="Arial" panose="020B0604020202020204" pitchFamily="34" charset="0"/>
                <a:ea typeface="ＭＳ ゴシック" panose="020B0609070205080204" pitchFamily="49" charset="-128"/>
              </a:rPr>
              <a:t>na</a:t>
            </a:r>
            <a:r>
              <a:rPr lang="en-US" altLang="ja-JP" sz="1200" dirty="0">
                <a:effectLst/>
                <a:latin typeface="Arial" panose="020B0604020202020204" pitchFamily="34" charset="0"/>
                <a:ea typeface="ＭＳ ゴシック" panose="020B0609070205080204" pitchFamily="49" charset="-128"/>
              </a:rPr>
              <a:t> </a:t>
            </a:r>
            <a:r>
              <a:rPr lang="en-US" altLang="ja-JP" sz="1200" dirty="0" err="1">
                <a:effectLst/>
                <a:latin typeface="Arial" panose="020B0604020202020204" pitchFamily="34" charset="0"/>
                <a:ea typeface="ＭＳ ゴシック" panose="020B0609070205080204" pitchFamily="49" charset="-128"/>
              </a:rPr>
              <a:t>kumikilos</a:t>
            </a:r>
            <a:r>
              <a:rPr lang="en-US" altLang="ja-JP" sz="1200" dirty="0">
                <a:effectLst/>
                <a:latin typeface="Arial" panose="020B0604020202020204" pitchFamily="34" charset="0"/>
                <a:ea typeface="ＭＳ ゴシック" panose="020B0609070205080204" pitchFamily="49" charset="-128"/>
              </a:rPr>
              <a:t> </a:t>
            </a:r>
            <a:r>
              <a:rPr lang="en-US" altLang="ja-JP" sz="1200" dirty="0" err="1">
                <a:effectLst/>
                <a:latin typeface="Arial" panose="020B0604020202020204" pitchFamily="34" charset="0"/>
                <a:ea typeface="ＭＳ ゴシック" panose="020B0609070205080204" pitchFamily="49" charset="-128"/>
              </a:rPr>
              <a:t>sa</a:t>
            </a:r>
            <a:r>
              <a:rPr lang="en-US" altLang="ja-JP" sz="1200" dirty="0">
                <a:effectLst/>
                <a:latin typeface="Arial" panose="020B0604020202020204" pitchFamily="34" charset="0"/>
                <a:ea typeface="ＭＳ ゴシック" panose="020B0609070205080204" pitchFamily="49" charset="-128"/>
              </a:rPr>
              <a:t> </a:t>
            </a:r>
            <a:r>
              <a:rPr lang="en-US" altLang="ja-JP" sz="1200" dirty="0" err="1">
                <a:effectLst/>
                <a:latin typeface="Arial" panose="020B0604020202020204" pitchFamily="34" charset="0"/>
                <a:ea typeface="ＭＳ ゴシック" panose="020B0609070205080204" pitchFamily="49" charset="-128"/>
              </a:rPr>
              <a:t>kabaligtaran</a:t>
            </a:r>
            <a:r>
              <a:rPr lang="en-US" altLang="ja-JP" sz="1200" dirty="0">
                <a:effectLst/>
                <a:latin typeface="Arial" panose="020B0604020202020204" pitchFamily="34" charset="0"/>
                <a:ea typeface="ＭＳ ゴシック" panose="020B0609070205080204" pitchFamily="49" charset="-128"/>
              </a:rPr>
              <a:t> ng </a:t>
            </a:r>
            <a:r>
              <a:rPr lang="en-US" altLang="ja-JP" sz="1200" dirty="0" err="1">
                <a:effectLst/>
                <a:latin typeface="Arial" panose="020B0604020202020204" pitchFamily="34" charset="0"/>
                <a:ea typeface="ＭＳ ゴシック" panose="020B0609070205080204" pitchFamily="49" charset="-128"/>
              </a:rPr>
              <a:t>direksyon</a:t>
            </a:r>
            <a:r>
              <a:rPr lang="en-US" altLang="ja-JP" sz="1200" dirty="0">
                <a:effectLst/>
                <a:latin typeface="Arial" panose="020B0604020202020204" pitchFamily="34" charset="0"/>
                <a:ea typeface="ＭＳ ゴシック" panose="020B0609070205080204" pitchFamily="49" charset="-128"/>
              </a:rPr>
              <a:t> </a:t>
            </a:r>
            <a:r>
              <a:rPr lang="en-US" altLang="ja-JP" sz="1200" dirty="0" err="1">
                <a:effectLst/>
                <a:latin typeface="Arial" panose="020B0604020202020204" pitchFamily="34" charset="0"/>
                <a:ea typeface="ＭＳ ゴシック" panose="020B0609070205080204" pitchFamily="49" charset="-128"/>
              </a:rPr>
              <a:t>sa</a:t>
            </a:r>
            <a:r>
              <a:rPr lang="en-US" altLang="ja-JP" sz="1200" dirty="0">
                <a:effectLst/>
                <a:latin typeface="Arial" panose="020B0604020202020204" pitchFamily="34" charset="0"/>
                <a:ea typeface="ＭＳ ゴシック" panose="020B0609070205080204" pitchFamily="49" charset="-128"/>
              </a:rPr>
              <a:t> moment </a:t>
            </a:r>
            <a:r>
              <a:rPr lang="en-US" altLang="ja-JP" sz="1200" dirty="0" err="1">
                <a:effectLst/>
                <a:latin typeface="Arial" panose="020B0604020202020204" pitchFamily="34" charset="0"/>
                <a:ea typeface="ＭＳ ゴシック" panose="020B0609070205080204" pitchFamily="49" charset="-128"/>
              </a:rPr>
              <a:t>na</a:t>
            </a:r>
            <a:r>
              <a:rPr lang="en-US" altLang="ja-JP" sz="1200" dirty="0">
                <a:effectLst/>
                <a:latin typeface="Arial" panose="020B0604020202020204" pitchFamily="34" charset="0"/>
                <a:ea typeface="ＭＳ ゴシック" panose="020B0609070205080204" pitchFamily="49" charset="-128"/>
              </a:rPr>
              <a:t> </a:t>
            </a:r>
            <a:r>
              <a:rPr lang="en-US" altLang="ja-JP" sz="1200" dirty="0" err="1">
                <a:effectLst/>
                <a:latin typeface="Arial" panose="020B0604020202020204" pitchFamily="34" charset="0"/>
                <a:ea typeface="ＭＳ ゴシック" panose="020B0609070205080204" pitchFamily="49" charset="-128"/>
              </a:rPr>
              <a:t>sumusubok</a:t>
            </a:r>
            <a:r>
              <a:rPr lang="en-US" altLang="ja-JP" sz="1200" dirty="0">
                <a:effectLst/>
                <a:latin typeface="Arial" panose="020B0604020202020204" pitchFamily="34" charset="0"/>
                <a:ea typeface="ＭＳ ゴシック" panose="020B0609070205080204" pitchFamily="49" charset="-128"/>
              </a:rPr>
              <a:t> </a:t>
            </a:r>
            <a:r>
              <a:rPr lang="en-US" altLang="ja-JP" sz="1200" dirty="0" err="1">
                <a:effectLst/>
                <a:latin typeface="Arial" panose="020B0604020202020204" pitchFamily="34" charset="0"/>
                <a:ea typeface="ＭＳ ゴシック" panose="020B0609070205080204" pitchFamily="49" charset="-128"/>
              </a:rPr>
              <a:t>na</a:t>
            </a:r>
            <a:r>
              <a:rPr lang="en-US" altLang="ja-JP" sz="1200" dirty="0">
                <a:effectLst/>
                <a:latin typeface="Arial" panose="020B0604020202020204" pitchFamily="34" charset="0"/>
                <a:ea typeface="ＭＳ ゴシック" panose="020B0609070205080204" pitchFamily="49" charset="-128"/>
              </a:rPr>
              <a:t> </a:t>
            </a:r>
            <a:r>
              <a:rPr lang="en-US" altLang="ja-JP" sz="1200" dirty="0" err="1">
                <a:effectLst/>
                <a:latin typeface="Arial" panose="020B0604020202020204" pitchFamily="34" charset="0"/>
                <a:ea typeface="ＭＳ ゴシック" panose="020B0609070205080204" pitchFamily="49" charset="-128"/>
              </a:rPr>
              <a:t>bumaligtad</a:t>
            </a:r>
            <a:r>
              <a:rPr lang="en-US" altLang="ja-JP" sz="1200" dirty="0">
                <a:effectLst/>
                <a:latin typeface="Arial" panose="020B0604020202020204" pitchFamily="34" charset="0"/>
                <a:ea typeface="ＭＳ ゴシック" panose="020B0609070205080204" pitchFamily="49" charset="-128"/>
              </a:rPr>
              <a:t> at </a:t>
            </a:r>
            <a:r>
              <a:rPr lang="en-US" altLang="ja-JP" sz="1200" dirty="0" err="1">
                <a:effectLst/>
                <a:latin typeface="Arial" panose="020B0604020202020204" pitchFamily="34" charset="0"/>
                <a:ea typeface="ＭＳ ゴシック" panose="020B0609070205080204" pitchFamily="49" charset="-128"/>
              </a:rPr>
              <a:t>sinusubukang</a:t>
            </a:r>
            <a:r>
              <a:rPr lang="en-US" altLang="ja-JP" sz="1200" dirty="0">
                <a:effectLst/>
                <a:latin typeface="Arial" panose="020B0604020202020204" pitchFamily="34" charset="0"/>
                <a:ea typeface="ＭＳ ゴシック" panose="020B0609070205080204" pitchFamily="49" charset="-128"/>
              </a:rPr>
              <a:t> mag-stabilize ay </a:t>
            </a:r>
            <a:r>
              <a:rPr lang="en-US" altLang="ja-JP" sz="1200" dirty="0" err="1">
                <a:effectLst/>
                <a:latin typeface="Arial" panose="020B0604020202020204" pitchFamily="34" charset="0"/>
                <a:ea typeface="ＭＳ ゴシック" panose="020B0609070205080204" pitchFamily="49" charset="-128"/>
              </a:rPr>
              <a:t>maaaring</a:t>
            </a:r>
            <a:r>
              <a:rPr lang="en-US" altLang="ja-JP" sz="1200" dirty="0">
                <a:effectLst/>
                <a:latin typeface="Arial" panose="020B0604020202020204" pitchFamily="34" charset="0"/>
                <a:ea typeface="ＭＳ ゴシック" panose="020B0609070205080204" pitchFamily="49" charset="-128"/>
              </a:rPr>
              <a:t> </a:t>
            </a:r>
            <a:r>
              <a:rPr lang="en-US" altLang="ja-JP" sz="1200" dirty="0" err="1">
                <a:effectLst/>
                <a:latin typeface="Arial" panose="020B0604020202020204" pitchFamily="34" charset="0"/>
                <a:ea typeface="ＭＳ ゴシック" panose="020B0609070205080204" pitchFamily="49" charset="-128"/>
              </a:rPr>
              <a:t>kalkulahin</a:t>
            </a:r>
            <a:r>
              <a:rPr lang="en-US" altLang="ja-JP" sz="1200" dirty="0">
                <a:effectLst/>
                <a:latin typeface="Arial" panose="020B0604020202020204" pitchFamily="34" charset="0"/>
                <a:ea typeface="ＭＳ ゴシック" panose="020B0609070205080204" pitchFamily="49" charset="-128"/>
              </a:rPr>
              <a:t> ng </a:t>
            </a:r>
            <a:r>
              <a:rPr lang="en-US" altLang="ja-JP" sz="1200" dirty="0" err="1">
                <a:effectLst/>
                <a:latin typeface="Arial" panose="020B0604020202020204" pitchFamily="34" charset="0"/>
                <a:ea typeface="ＭＳ ゴシック" panose="020B0609070205080204" pitchFamily="49" charset="-128"/>
              </a:rPr>
              <a:t>sumusunod</a:t>
            </a:r>
            <a:r>
              <a:rPr lang="en-US" altLang="ja-JP" sz="1200" dirty="0">
                <a:effectLst/>
                <a:latin typeface="Arial" panose="020B0604020202020204" pitchFamily="34" charset="0"/>
                <a:ea typeface="ＭＳ ゴシック" panose="020B0609070205080204" pitchFamily="49" charset="-128"/>
              </a:rPr>
              <a:t> </a:t>
            </a:r>
            <a:r>
              <a:rPr lang="en-US" altLang="ja-JP" sz="1200" dirty="0" err="1">
                <a:effectLst/>
                <a:latin typeface="Arial" panose="020B0604020202020204" pitchFamily="34" charset="0"/>
                <a:ea typeface="ＭＳ ゴシック" panose="020B0609070205080204" pitchFamily="49" charset="-128"/>
              </a:rPr>
              <a:t>na</a:t>
            </a:r>
            <a:r>
              <a:rPr lang="en-US" altLang="ja-JP" sz="1200" dirty="0">
                <a:effectLst/>
                <a:latin typeface="Arial" panose="020B0604020202020204" pitchFamily="34" charset="0"/>
                <a:ea typeface="ＭＳ ゴシック" panose="020B0609070205080204" pitchFamily="49" charset="-128"/>
              </a:rPr>
              <a:t> equation. </a:t>
            </a:r>
            <a:r>
              <a:rPr lang="ja-JP" altLang="en-US" sz="120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。</a:t>
            </a:r>
          </a:p>
          <a:p>
            <a:pPr marL="0" indent="0">
              <a:lnSpc>
                <a:spcPct val="100000"/>
              </a:lnSpc>
              <a:spcBef>
                <a:spcPts val="300"/>
              </a:spcBef>
              <a:buNone/>
            </a:pPr>
            <a:r>
              <a:rPr lang="ja-JP" altLang="en-US" sz="120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　　</a:t>
            </a:r>
            <a:r>
              <a:rPr lang="en-US" altLang="ja-JP" sz="1200" dirty="0">
                <a:effectLst/>
                <a:latin typeface="Arial" panose="020B0604020202020204" pitchFamily="34" charset="0"/>
                <a:ea typeface="ＭＳ ゴシック" panose="020B0609070205080204" pitchFamily="49" charset="-128"/>
              </a:rPr>
              <a:t> Fall Moment </a:t>
            </a:r>
            <a:r>
              <a:rPr lang="ja-JP" altLang="ja-JP" sz="1200" dirty="0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Arial" panose="020B0604020202020204" pitchFamily="34" charset="0"/>
              </a:rPr>
              <a:t>Ｍ</a:t>
            </a:r>
            <a:r>
              <a:rPr lang="ja-JP" altLang="ja-JP" sz="1200" baseline="-25000" dirty="0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Arial" panose="020B0604020202020204" pitchFamily="34" charset="0"/>
              </a:rPr>
              <a:t>Ｗ</a:t>
            </a:r>
            <a:r>
              <a:rPr lang="ja-JP" altLang="ja-JP" sz="1200" dirty="0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Arial" panose="020B0604020202020204" pitchFamily="34" charset="0"/>
              </a:rPr>
              <a:t>＝　Ｗ</a:t>
            </a:r>
            <a:r>
              <a:rPr lang="en-US" altLang="ja-JP" sz="1200" dirty="0">
                <a:effectLst/>
                <a:latin typeface="Arial" panose="020B0604020202020204" pitchFamily="34" charset="0"/>
                <a:ea typeface="ＭＳ ゴシック" panose="020B0609070205080204" pitchFamily="49" charset="-128"/>
              </a:rPr>
              <a:t>×ℓ </a:t>
            </a:r>
          </a:p>
          <a:p>
            <a:pPr marL="152400" indent="0" algn="l">
              <a:buNone/>
            </a:pPr>
            <a:r>
              <a:rPr lang="en-US" altLang="ja-JP" sz="1200" kern="100" dirty="0" err="1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Talahanayan</a:t>
            </a:r>
            <a:r>
              <a:rPr lang="en-US" altLang="ja-JP" sz="1200" kern="100" dirty="0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 moment </a:t>
            </a:r>
            <a:r>
              <a:rPr lang="ja-JP" altLang="ja-JP" sz="1200" kern="100" dirty="0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Arial" panose="020B0604020202020204" pitchFamily="34" charset="0"/>
              </a:rPr>
              <a:t>Ｍ</a:t>
            </a:r>
            <a:r>
              <a:rPr lang="ja-JP" altLang="ja-JP" sz="1200" kern="100" baseline="-25000" dirty="0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Arial" panose="020B0604020202020204" pitchFamily="34" charset="0"/>
              </a:rPr>
              <a:t>Ｇ</a:t>
            </a:r>
            <a:r>
              <a:rPr lang="ja-JP" altLang="ja-JP" sz="1200" kern="100" dirty="0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Arial" panose="020B0604020202020204" pitchFamily="34" charset="0"/>
              </a:rPr>
              <a:t>＝　Ｗ</a:t>
            </a:r>
            <a:r>
              <a:rPr lang="ja-JP" altLang="ja-JP" sz="1200" kern="100" baseline="-25000" dirty="0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Arial" panose="020B0604020202020204" pitchFamily="34" charset="0"/>
              </a:rPr>
              <a:t>Ｇ</a:t>
            </a:r>
            <a:r>
              <a:rPr lang="en-US" altLang="ja-JP" sz="1200" kern="100" dirty="0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×</a:t>
            </a:r>
            <a:r>
              <a:rPr lang="ja-JP" altLang="ja-JP" sz="1200" kern="100" dirty="0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Arial" panose="020B0604020202020204" pitchFamily="34" charset="0"/>
              </a:rPr>
              <a:t>Ｌ</a:t>
            </a:r>
            <a:endParaRPr lang="ja-JP" altLang="ja-JP" sz="1200" kern="100" dirty="0">
              <a:effectLst/>
              <a:latin typeface="ＭＳ ゴシック" panose="020B0609070205080204" pitchFamily="49" charset="-128"/>
              <a:ea typeface="ＭＳ ゴシック" panose="020B0609070205080204" pitchFamily="49" charset="-128"/>
              <a:cs typeface="Times New Roman" panose="02020603050405020304" pitchFamily="18" charset="0"/>
            </a:endParaRPr>
          </a:p>
          <a:p>
            <a:pPr indent="127000" algn="l"/>
            <a:r>
              <a:rPr lang="ja-JP" altLang="en-US" sz="120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　</a:t>
            </a:r>
            <a:r>
              <a:rPr lang="en-US" altLang="ja-JP" sz="1200" kern="100" dirty="0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 Kung M</a:t>
            </a:r>
            <a:r>
              <a:rPr lang="en-US" altLang="ja-JP" sz="1200" kern="100" baseline="-2000" dirty="0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G</a:t>
            </a:r>
            <a:r>
              <a:rPr lang="en-US" altLang="ja-JP" sz="1200" kern="100" dirty="0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&gt; MW, ang aerial work platform ay </a:t>
            </a:r>
            <a:endParaRPr lang="ja-JP" altLang="ja-JP" sz="1200" kern="100" dirty="0">
              <a:effectLst/>
              <a:latin typeface="ＭＳ ゴシック" panose="020B0609070205080204" pitchFamily="49" charset="-128"/>
              <a:ea typeface="ＭＳ ゴシック" panose="020B0609070205080204" pitchFamily="49" charset="-128"/>
              <a:cs typeface="Times New Roman" panose="02020603050405020304" pitchFamily="18" charset="0"/>
            </a:endParaRPr>
          </a:p>
          <a:p>
            <a:pPr indent="127000" algn="l"/>
            <a:r>
              <a:rPr lang="en-US" altLang="ja-JP" sz="1200" kern="100" dirty="0" err="1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matatag</a:t>
            </a:r>
            <a:r>
              <a:rPr lang="en-US" altLang="ja-JP" sz="1200" kern="100" dirty="0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 </a:t>
            </a:r>
            <a:r>
              <a:rPr lang="en-US" altLang="ja-JP" sz="1200" kern="100" dirty="0" err="1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laban</a:t>
            </a:r>
            <a:r>
              <a:rPr lang="en-US" altLang="ja-JP" sz="1200" kern="100" dirty="0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 </a:t>
            </a:r>
            <a:r>
              <a:rPr lang="en-US" altLang="ja-JP" sz="1200" kern="100" dirty="0" err="1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sa</a:t>
            </a:r>
            <a:r>
              <a:rPr lang="en-US" altLang="ja-JP" sz="1200" kern="100" dirty="0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 </a:t>
            </a:r>
            <a:r>
              <a:rPr lang="en-US" altLang="ja-JP" sz="1200" kern="100" dirty="0" err="1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pagbagsak</a:t>
            </a:r>
            <a:r>
              <a:rPr lang="en-US" altLang="ja-JP" sz="1200" kern="100" dirty="0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, at kung MG &lt;MW, </a:t>
            </a:r>
            <a:r>
              <a:rPr lang="en-US" altLang="ja-JP" sz="1200" kern="100" dirty="0" err="1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ito</a:t>
            </a:r>
            <a:r>
              <a:rPr lang="en-US" altLang="ja-JP" sz="1200" kern="100" dirty="0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 ay </a:t>
            </a:r>
            <a:r>
              <a:rPr lang="en-US" altLang="ja-JP" sz="1200" kern="100" dirty="0" err="1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babagsak</a:t>
            </a:r>
            <a:r>
              <a:rPr lang="en-US" altLang="ja-JP" sz="1200" kern="100" dirty="0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.</a:t>
            </a:r>
            <a:endParaRPr lang="ja-JP" altLang="ja-JP" sz="1200" kern="100" dirty="0">
              <a:effectLst/>
              <a:latin typeface="ＭＳ ゴシック" panose="020B0609070205080204" pitchFamily="49" charset="-128"/>
              <a:ea typeface="ＭＳ ゴシック" panose="020B0609070205080204" pitchFamily="49" charset="-128"/>
              <a:cs typeface="Times New Roman" panose="02020603050405020304" pitchFamily="18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ja-JP" sz="1200" kern="100" dirty="0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Kahit </a:t>
            </a:r>
            <a:r>
              <a:rPr lang="en-US" altLang="ja-JP" sz="1200" kern="100" dirty="0" err="1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na</a:t>
            </a:r>
            <a:r>
              <a:rPr lang="en-US" altLang="ja-JP" sz="1200" kern="100" dirty="0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 </a:t>
            </a:r>
            <a:r>
              <a:rPr lang="en-US" altLang="ja-JP" sz="1200" kern="100" dirty="0" err="1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pareho</a:t>
            </a:r>
            <a:r>
              <a:rPr lang="en-US" altLang="ja-JP" sz="1200" kern="100" dirty="0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 ang load, </a:t>
            </a:r>
            <a:r>
              <a:rPr lang="en-US" altLang="ja-JP" sz="1200" kern="100" dirty="0" err="1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sa</a:t>
            </a:r>
            <a:r>
              <a:rPr lang="en-US" altLang="ja-JP" sz="1200" kern="100" dirty="0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 </a:t>
            </a:r>
            <a:r>
              <a:rPr lang="en-US" altLang="ja-JP" sz="1200" kern="100" dirty="0" err="1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pamamagitan</a:t>
            </a:r>
            <a:r>
              <a:rPr lang="en-US" altLang="ja-JP" sz="1200" kern="100" dirty="0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 ng </a:t>
            </a:r>
            <a:r>
              <a:rPr lang="en-US" altLang="ja-JP" sz="1200" kern="100" dirty="0" err="1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pagbaba</a:t>
            </a:r>
            <a:r>
              <a:rPr lang="en-US" altLang="ja-JP" sz="1200" kern="100" dirty="0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 o </a:t>
            </a:r>
            <a:r>
              <a:rPr lang="en-US" altLang="ja-JP" sz="1200" kern="100" dirty="0" err="1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pagpapahaba</a:t>
            </a:r>
            <a:r>
              <a:rPr lang="en-US" altLang="ja-JP" sz="1200" kern="100" dirty="0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 ng boom, ang </a:t>
            </a:r>
            <a:r>
              <a:rPr lang="en-US" altLang="ja-JP" sz="1200" kern="100" dirty="0" err="1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distansya</a:t>
            </a:r>
            <a:r>
              <a:rPr lang="en-US" altLang="ja-JP" sz="1200" kern="100" dirty="0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 (Q) </a:t>
            </a:r>
            <a:r>
              <a:rPr lang="en-US" altLang="ja-JP" sz="1200" kern="100" dirty="0" err="1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sa</a:t>
            </a:r>
            <a:r>
              <a:rPr lang="en-US" altLang="ja-JP" sz="1200" kern="100" dirty="0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 </a:t>
            </a:r>
            <a:r>
              <a:rPr lang="en-US" altLang="ja-JP" sz="1200" kern="100" dirty="0" err="1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sentro</a:t>
            </a:r>
            <a:r>
              <a:rPr lang="en-US" altLang="ja-JP" sz="1200" kern="100" dirty="0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 ng </a:t>
            </a:r>
            <a:r>
              <a:rPr lang="en-US" altLang="ja-JP" sz="1200" kern="100" dirty="0" err="1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grabidad</a:t>
            </a:r>
            <a:r>
              <a:rPr lang="en-US" altLang="ja-JP" sz="1200" kern="100" dirty="0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(</a:t>
            </a:r>
            <a:r>
              <a:rPr lang="en-US" altLang="ja-JP" sz="1200" kern="100" dirty="0" err="1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jyuushin</a:t>
            </a:r>
            <a:r>
              <a:rPr lang="en-US" altLang="ja-JP" sz="1200" kern="100" dirty="0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) ng load ay </a:t>
            </a:r>
            <a:r>
              <a:rPr lang="en-US" altLang="ja-JP" sz="1200" kern="100" dirty="0" err="1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nagiging</a:t>
            </a:r>
            <a:r>
              <a:rPr lang="en-US" altLang="ja-JP" sz="1200" kern="100" dirty="0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 mas </a:t>
            </a:r>
            <a:r>
              <a:rPr lang="en-US" altLang="ja-JP" sz="1200" kern="100" dirty="0" err="1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mahaba</a:t>
            </a:r>
            <a:r>
              <a:rPr lang="en-US" altLang="ja-JP" sz="1200" kern="100" dirty="0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, ang fall moment (MW) ay </a:t>
            </a:r>
            <a:r>
              <a:rPr lang="en-US" altLang="ja-JP" sz="1200" kern="100" dirty="0" err="1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tumataas</a:t>
            </a:r>
            <a:r>
              <a:rPr lang="en-US" altLang="ja-JP" sz="1200" kern="100" dirty="0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, at ang </a:t>
            </a:r>
            <a:r>
              <a:rPr lang="en-US" altLang="ja-JP" sz="1200" kern="100" dirty="0" err="1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panganib</a:t>
            </a:r>
            <a:r>
              <a:rPr lang="en-US" altLang="ja-JP" sz="1200" kern="100" dirty="0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 ng overturning ay </a:t>
            </a:r>
            <a:r>
              <a:rPr lang="en-US" altLang="ja-JP" sz="1200" kern="100" dirty="0" err="1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tumataas</a:t>
            </a:r>
            <a:r>
              <a:rPr lang="en-US" altLang="ja-JP" sz="1200" kern="100" dirty="0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.</a:t>
            </a:r>
            <a:endParaRPr lang="ja-JP" altLang="ja-JP" sz="1200" kern="100" dirty="0">
              <a:effectLst/>
              <a:latin typeface="ＭＳ ゴシック" panose="020B0609070205080204" pitchFamily="49" charset="-128"/>
              <a:ea typeface="ＭＳ ゴシック" panose="020B0609070205080204" pitchFamily="49" charset="-128"/>
              <a:cs typeface="Times New Roman" panose="02020603050405020304" pitchFamily="18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ja-JP" altLang="en-US" sz="1200" dirty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pic>
        <p:nvPicPr>
          <p:cNvPr id="9" name="図 8">
            <a:extLst>
              <a:ext uri="{FF2B5EF4-FFF2-40B4-BE49-F238E27FC236}">
                <a16:creationId xmlns:a16="http://schemas.microsoft.com/office/drawing/2014/main" id="{881E043A-0C71-415E-97CB-818F1D0965B9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48734" t="17377" r="10268"/>
          <a:stretch/>
        </p:blipFill>
        <p:spPr>
          <a:xfrm>
            <a:off x="6680524" y="3989897"/>
            <a:ext cx="2083306" cy="232239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5116449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3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385269"/>
          </a:xfrm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r>
              <a:rPr lang="en-US" altLang="ja-JP" sz="2400" b="1">
                <a:latin typeface="Meiryo UI" panose="020B0604030504040204" pitchFamily="50" charset="-128"/>
                <a:ea typeface="Meiryo UI" panose="020B0604030504040204" pitchFamily="50" charset="-128"/>
              </a:rPr>
              <a:t>Uri ng Aerial Work Platform Vehicle</a:t>
            </a:r>
            <a:r>
              <a:rPr lang="ja-JP" altLang="en-US" sz="2400" b="1">
                <a:latin typeface="Meiryo UI" panose="020B0604030504040204" pitchFamily="50" charset="-128"/>
                <a:ea typeface="Meiryo UI" panose="020B0604030504040204" pitchFamily="50" charset="-128"/>
              </a:rPr>
              <a:t>（３）</a:t>
            </a:r>
            <a:endParaRPr kumimoji="1" lang="ja-JP" altLang="en-US" sz="2400" b="1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4572000" y="6400413"/>
            <a:ext cx="3598662" cy="27699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r"/>
            <a:r>
              <a:rPr lang="en-US" altLang="ja-JP" sz="1200" dirty="0" err="1">
                <a:solidFill>
                  <a:prstClr val="black"/>
                </a:solidFill>
              </a:rPr>
              <a:t>teksto</a:t>
            </a:r>
            <a:r>
              <a:rPr lang="en-US" altLang="ja-JP" sz="1200" dirty="0">
                <a:solidFill>
                  <a:prstClr val="black"/>
                </a:solidFill>
              </a:rPr>
              <a:t> p.</a:t>
            </a:r>
            <a:r>
              <a:rPr lang="ja-JP" altLang="en-US" sz="1200" dirty="0">
                <a:solidFill>
                  <a:prstClr val="black"/>
                </a:solidFill>
              </a:rPr>
              <a:t>６</a:t>
            </a:r>
            <a:r>
              <a:rPr lang="en-US" altLang="ja-JP" sz="1200" dirty="0">
                <a:solidFill>
                  <a:prstClr val="black"/>
                </a:solidFill>
              </a:rPr>
              <a:t>/</a:t>
            </a:r>
            <a:r>
              <a:rPr lang="en-US" altLang="ja-JP" sz="1200" dirty="0" err="1">
                <a:solidFill>
                  <a:prstClr val="black"/>
                </a:solidFill>
              </a:rPr>
              <a:t>Suportang</a:t>
            </a:r>
            <a:r>
              <a:rPr lang="en-US" altLang="ja-JP" sz="1200" dirty="0">
                <a:solidFill>
                  <a:prstClr val="black"/>
                </a:solidFill>
              </a:rPr>
              <a:t> </a:t>
            </a:r>
            <a:r>
              <a:rPr lang="en-US" altLang="ja-JP" sz="1200" dirty="0" err="1">
                <a:solidFill>
                  <a:prstClr val="black"/>
                </a:solidFill>
              </a:rPr>
              <a:t>Aklat-Aralin</a:t>
            </a:r>
            <a:r>
              <a:rPr lang="en-US" altLang="ja-JP" sz="1200" dirty="0">
                <a:solidFill>
                  <a:prstClr val="black"/>
                </a:solidFill>
              </a:rPr>
              <a:t> </a:t>
            </a:r>
            <a:r>
              <a:rPr lang="en-US" altLang="ja-JP" sz="1200" dirty="0" smtClean="0">
                <a:solidFill>
                  <a:prstClr val="black"/>
                </a:solidFill>
              </a:rPr>
              <a:t>p.</a:t>
            </a:r>
            <a:r>
              <a:rPr lang="ja-JP" altLang="en-US" sz="1200" dirty="0">
                <a:solidFill>
                  <a:prstClr val="black"/>
                </a:solidFill>
              </a:rPr>
              <a:t>７</a:t>
            </a: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712B29-8DFD-45C1-BE8F-2E7F44751CDC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7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コンテンツ プレースホルダー 4"/>
          <p:cNvSpPr txBox="1">
            <a:spLocks/>
          </p:cNvSpPr>
          <p:nvPr/>
        </p:nvSpPr>
        <p:spPr>
          <a:xfrm>
            <a:off x="628650" y="935915"/>
            <a:ext cx="7886700" cy="2425233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ja-JP" altLang="en-US" sz="1400" b="1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③　</a:t>
            </a:r>
            <a:r>
              <a:rPr lang="en-US" altLang="ja-JP" sz="1400" b="1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Combined Boom Type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en-US" altLang="ja-JP" sz="1400" kern="100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Kaya </a:t>
            </a:r>
            <a:r>
              <a:rPr lang="en-US" altLang="ja-JP" sz="1400" kern="100" err="1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nitong</a:t>
            </a:r>
            <a:r>
              <a:rPr lang="en-US" altLang="ja-JP" sz="1400" kern="100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 mag-expand, mag-contract, at mag-bend.</a:t>
            </a:r>
            <a:endParaRPr lang="ja-JP" altLang="ja-JP" sz="1400" kern="100">
              <a:effectLst/>
              <a:latin typeface="ＭＳ ゴシック" panose="020B0609070205080204" pitchFamily="49" charset="-128"/>
              <a:ea typeface="ＭＳ ゴシック" panose="020B0609070205080204" pitchFamily="49" charset="-128"/>
              <a:cs typeface="Times New Roman" panose="02020603050405020304" pitchFamily="18" charset="0"/>
            </a:endParaRP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endParaRPr lang="ja-JP" altLang="en-US" sz="140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en-US" altLang="ja-JP" sz="140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【Ang Mga Main Features】</a:t>
            </a:r>
          </a:p>
          <a:p>
            <a:pPr marL="342900" lvl="0" indent="-342900" algn="just">
              <a:buFont typeface="+mj-lt"/>
              <a:buAutoNum type="alphaLcPeriod"/>
            </a:pPr>
            <a:r>
              <a:rPr lang="en-US" altLang="ja-JP" sz="1400" kern="100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Mas </a:t>
            </a:r>
            <a:r>
              <a:rPr lang="en-US" altLang="ja-JP" sz="1400" kern="100" err="1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mataas</a:t>
            </a:r>
            <a:r>
              <a:rPr lang="en-US" altLang="ja-JP" sz="1400" kern="100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 at </a:t>
            </a:r>
            <a:r>
              <a:rPr lang="en-US" altLang="ja-JP" sz="1400" kern="100" err="1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malawak</a:t>
            </a:r>
            <a:r>
              <a:rPr lang="en-US" altLang="ja-JP" sz="1400" kern="100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 ang </a:t>
            </a:r>
            <a:r>
              <a:rPr lang="en-US" altLang="ja-JP" sz="1400" kern="100" err="1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sakop</a:t>
            </a:r>
            <a:r>
              <a:rPr lang="en-US" altLang="ja-JP" sz="1400" kern="100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 ng work platform.</a:t>
            </a:r>
            <a:endParaRPr lang="en-US" altLang="ja-JP" sz="1400" kern="100">
              <a:latin typeface="ＭＳ ゴシック" panose="020B0609070205080204" pitchFamily="49" charset="-128"/>
              <a:ea typeface="ＭＳ ゴシック" panose="020B0609070205080204" pitchFamily="49" charset="-128"/>
              <a:cs typeface="Times New Roman" panose="02020603050405020304" pitchFamily="18" charset="0"/>
            </a:endParaRPr>
          </a:p>
          <a:p>
            <a:pPr marL="342900" lvl="0" indent="-342900" algn="just">
              <a:buFont typeface="+mj-lt"/>
              <a:buAutoNum type="alphaLcPeriod"/>
            </a:pPr>
            <a:r>
              <a:rPr lang="en-US" altLang="ja-JP" sz="1400" kern="100" err="1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Kadalasang</a:t>
            </a:r>
            <a:r>
              <a:rPr lang="en-US" altLang="ja-JP" sz="1400" kern="100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 </a:t>
            </a:r>
            <a:r>
              <a:rPr lang="en-US" altLang="ja-JP" sz="1400" kern="100" err="1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gamit</a:t>
            </a:r>
            <a:r>
              <a:rPr lang="en-US" altLang="ja-JP" sz="1400" kern="100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 </a:t>
            </a:r>
            <a:r>
              <a:rPr lang="en-US" altLang="ja-JP" sz="1400" kern="100" err="1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sa</a:t>
            </a:r>
            <a:r>
              <a:rPr lang="en-US" altLang="ja-JP" sz="1400" kern="100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 </a:t>
            </a:r>
            <a:r>
              <a:rPr lang="en-US" altLang="ja-JP" sz="1400" kern="100" err="1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konstruksyon</a:t>
            </a:r>
            <a:r>
              <a:rPr lang="en-US" altLang="ja-JP" sz="1400" kern="100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 at maintenance </a:t>
            </a:r>
            <a:r>
              <a:rPr lang="en-US" altLang="ja-JP" sz="1400" kern="100" err="1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na</a:t>
            </a:r>
            <a:r>
              <a:rPr lang="en-US" altLang="ja-JP" sz="1400" kern="100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 </a:t>
            </a:r>
            <a:r>
              <a:rPr lang="en-US" altLang="ja-JP" sz="1400" kern="100" err="1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kinakailangan</a:t>
            </a:r>
            <a:r>
              <a:rPr lang="en-US" altLang="ja-JP" sz="1400" kern="100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 ng </a:t>
            </a:r>
            <a:r>
              <a:rPr lang="en-US" altLang="ja-JP" sz="1400" kern="100" err="1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operasyon</a:t>
            </a:r>
            <a:r>
              <a:rPr lang="en-US" altLang="ja-JP" sz="1400" kern="100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 </a:t>
            </a:r>
            <a:r>
              <a:rPr lang="en-US" altLang="ja-JP" sz="1400" kern="100" err="1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sa</a:t>
            </a:r>
            <a:r>
              <a:rPr lang="en-US" altLang="ja-JP" sz="1400" kern="100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 </a:t>
            </a:r>
            <a:r>
              <a:rPr lang="en-US" altLang="ja-JP" sz="1400" kern="100" err="1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mataas</a:t>
            </a:r>
            <a:r>
              <a:rPr lang="en-US" altLang="ja-JP" sz="1400" kern="100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 </a:t>
            </a:r>
            <a:r>
              <a:rPr lang="en-US" altLang="ja-JP" sz="1400" kern="100" err="1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na</a:t>
            </a:r>
            <a:r>
              <a:rPr lang="en-US" altLang="ja-JP" sz="1400" kern="100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 </a:t>
            </a:r>
            <a:r>
              <a:rPr lang="en-US" altLang="ja-JP" sz="1400" kern="100" err="1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lugar</a:t>
            </a:r>
            <a:r>
              <a:rPr lang="en-US" altLang="ja-JP" sz="1400" kern="100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 at </a:t>
            </a:r>
            <a:r>
              <a:rPr lang="en-US" altLang="ja-JP" sz="1400" kern="100" err="1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malawak</a:t>
            </a:r>
            <a:r>
              <a:rPr lang="en-US" altLang="ja-JP" sz="1400" kern="100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 </a:t>
            </a:r>
            <a:r>
              <a:rPr lang="en-US" altLang="ja-JP" sz="1400" kern="100" err="1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na</a:t>
            </a:r>
            <a:r>
              <a:rPr lang="en-US" altLang="ja-JP" sz="1400" kern="100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 </a:t>
            </a:r>
            <a:r>
              <a:rPr lang="en-US" altLang="ja-JP" sz="1400" kern="100" err="1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sakop</a:t>
            </a:r>
            <a:r>
              <a:rPr lang="en-US" altLang="ja-JP" sz="1400" kern="100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.</a:t>
            </a:r>
            <a:endParaRPr lang="ja-JP" altLang="ja-JP" sz="1400" kern="100">
              <a:effectLst/>
              <a:latin typeface="ＭＳ ゴシック" panose="020B0609070205080204" pitchFamily="49" charset="-128"/>
              <a:ea typeface="ＭＳ ゴシック" panose="020B0609070205080204" pitchFamily="49" charset="-128"/>
              <a:cs typeface="Times New Roman" panose="02020603050405020304" pitchFamily="18" charset="0"/>
            </a:endParaRPr>
          </a:p>
        </p:txBody>
      </p:sp>
      <p:pic>
        <p:nvPicPr>
          <p:cNvPr id="2" name="図 1">
            <a:extLst>
              <a:ext uri="{FF2B5EF4-FFF2-40B4-BE49-F238E27FC236}">
                <a16:creationId xmlns:a16="http://schemas.microsoft.com/office/drawing/2014/main" id="{9BD00158-1AA5-4B53-A3D8-ADA62FF3C3F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24331" y="3267282"/>
            <a:ext cx="2346332" cy="30524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5122323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3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385269"/>
          </a:xfrm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r>
              <a:rPr lang="en-US" altLang="ja-JP" sz="2400" b="1" err="1">
                <a:effectLst/>
                <a:latin typeface="Arial" panose="020B0604020202020204" pitchFamily="34" charset="0"/>
                <a:ea typeface="ＭＳ ゴシック" panose="020B0609070205080204" pitchFamily="49" charset="-128"/>
              </a:rPr>
              <a:t>Balanse</a:t>
            </a:r>
            <a:r>
              <a:rPr lang="en-US" altLang="ja-JP" sz="2400" b="1">
                <a:effectLst/>
                <a:latin typeface="Arial" panose="020B0604020202020204" pitchFamily="34" charset="0"/>
                <a:ea typeface="ＭＳ ゴシック" panose="020B0609070205080204" pitchFamily="49" charset="-128"/>
              </a:rPr>
              <a:t> ng </a:t>
            </a:r>
            <a:r>
              <a:rPr lang="en-US" altLang="ja-JP" sz="2400" b="1" err="1">
                <a:effectLst/>
                <a:latin typeface="Arial" panose="020B0604020202020204" pitchFamily="34" charset="0"/>
                <a:ea typeface="ＭＳ ゴシック" panose="020B0609070205080204" pitchFamily="49" charset="-128"/>
              </a:rPr>
              <a:t>Puwersa</a:t>
            </a:r>
            <a:endParaRPr kumimoji="1" lang="ja-JP" altLang="en-US" sz="2400" b="1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4572000" y="6400413"/>
            <a:ext cx="3598662" cy="27699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r"/>
            <a:r>
              <a:rPr lang="en-US" altLang="ja-JP" sz="1200" dirty="0" err="1">
                <a:solidFill>
                  <a:prstClr val="black"/>
                </a:solidFill>
              </a:rPr>
              <a:t>teksto</a:t>
            </a:r>
            <a:r>
              <a:rPr lang="en-US" altLang="ja-JP" sz="1200" dirty="0">
                <a:solidFill>
                  <a:prstClr val="black"/>
                </a:solidFill>
              </a:rPr>
              <a:t> p.</a:t>
            </a:r>
            <a:r>
              <a:rPr lang="ja-JP" altLang="en-US" sz="1200" dirty="0">
                <a:solidFill>
                  <a:prstClr val="black"/>
                </a:solidFill>
              </a:rPr>
              <a:t>１４９</a:t>
            </a:r>
            <a:r>
              <a:rPr lang="en-US" altLang="ja-JP" sz="1200" dirty="0">
                <a:solidFill>
                  <a:prstClr val="black"/>
                </a:solidFill>
              </a:rPr>
              <a:t>/</a:t>
            </a:r>
            <a:r>
              <a:rPr lang="en-US" altLang="ja-JP" sz="1200" dirty="0" err="1">
                <a:solidFill>
                  <a:prstClr val="black"/>
                </a:solidFill>
              </a:rPr>
              <a:t>Suportang</a:t>
            </a:r>
            <a:r>
              <a:rPr lang="en-US" altLang="ja-JP" sz="1200" dirty="0">
                <a:solidFill>
                  <a:prstClr val="black"/>
                </a:solidFill>
              </a:rPr>
              <a:t> </a:t>
            </a:r>
            <a:r>
              <a:rPr lang="en-US" altLang="ja-JP" sz="1200" dirty="0" err="1">
                <a:solidFill>
                  <a:prstClr val="black"/>
                </a:solidFill>
              </a:rPr>
              <a:t>Aklat-Aralin</a:t>
            </a:r>
            <a:r>
              <a:rPr lang="en-US" altLang="ja-JP" sz="1200" dirty="0">
                <a:solidFill>
                  <a:prstClr val="black"/>
                </a:solidFill>
              </a:rPr>
              <a:t> p.</a:t>
            </a:r>
            <a:r>
              <a:rPr lang="ja-JP" altLang="en-US" sz="1200" dirty="0" smtClean="0">
                <a:solidFill>
                  <a:prstClr val="black"/>
                </a:solidFill>
              </a:rPr>
              <a:t>６５</a:t>
            </a:r>
            <a:endParaRPr lang="ja-JP" altLang="en-US" sz="1200" dirty="0">
              <a:solidFill>
                <a:prstClr val="black"/>
              </a:solidFill>
            </a:endParaRP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712B29-8DFD-45C1-BE8F-2E7F44751CDC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70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コンテンツ プレースホルダー 4"/>
          <p:cNvSpPr txBox="1">
            <a:spLocks/>
          </p:cNvSpPr>
          <p:nvPr/>
        </p:nvSpPr>
        <p:spPr>
          <a:xfrm>
            <a:off x="628649" y="852738"/>
            <a:ext cx="5702577" cy="3160765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ja-JP" altLang="en-US" sz="1400" b="1">
                <a:latin typeface="Meiryo UI"/>
                <a:ea typeface="Meiryo UI"/>
              </a:rPr>
              <a:t>①　</a:t>
            </a:r>
            <a:r>
              <a:rPr lang="en-US" altLang="ja-JP" sz="1400">
                <a:effectLst/>
                <a:latin typeface="Arial"/>
                <a:ea typeface="ＭＳ ゴシック"/>
                <a:cs typeface="Arial"/>
              </a:rPr>
              <a:t> </a:t>
            </a:r>
            <a:r>
              <a:rPr lang="en-US" altLang="ja-JP" sz="1400" b="1" err="1">
                <a:effectLst/>
                <a:latin typeface="Arial"/>
                <a:ea typeface="ＭＳ ゴシック"/>
                <a:cs typeface="Arial"/>
              </a:rPr>
              <a:t>Balanse</a:t>
            </a:r>
            <a:r>
              <a:rPr lang="en-US" altLang="ja-JP" sz="1400" b="1">
                <a:effectLst/>
                <a:latin typeface="Arial"/>
                <a:ea typeface="ＭＳ ゴシック"/>
                <a:cs typeface="Arial"/>
              </a:rPr>
              <a:t> ng </a:t>
            </a:r>
            <a:r>
              <a:rPr lang="en-US" altLang="ja-JP" sz="1400" b="1" err="1">
                <a:effectLst/>
                <a:latin typeface="Arial"/>
                <a:ea typeface="ＭＳ ゴシック"/>
                <a:cs typeface="Arial"/>
              </a:rPr>
              <a:t>Puwersa</a:t>
            </a:r>
            <a:endParaRPr lang="en-US" altLang="ja-JP" sz="1400" b="1">
              <a:solidFill>
                <a:prstClr val="black"/>
              </a:solidFill>
              <a:latin typeface="Arial"/>
              <a:ea typeface="ＭＳ ゴシック"/>
              <a:cs typeface="Arial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ja-JP" sz="1400" b="1" u="sng" err="1">
                <a:effectLst/>
                <a:latin typeface="Arial"/>
                <a:ea typeface="ＭＳ ゴシック"/>
                <a:cs typeface="Arial"/>
              </a:rPr>
              <a:t>Kapag</a:t>
            </a:r>
            <a:r>
              <a:rPr lang="en-US" altLang="ja-JP" sz="1400" b="1" u="sng">
                <a:effectLst/>
                <a:latin typeface="Arial"/>
                <a:ea typeface="ＭＳ ゴシック"/>
                <a:cs typeface="Arial"/>
              </a:rPr>
              <a:t> maraming </a:t>
            </a:r>
            <a:r>
              <a:rPr lang="en-US" altLang="ja-JP" sz="1400" b="1" u="sng" err="1">
                <a:effectLst/>
                <a:latin typeface="Arial"/>
                <a:ea typeface="ＭＳ ゴシック"/>
                <a:cs typeface="Arial"/>
              </a:rPr>
              <a:t>puwersa</a:t>
            </a:r>
            <a:r>
              <a:rPr lang="en-US" altLang="ja-JP" sz="1400" b="1" u="sng">
                <a:effectLst/>
                <a:latin typeface="Arial"/>
                <a:ea typeface="ＭＳ ゴシック"/>
                <a:cs typeface="Arial"/>
              </a:rPr>
              <a:t> ang </a:t>
            </a:r>
            <a:r>
              <a:rPr lang="en-US" altLang="ja-JP" sz="1400" b="1" u="sng" err="1">
                <a:effectLst/>
                <a:latin typeface="Arial"/>
                <a:ea typeface="ＭＳ ゴシック"/>
                <a:cs typeface="Arial"/>
              </a:rPr>
              <a:t>kumikilos</a:t>
            </a:r>
            <a:r>
              <a:rPr lang="en-US" altLang="ja-JP" sz="1400" b="1" u="sng">
                <a:effectLst/>
                <a:latin typeface="Arial"/>
                <a:ea typeface="ＭＳ ゴシック"/>
                <a:cs typeface="Arial"/>
              </a:rPr>
              <a:t> </a:t>
            </a:r>
            <a:r>
              <a:rPr lang="en-US" altLang="ja-JP" sz="1400" b="1" u="sng" err="1">
                <a:effectLst/>
                <a:latin typeface="Arial"/>
                <a:ea typeface="ＭＳ ゴシック"/>
                <a:cs typeface="Arial"/>
              </a:rPr>
              <a:t>sa</a:t>
            </a:r>
            <a:r>
              <a:rPr lang="en-US" altLang="ja-JP" sz="1400" b="1" u="sng">
                <a:effectLst/>
                <a:latin typeface="Arial"/>
                <a:ea typeface="ＭＳ ゴシック"/>
                <a:cs typeface="Arial"/>
              </a:rPr>
              <a:t> </a:t>
            </a:r>
            <a:r>
              <a:rPr lang="en-US" altLang="ja-JP" sz="1400" b="1" u="sng" err="1">
                <a:effectLst/>
                <a:latin typeface="Arial"/>
                <a:ea typeface="ＭＳ ゴシック"/>
                <a:cs typeface="Arial"/>
              </a:rPr>
              <a:t>isang</a:t>
            </a:r>
            <a:r>
              <a:rPr lang="en-US" altLang="ja-JP" sz="1400" b="1" u="sng">
                <a:effectLst/>
                <a:latin typeface="Arial"/>
                <a:ea typeface="ＭＳ ゴシック"/>
                <a:cs typeface="Arial"/>
              </a:rPr>
              <a:t> </a:t>
            </a:r>
            <a:r>
              <a:rPr lang="en-US" altLang="ja-JP" sz="1400" b="1" u="sng" err="1">
                <a:effectLst/>
                <a:latin typeface="Arial"/>
                <a:ea typeface="ＭＳ ゴシック"/>
                <a:cs typeface="Arial"/>
              </a:rPr>
              <a:t>bagay</a:t>
            </a:r>
            <a:r>
              <a:rPr lang="en-US" altLang="ja-JP" sz="1400">
                <a:effectLst/>
                <a:latin typeface="Arial"/>
                <a:ea typeface="ＭＳ ゴシック"/>
                <a:cs typeface="Arial"/>
              </a:rPr>
              <a:t> at </a:t>
            </a:r>
            <a:r>
              <a:rPr lang="en-US" altLang="ja-JP" sz="1400" b="1" u="sng" err="1">
                <a:effectLst/>
                <a:latin typeface="Arial"/>
                <a:ea typeface="ＭＳ ゴシック"/>
                <a:cs typeface="Arial"/>
              </a:rPr>
              <a:t>hindi</a:t>
            </a:r>
            <a:r>
              <a:rPr lang="en-US" altLang="ja-JP" sz="1400" b="1" u="sng">
                <a:effectLst/>
                <a:latin typeface="Arial"/>
                <a:ea typeface="ＭＳ ゴシック"/>
                <a:cs typeface="Arial"/>
              </a:rPr>
              <a:t> </a:t>
            </a:r>
            <a:r>
              <a:rPr lang="en-US" altLang="ja-JP" sz="1400" b="1" u="sng" err="1">
                <a:effectLst/>
                <a:latin typeface="Arial"/>
                <a:ea typeface="ＭＳ ゴシック"/>
                <a:cs typeface="Arial"/>
              </a:rPr>
              <a:t>gumagalaw</a:t>
            </a:r>
            <a:r>
              <a:rPr lang="en-US" altLang="ja-JP" sz="1400" b="1" u="sng">
                <a:effectLst/>
                <a:latin typeface="Arial"/>
                <a:ea typeface="ＭＳ ゴシック"/>
                <a:cs typeface="Arial"/>
              </a:rPr>
              <a:t> ang </a:t>
            </a:r>
            <a:r>
              <a:rPr lang="en-US" altLang="ja-JP" sz="1400" b="1" u="sng" err="1">
                <a:effectLst/>
                <a:latin typeface="Arial"/>
                <a:ea typeface="ＭＳ ゴシック"/>
                <a:cs typeface="Arial"/>
              </a:rPr>
              <a:t>bagay</a:t>
            </a:r>
            <a:r>
              <a:rPr lang="en-US" altLang="ja-JP" sz="1400">
                <a:effectLst/>
                <a:latin typeface="Arial"/>
                <a:ea typeface="ＭＳ ゴシック"/>
                <a:cs typeface="Arial"/>
              </a:rPr>
              <a:t>, ang </a:t>
            </a:r>
            <a:r>
              <a:rPr lang="en-US" altLang="ja-JP" sz="1400" err="1">
                <a:effectLst/>
                <a:latin typeface="Arial"/>
                <a:ea typeface="ＭＳ ゴシック"/>
                <a:cs typeface="Arial"/>
              </a:rPr>
              <a:t>mga</a:t>
            </a:r>
            <a:r>
              <a:rPr lang="en-US" altLang="ja-JP" sz="1400">
                <a:effectLst/>
                <a:latin typeface="Arial"/>
                <a:ea typeface="ＭＳ ゴシック"/>
                <a:cs typeface="Arial"/>
              </a:rPr>
              <a:t> </a:t>
            </a:r>
            <a:r>
              <a:rPr lang="en-US" altLang="ja-JP" sz="1400" err="1">
                <a:effectLst/>
                <a:latin typeface="Arial"/>
                <a:ea typeface="ＭＳ ゴシック"/>
                <a:cs typeface="Arial"/>
              </a:rPr>
              <a:t>puwersang</a:t>
            </a:r>
            <a:r>
              <a:rPr lang="en-US" altLang="ja-JP" sz="1400">
                <a:effectLst/>
                <a:latin typeface="Arial"/>
                <a:ea typeface="ＭＳ ゴシック"/>
                <a:cs typeface="Arial"/>
              </a:rPr>
              <a:t> </a:t>
            </a:r>
            <a:r>
              <a:rPr lang="en-US" altLang="ja-JP" sz="1400" err="1">
                <a:effectLst/>
                <a:latin typeface="Arial"/>
                <a:ea typeface="ＭＳ ゴシック"/>
                <a:cs typeface="Arial"/>
              </a:rPr>
              <a:t>iyon</a:t>
            </a:r>
            <a:r>
              <a:rPr lang="en-US" altLang="ja-JP" sz="1400">
                <a:effectLst/>
                <a:latin typeface="Arial"/>
                <a:ea typeface="ＭＳ ゴシック"/>
                <a:cs typeface="Arial"/>
              </a:rPr>
              <a:t> ay </a:t>
            </a:r>
            <a:r>
              <a:rPr lang="en-US" altLang="ja-JP" sz="1400" err="1">
                <a:effectLst/>
                <a:latin typeface="Arial"/>
                <a:ea typeface="ＭＳ ゴシック"/>
                <a:cs typeface="Arial"/>
              </a:rPr>
              <a:t>sinasabing</a:t>
            </a:r>
            <a:r>
              <a:rPr lang="en-US" altLang="ja-JP" sz="1400">
                <a:effectLst/>
                <a:latin typeface="Arial"/>
                <a:ea typeface="ＭＳ ゴシック"/>
                <a:cs typeface="Arial"/>
              </a:rPr>
              <a:t> "</a:t>
            </a:r>
            <a:r>
              <a:rPr lang="en-US" altLang="ja-JP" sz="1400" err="1">
                <a:effectLst/>
                <a:latin typeface="Arial"/>
                <a:ea typeface="ＭＳ ゴシック"/>
                <a:cs typeface="Arial"/>
              </a:rPr>
              <a:t>nabalanse</a:t>
            </a:r>
            <a:r>
              <a:rPr lang="en-US" altLang="ja-JP" sz="1400">
                <a:effectLst/>
                <a:latin typeface="Arial"/>
                <a:ea typeface="ＭＳ ゴシック"/>
                <a:cs typeface="Arial"/>
              </a:rPr>
              <a:t>.”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ja-JP" sz="1400" err="1">
                <a:effectLst/>
                <a:latin typeface="Arial" panose="020B0604020202020204" pitchFamily="34" charset="0"/>
                <a:ea typeface="ＭＳ ゴシック" panose="020B0609070205080204" pitchFamily="49" charset="-128"/>
              </a:rPr>
              <a:t>Halimbawa</a:t>
            </a:r>
            <a:r>
              <a:rPr lang="en-US" altLang="ja-JP" sz="1400">
                <a:effectLst/>
                <a:latin typeface="Arial" panose="020B0604020202020204" pitchFamily="34" charset="0"/>
                <a:ea typeface="ＭＳ ゴシック" panose="020B0609070205080204" pitchFamily="49" charset="-128"/>
              </a:rPr>
              <a:t>, </a:t>
            </a:r>
            <a:r>
              <a:rPr lang="en-US" altLang="ja-JP" sz="1400" err="1">
                <a:effectLst/>
                <a:latin typeface="Arial" panose="020B0604020202020204" pitchFamily="34" charset="0"/>
                <a:ea typeface="ＭＳ ゴシック" panose="020B0609070205080204" pitchFamily="49" charset="-128"/>
              </a:rPr>
              <a:t>kapag</a:t>
            </a:r>
            <a:r>
              <a:rPr lang="en-US" altLang="ja-JP" sz="1400">
                <a:effectLst/>
                <a:latin typeface="Arial" panose="020B0604020202020204" pitchFamily="34" charset="0"/>
                <a:ea typeface="ＭＳ ゴシック" panose="020B0609070205080204" pitchFamily="49" charset="-128"/>
              </a:rPr>
              <a:t> ang </a:t>
            </a:r>
            <a:r>
              <a:rPr lang="en-US" altLang="ja-JP" sz="1400" err="1">
                <a:effectLst/>
                <a:latin typeface="Arial" panose="020B0604020202020204" pitchFamily="34" charset="0"/>
                <a:ea typeface="ＭＳ ゴシック" panose="020B0609070205080204" pitchFamily="49" charset="-128"/>
              </a:rPr>
              <a:t>isang</a:t>
            </a:r>
            <a:r>
              <a:rPr lang="en-US" altLang="ja-JP" sz="1400">
                <a:effectLst/>
                <a:latin typeface="Arial" panose="020B0604020202020204" pitchFamily="34" charset="0"/>
                <a:ea typeface="ＭＳ ゴシック" panose="020B0609070205080204" pitchFamily="49" charset="-128"/>
              </a:rPr>
              <a:t> load ay </a:t>
            </a:r>
            <a:r>
              <a:rPr lang="en-US" altLang="ja-JP" sz="1400" err="1">
                <a:effectLst/>
                <a:latin typeface="Arial" panose="020B0604020202020204" pitchFamily="34" charset="0"/>
                <a:ea typeface="ＭＳ ゴシック" panose="020B0609070205080204" pitchFamily="49" charset="-128"/>
              </a:rPr>
              <a:t>isinabit</a:t>
            </a:r>
            <a:r>
              <a:rPr lang="en-US" altLang="ja-JP" sz="1400">
                <a:effectLst/>
                <a:latin typeface="Arial" panose="020B0604020202020204" pitchFamily="34" charset="0"/>
                <a:ea typeface="ＭＳ ゴシック" panose="020B0609070205080204" pitchFamily="49" charset="-128"/>
              </a:rPr>
              <a:t> </a:t>
            </a:r>
            <a:r>
              <a:rPr lang="en-US" altLang="ja-JP" sz="1400" err="1">
                <a:effectLst/>
                <a:latin typeface="Arial" panose="020B0604020202020204" pitchFamily="34" charset="0"/>
                <a:ea typeface="ＭＳ ゴシック" panose="020B0609070205080204" pitchFamily="49" charset="-128"/>
              </a:rPr>
              <a:t>gamit</a:t>
            </a:r>
            <a:r>
              <a:rPr lang="en-US" altLang="ja-JP" sz="1400">
                <a:effectLst/>
                <a:latin typeface="Arial" panose="020B0604020202020204" pitchFamily="34" charset="0"/>
                <a:ea typeface="ＭＳ ゴシック" panose="020B0609070205080204" pitchFamily="49" charset="-128"/>
              </a:rPr>
              <a:t> ang </a:t>
            </a:r>
            <a:r>
              <a:rPr lang="en-US" altLang="ja-JP" sz="1400" err="1">
                <a:effectLst/>
                <a:latin typeface="Arial" panose="020B0604020202020204" pitchFamily="34" charset="0"/>
                <a:ea typeface="ＭＳ ゴシック" panose="020B0609070205080204" pitchFamily="49" charset="-128"/>
              </a:rPr>
              <a:t>isang</a:t>
            </a:r>
            <a:r>
              <a:rPr lang="en-US" altLang="ja-JP" sz="1400">
                <a:effectLst/>
                <a:latin typeface="Arial" panose="020B0604020202020204" pitchFamily="34" charset="0"/>
                <a:ea typeface="ＭＳ ゴシック" panose="020B0609070205080204" pitchFamily="49" charset="-128"/>
              </a:rPr>
              <a:t> </a:t>
            </a:r>
            <a:r>
              <a:rPr lang="en-US" altLang="ja-JP" sz="1400" err="1">
                <a:effectLst/>
                <a:latin typeface="Arial" panose="020B0604020202020204" pitchFamily="34" charset="0"/>
                <a:ea typeface="ＭＳ ゴシック" panose="020B0609070205080204" pitchFamily="49" charset="-128"/>
              </a:rPr>
              <a:t>lubid</a:t>
            </a:r>
            <a:r>
              <a:rPr lang="en-US" altLang="ja-JP" sz="1400">
                <a:effectLst/>
                <a:latin typeface="Arial" panose="020B0604020202020204" pitchFamily="34" charset="0"/>
                <a:ea typeface="ＭＳ ゴシック" panose="020B0609070205080204" pitchFamily="49" charset="-128"/>
              </a:rPr>
              <a:t>, ang </a:t>
            </a:r>
            <a:r>
              <a:rPr lang="en-US" altLang="ja-JP" sz="1400" err="1">
                <a:effectLst/>
                <a:latin typeface="Arial" panose="020B0604020202020204" pitchFamily="34" charset="0"/>
                <a:ea typeface="ＭＳ ゴシック" panose="020B0609070205080204" pitchFamily="49" charset="-128"/>
              </a:rPr>
              <a:t>katotohanan</a:t>
            </a:r>
            <a:r>
              <a:rPr lang="en-US" altLang="ja-JP" sz="1400">
                <a:effectLst/>
                <a:latin typeface="Arial" panose="020B0604020202020204" pitchFamily="34" charset="0"/>
                <a:ea typeface="ＭＳ ゴシック" panose="020B0609070205080204" pitchFamily="49" charset="-128"/>
              </a:rPr>
              <a:t> </a:t>
            </a:r>
            <a:r>
              <a:rPr lang="en-US" altLang="ja-JP" sz="1400" err="1">
                <a:effectLst/>
                <a:latin typeface="Arial" panose="020B0604020202020204" pitchFamily="34" charset="0"/>
                <a:ea typeface="ＭＳ ゴシック" panose="020B0609070205080204" pitchFamily="49" charset="-128"/>
              </a:rPr>
              <a:t>na</a:t>
            </a:r>
            <a:r>
              <a:rPr lang="en-US" altLang="ja-JP" sz="1400">
                <a:effectLst/>
                <a:latin typeface="Arial" panose="020B0604020202020204" pitchFamily="34" charset="0"/>
                <a:ea typeface="ＭＳ ゴシック" panose="020B0609070205080204" pitchFamily="49" charset="-128"/>
              </a:rPr>
              <a:t> ang load ay </a:t>
            </a:r>
            <a:r>
              <a:rPr lang="en-US" altLang="ja-JP" sz="1400" err="1">
                <a:effectLst/>
                <a:latin typeface="Arial" panose="020B0604020202020204" pitchFamily="34" charset="0"/>
                <a:ea typeface="ＭＳ ゴシック" panose="020B0609070205080204" pitchFamily="49" charset="-128"/>
              </a:rPr>
              <a:t>nakatigil</a:t>
            </a:r>
            <a:r>
              <a:rPr lang="en-US" altLang="ja-JP" sz="1400">
                <a:effectLst/>
                <a:latin typeface="Arial" panose="020B0604020202020204" pitchFamily="34" charset="0"/>
                <a:ea typeface="ＭＳ ゴシック" panose="020B0609070205080204" pitchFamily="49" charset="-128"/>
              </a:rPr>
              <a:t> ay </a:t>
            </a:r>
            <a:r>
              <a:rPr lang="en-US" altLang="ja-JP" sz="1400" err="1">
                <a:effectLst/>
                <a:latin typeface="Arial" panose="020B0604020202020204" pitchFamily="34" charset="0"/>
                <a:ea typeface="ＭＳ ゴシック" panose="020B0609070205080204" pitchFamily="49" charset="-128"/>
              </a:rPr>
              <a:t>nangangahulugan</a:t>
            </a:r>
            <a:r>
              <a:rPr lang="en-US" altLang="ja-JP" sz="1400">
                <a:effectLst/>
                <a:latin typeface="Arial" panose="020B0604020202020204" pitchFamily="34" charset="0"/>
                <a:ea typeface="ＭＳ ゴシック" panose="020B0609070205080204" pitchFamily="49" charset="-128"/>
              </a:rPr>
              <a:t> </a:t>
            </a:r>
            <a:r>
              <a:rPr lang="en-US" altLang="ja-JP" sz="1400" err="1">
                <a:effectLst/>
                <a:latin typeface="Arial" panose="020B0604020202020204" pitchFamily="34" charset="0"/>
                <a:ea typeface="ＭＳ ゴシック" panose="020B0609070205080204" pitchFamily="49" charset="-128"/>
              </a:rPr>
              <a:t>na</a:t>
            </a:r>
            <a:r>
              <a:rPr lang="en-US" altLang="ja-JP" sz="1400">
                <a:effectLst/>
                <a:latin typeface="Arial" panose="020B0604020202020204" pitchFamily="34" charset="0"/>
                <a:ea typeface="ＭＳ ゴシック" panose="020B0609070205080204" pitchFamily="49" charset="-128"/>
              </a:rPr>
              <a:t> ang </a:t>
            </a:r>
            <a:r>
              <a:rPr lang="en-US" altLang="ja-JP" sz="1400" err="1">
                <a:effectLst/>
                <a:latin typeface="Arial" panose="020B0604020202020204" pitchFamily="34" charset="0"/>
                <a:ea typeface="ＭＳ ゴシック" panose="020B0609070205080204" pitchFamily="49" charset="-128"/>
              </a:rPr>
              <a:t>isang</a:t>
            </a:r>
            <a:r>
              <a:rPr lang="en-US" altLang="ja-JP" sz="1400">
                <a:effectLst/>
                <a:latin typeface="Arial" panose="020B0604020202020204" pitchFamily="34" charset="0"/>
                <a:ea typeface="ＭＳ ゴシック" panose="020B0609070205080204" pitchFamily="49" charset="-128"/>
              </a:rPr>
              <a:t> </a:t>
            </a:r>
            <a:r>
              <a:rPr lang="en-US" altLang="ja-JP" sz="1400" err="1">
                <a:effectLst/>
                <a:latin typeface="Arial" panose="020B0604020202020204" pitchFamily="34" charset="0"/>
                <a:ea typeface="ＭＳ ゴシック" panose="020B0609070205080204" pitchFamily="49" charset="-128"/>
              </a:rPr>
              <a:t>pataas</a:t>
            </a:r>
            <a:r>
              <a:rPr lang="en-US" altLang="ja-JP" sz="1400">
                <a:effectLst/>
                <a:latin typeface="Arial" panose="020B0604020202020204" pitchFamily="34" charset="0"/>
                <a:ea typeface="ＭＳ ゴシック" panose="020B0609070205080204" pitchFamily="49" charset="-128"/>
              </a:rPr>
              <a:t> </a:t>
            </a:r>
            <a:r>
              <a:rPr lang="en-US" altLang="ja-JP" sz="1400" err="1">
                <a:effectLst/>
                <a:latin typeface="Arial" panose="020B0604020202020204" pitchFamily="34" charset="0"/>
                <a:ea typeface="ＭＳ ゴシック" panose="020B0609070205080204" pitchFamily="49" charset="-128"/>
              </a:rPr>
              <a:t>na</a:t>
            </a:r>
            <a:r>
              <a:rPr lang="en-US" altLang="ja-JP" sz="1400">
                <a:effectLst/>
                <a:latin typeface="Arial" panose="020B0604020202020204" pitchFamily="34" charset="0"/>
                <a:ea typeface="ＭＳ ゴシック" panose="020B0609070205080204" pitchFamily="49" charset="-128"/>
              </a:rPr>
              <a:t> </a:t>
            </a:r>
            <a:r>
              <a:rPr lang="en-US" altLang="ja-JP" sz="1400" err="1">
                <a:effectLst/>
                <a:latin typeface="Arial" panose="020B0604020202020204" pitchFamily="34" charset="0"/>
                <a:ea typeface="ＭＳ ゴシック" panose="020B0609070205080204" pitchFamily="49" charset="-128"/>
              </a:rPr>
              <a:t>puwersa</a:t>
            </a:r>
            <a:r>
              <a:rPr lang="en-US" altLang="ja-JP" sz="1400">
                <a:effectLst/>
                <a:latin typeface="Arial" panose="020B0604020202020204" pitchFamily="34" charset="0"/>
                <a:ea typeface="ＭＳ ゴシック" panose="020B0609070205080204" pitchFamily="49" charset="-128"/>
              </a:rPr>
              <a:t> (F) </a:t>
            </a:r>
            <a:r>
              <a:rPr lang="en-US" altLang="ja-JP" sz="1400" err="1">
                <a:effectLst/>
                <a:latin typeface="Arial" panose="020B0604020202020204" pitchFamily="34" charset="0"/>
                <a:ea typeface="ＭＳ ゴシック" panose="020B0609070205080204" pitchFamily="49" charset="-128"/>
              </a:rPr>
              <a:t>na</a:t>
            </a:r>
            <a:r>
              <a:rPr lang="en-US" altLang="ja-JP" sz="1400">
                <a:effectLst/>
                <a:latin typeface="Arial" panose="020B0604020202020204" pitchFamily="34" charset="0"/>
                <a:ea typeface="ＭＳ ゴシック" panose="020B0609070205080204" pitchFamily="49" charset="-128"/>
              </a:rPr>
              <a:t> may </a:t>
            </a:r>
            <a:r>
              <a:rPr lang="en-US" altLang="ja-JP" sz="1400" err="1">
                <a:effectLst/>
                <a:latin typeface="Arial" panose="020B0604020202020204" pitchFamily="34" charset="0"/>
                <a:ea typeface="ＭＳ ゴシック" panose="020B0609070205080204" pitchFamily="49" charset="-128"/>
              </a:rPr>
              <a:t>parehong</a:t>
            </a:r>
            <a:r>
              <a:rPr lang="en-US" altLang="ja-JP" sz="1400">
                <a:effectLst/>
                <a:latin typeface="Arial" panose="020B0604020202020204" pitchFamily="34" charset="0"/>
                <a:ea typeface="ＭＳ ゴシック" panose="020B0609070205080204" pitchFamily="49" charset="-128"/>
              </a:rPr>
              <a:t> magnitude </a:t>
            </a:r>
            <a:r>
              <a:rPr lang="en-US" altLang="ja-JP" sz="1400" err="1">
                <a:effectLst/>
                <a:latin typeface="Arial" panose="020B0604020202020204" pitchFamily="34" charset="0"/>
                <a:ea typeface="ＭＳ ゴシック" panose="020B0609070205080204" pitchFamily="49" charset="-128"/>
              </a:rPr>
              <a:t>bilang</a:t>
            </a:r>
            <a:r>
              <a:rPr lang="en-US" altLang="ja-JP" sz="1400">
                <a:effectLst/>
                <a:latin typeface="Arial" panose="020B0604020202020204" pitchFamily="34" charset="0"/>
                <a:ea typeface="ＭＳ ゴシック" panose="020B0609070205080204" pitchFamily="49" charset="-128"/>
              </a:rPr>
              <a:t> ang </a:t>
            </a:r>
            <a:r>
              <a:rPr lang="en-US" altLang="ja-JP" sz="1400" err="1">
                <a:effectLst/>
                <a:latin typeface="Arial" panose="020B0604020202020204" pitchFamily="34" charset="0"/>
                <a:ea typeface="ＭＳ ゴシック" panose="020B0609070205080204" pitchFamily="49" charset="-128"/>
              </a:rPr>
              <a:t>grabidad</a:t>
            </a:r>
            <a:r>
              <a:rPr lang="en-US" altLang="ja-JP" sz="1400">
                <a:effectLst/>
                <a:latin typeface="Arial" panose="020B0604020202020204" pitchFamily="34" charset="0"/>
                <a:ea typeface="ＭＳ ゴシック" panose="020B0609070205080204" pitchFamily="49" charset="-128"/>
              </a:rPr>
              <a:t> (W = mg) </a:t>
            </a:r>
            <a:r>
              <a:rPr lang="en-US" altLang="ja-JP" sz="1400" err="1">
                <a:effectLst/>
                <a:latin typeface="Arial" panose="020B0604020202020204" pitchFamily="34" charset="0"/>
                <a:ea typeface="ＭＳ ゴシック" panose="020B0609070205080204" pitchFamily="49" charset="-128"/>
              </a:rPr>
              <a:t>na</a:t>
            </a:r>
            <a:r>
              <a:rPr lang="en-US" altLang="ja-JP" sz="1400">
                <a:effectLst/>
                <a:latin typeface="Arial" panose="020B0604020202020204" pitchFamily="34" charset="0"/>
                <a:ea typeface="ＭＳ ゴシック" panose="020B0609070205080204" pitchFamily="49" charset="-128"/>
              </a:rPr>
              <a:t> </a:t>
            </a:r>
            <a:r>
              <a:rPr lang="en-US" altLang="ja-JP" sz="1400" err="1">
                <a:effectLst/>
                <a:latin typeface="Arial" panose="020B0604020202020204" pitchFamily="34" charset="0"/>
                <a:ea typeface="ＭＳ ゴシック" panose="020B0609070205080204" pitchFamily="49" charset="-128"/>
              </a:rPr>
              <a:t>nabuo</a:t>
            </a:r>
            <a:r>
              <a:rPr lang="en-US" altLang="ja-JP" sz="1400">
                <a:effectLst/>
                <a:latin typeface="Arial" panose="020B0604020202020204" pitchFamily="34" charset="0"/>
                <a:ea typeface="ＭＳ ゴシック" panose="020B0609070205080204" pitchFamily="49" charset="-128"/>
              </a:rPr>
              <a:t> ng mass ng load ay </a:t>
            </a:r>
            <a:r>
              <a:rPr lang="en-US" altLang="ja-JP" sz="1400" err="1">
                <a:effectLst/>
                <a:latin typeface="Arial" panose="020B0604020202020204" pitchFamily="34" charset="0"/>
                <a:ea typeface="ＭＳ ゴシック" panose="020B0609070205080204" pitchFamily="49" charset="-128"/>
              </a:rPr>
              <a:t>kumikilos</a:t>
            </a:r>
            <a:r>
              <a:rPr lang="en-US" altLang="ja-JP" sz="1400">
                <a:effectLst/>
                <a:latin typeface="Arial" panose="020B0604020202020204" pitchFamily="34" charset="0"/>
                <a:ea typeface="ＭＳ ゴシック" panose="020B0609070205080204" pitchFamily="49" charset="-128"/>
              </a:rPr>
              <a:t> </a:t>
            </a:r>
            <a:r>
              <a:rPr lang="en-US" altLang="ja-JP" sz="1400" err="1">
                <a:effectLst/>
                <a:latin typeface="Arial" panose="020B0604020202020204" pitchFamily="34" charset="0"/>
                <a:ea typeface="ＭＳ ゴシック" panose="020B0609070205080204" pitchFamily="49" charset="-128"/>
              </a:rPr>
              <a:t>sa</a:t>
            </a:r>
            <a:r>
              <a:rPr lang="en-US" altLang="ja-JP" sz="1400">
                <a:effectLst/>
                <a:latin typeface="Arial" panose="020B0604020202020204" pitchFamily="34" charset="0"/>
                <a:ea typeface="ＭＳ ゴシック" panose="020B0609070205080204" pitchFamily="49" charset="-128"/>
              </a:rPr>
              <a:t> </a:t>
            </a:r>
            <a:r>
              <a:rPr lang="en-US" altLang="ja-JP" sz="1400" err="1">
                <a:effectLst/>
                <a:latin typeface="Arial" panose="020B0604020202020204" pitchFamily="34" charset="0"/>
                <a:ea typeface="ＭＳ ゴシック" panose="020B0609070205080204" pitchFamily="49" charset="-128"/>
              </a:rPr>
              <a:t>lubid</a:t>
            </a:r>
            <a:r>
              <a:rPr lang="en-US" altLang="ja-JP" sz="1400">
                <a:effectLst/>
                <a:latin typeface="Arial" panose="020B0604020202020204" pitchFamily="34" charset="0"/>
                <a:ea typeface="ＭＳ ゴシック" panose="020B0609070205080204" pitchFamily="49" charset="-128"/>
              </a:rPr>
              <a:t> , at </a:t>
            </a:r>
            <a:r>
              <a:rPr lang="en-US" altLang="ja-JP" sz="1400" err="1">
                <a:effectLst/>
                <a:latin typeface="Arial" panose="020B0604020202020204" pitchFamily="34" charset="0"/>
                <a:ea typeface="ＭＳ ゴシック" panose="020B0609070205080204" pitchFamily="49" charset="-128"/>
              </a:rPr>
              <a:t>inilapat</a:t>
            </a:r>
            <a:r>
              <a:rPr lang="en-US" altLang="ja-JP" sz="1400">
                <a:effectLst/>
                <a:latin typeface="Arial" panose="020B0604020202020204" pitchFamily="34" charset="0"/>
                <a:ea typeface="ＭＳ ゴシック" panose="020B0609070205080204" pitchFamily="49" charset="-128"/>
              </a:rPr>
              <a:t> ang </a:t>
            </a:r>
            <a:r>
              <a:rPr lang="en-US" altLang="ja-JP" sz="1400" err="1">
                <a:effectLst/>
                <a:latin typeface="Arial" panose="020B0604020202020204" pitchFamily="34" charset="0"/>
                <a:ea typeface="ＭＳ ゴシック" panose="020B0609070205080204" pitchFamily="49" charset="-128"/>
              </a:rPr>
              <a:t>puwersa</a:t>
            </a:r>
            <a:r>
              <a:rPr lang="en-US" altLang="ja-JP" sz="1400">
                <a:effectLst/>
                <a:latin typeface="Arial" panose="020B0604020202020204" pitchFamily="34" charset="0"/>
                <a:ea typeface="ＭＳ ゴシック" panose="020B0609070205080204" pitchFamily="49" charset="-128"/>
              </a:rPr>
              <a:t>. </a:t>
            </a:r>
            <a:r>
              <a:rPr lang="en-US" altLang="ja-JP" sz="1400" err="1">
                <a:effectLst/>
                <a:latin typeface="Arial" panose="020B0604020202020204" pitchFamily="34" charset="0"/>
                <a:ea typeface="ＭＳ ゴシック" panose="020B0609070205080204" pitchFamily="49" charset="-128"/>
              </a:rPr>
              <a:t>Sinasabing</a:t>
            </a:r>
            <a:r>
              <a:rPr lang="en-US" altLang="ja-JP" sz="1400">
                <a:effectLst/>
                <a:latin typeface="Arial" panose="020B0604020202020204" pitchFamily="34" charset="0"/>
                <a:ea typeface="ＭＳ ゴシック" panose="020B0609070205080204" pitchFamily="49" charset="-128"/>
              </a:rPr>
              <a:t> </a:t>
            </a:r>
            <a:r>
              <a:rPr lang="en-US" altLang="ja-JP" sz="1400" err="1">
                <a:effectLst/>
                <a:latin typeface="Arial" panose="020B0604020202020204" pitchFamily="34" charset="0"/>
                <a:ea typeface="ＭＳ ゴシック" panose="020B0609070205080204" pitchFamily="49" charset="-128"/>
              </a:rPr>
              <a:t>ito</a:t>
            </a:r>
            <a:r>
              <a:rPr lang="en-US" altLang="ja-JP" sz="1400">
                <a:effectLst/>
                <a:latin typeface="Arial" panose="020B0604020202020204" pitchFamily="34" charset="0"/>
                <a:ea typeface="ＭＳ ゴシック" panose="020B0609070205080204" pitchFamily="49" charset="-128"/>
              </a:rPr>
              <a:t> ay </a:t>
            </a:r>
            <a:r>
              <a:rPr lang="en-US" altLang="ja-JP" sz="1400" err="1">
                <a:effectLst/>
                <a:latin typeface="Arial" panose="020B0604020202020204" pitchFamily="34" charset="0"/>
                <a:ea typeface="ＭＳ ゴシック" panose="020B0609070205080204" pitchFamily="49" charset="-128"/>
              </a:rPr>
              <a:t>nasa</a:t>
            </a:r>
            <a:r>
              <a:rPr lang="en-US" altLang="ja-JP" sz="1400">
                <a:effectLst/>
                <a:latin typeface="Arial" panose="020B0604020202020204" pitchFamily="34" charset="0"/>
                <a:ea typeface="ＭＳ ゴシック" panose="020B0609070205080204" pitchFamily="49" charset="-128"/>
              </a:rPr>
              <a:t> </a:t>
            </a:r>
            <a:r>
              <a:rPr lang="en-US" altLang="ja-JP" sz="1400" err="1">
                <a:effectLst/>
                <a:latin typeface="Arial" panose="020B0604020202020204" pitchFamily="34" charset="0"/>
                <a:ea typeface="ＭＳ ゴシック" panose="020B0609070205080204" pitchFamily="49" charset="-128"/>
              </a:rPr>
              <a:t>balanseng</a:t>
            </a:r>
            <a:r>
              <a:rPr lang="en-US" altLang="ja-JP" sz="1400">
                <a:effectLst/>
                <a:latin typeface="Arial" panose="020B0604020202020204" pitchFamily="34" charset="0"/>
                <a:ea typeface="ＭＳ ゴシック" panose="020B0609070205080204" pitchFamily="49" charset="-128"/>
              </a:rPr>
              <a:t> </a:t>
            </a:r>
            <a:r>
              <a:rPr lang="en-US" altLang="ja-JP" sz="1400" err="1">
                <a:effectLst/>
                <a:latin typeface="Arial" panose="020B0604020202020204" pitchFamily="34" charset="0"/>
                <a:ea typeface="ＭＳ ゴシック" panose="020B0609070205080204" pitchFamily="49" charset="-128"/>
              </a:rPr>
              <a:t>estado</a:t>
            </a:r>
            <a:endParaRPr lang="en-US" altLang="ja-JP" sz="1400">
              <a:effectLst/>
              <a:latin typeface="Arial" panose="020B0604020202020204" pitchFamily="34" charset="0"/>
              <a:ea typeface="ＭＳ ゴシック" panose="020B0609070205080204" pitchFamily="49" charset="-128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altLang="ja-JP" sz="1400">
              <a:latin typeface="Arial" panose="020B0604020202020204" pitchFamily="34" charset="0"/>
              <a:ea typeface="ＭＳ ゴシック" panose="020B0609070205080204" pitchFamily="49" charset="-128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ja-JP" sz="1400">
                <a:latin typeface="Arial"/>
                <a:ea typeface="ＭＳ ゴシック"/>
                <a:cs typeface="Arial"/>
              </a:rPr>
              <a:t> </a:t>
            </a:r>
            <a:r>
              <a:rPr lang="ja-JP" altLang="en-US" sz="1400" b="1">
                <a:latin typeface="Meiryo UI"/>
                <a:ea typeface="Meiryo UI"/>
              </a:rPr>
              <a:t>②　</a:t>
            </a:r>
            <a:r>
              <a:rPr lang="en-US" altLang="ja-JP" sz="1400">
                <a:effectLst/>
                <a:latin typeface="Arial"/>
                <a:ea typeface="ＭＳ ゴシック"/>
                <a:cs typeface="Arial"/>
              </a:rPr>
              <a:t> </a:t>
            </a:r>
            <a:r>
              <a:rPr lang="en-US" altLang="ja-JP" sz="1400" b="1" err="1">
                <a:effectLst/>
                <a:latin typeface="Arial"/>
                <a:ea typeface="ＭＳ ゴシック"/>
                <a:cs typeface="Arial"/>
              </a:rPr>
              <a:t>Balanse</a:t>
            </a:r>
            <a:r>
              <a:rPr lang="en-US" altLang="ja-JP" sz="1400" b="1">
                <a:effectLst/>
                <a:latin typeface="Arial"/>
                <a:ea typeface="ＭＳ ゴシック"/>
                <a:cs typeface="Arial"/>
              </a:rPr>
              <a:t> ng </a:t>
            </a:r>
            <a:r>
              <a:rPr lang="en-US" altLang="ja-JP" sz="1400" b="1" err="1">
                <a:effectLst/>
                <a:latin typeface="Arial"/>
                <a:ea typeface="ＭＳ ゴシック"/>
                <a:cs typeface="Arial"/>
              </a:rPr>
              <a:t>Magkatulad</a:t>
            </a:r>
            <a:r>
              <a:rPr lang="en-US" altLang="ja-JP" sz="1400" b="1">
                <a:effectLst/>
                <a:latin typeface="Arial"/>
                <a:ea typeface="ＭＳ ゴシック"/>
                <a:cs typeface="Arial"/>
              </a:rPr>
              <a:t> </a:t>
            </a:r>
            <a:r>
              <a:rPr lang="en-US" altLang="ja-JP" sz="1400" b="1" err="1">
                <a:effectLst/>
                <a:latin typeface="Arial"/>
                <a:ea typeface="ＭＳ ゴシック"/>
                <a:cs typeface="Arial"/>
              </a:rPr>
              <a:t>na</a:t>
            </a:r>
            <a:r>
              <a:rPr lang="en-US" altLang="ja-JP" sz="1400" b="1">
                <a:effectLst/>
                <a:latin typeface="Arial"/>
                <a:ea typeface="ＭＳ ゴシック"/>
                <a:cs typeface="Arial"/>
              </a:rPr>
              <a:t> </a:t>
            </a:r>
            <a:r>
              <a:rPr lang="en-US" altLang="ja-JP" sz="1400" b="1" err="1">
                <a:effectLst/>
                <a:latin typeface="Arial"/>
                <a:ea typeface="ＭＳ ゴシック"/>
                <a:cs typeface="Arial"/>
              </a:rPr>
              <a:t>Puwersa</a:t>
            </a:r>
            <a:endParaRPr lang="ja-JP" altLang="en-US" sz="1400" b="1">
              <a:latin typeface="Arial"/>
              <a:ea typeface="ＭＳ ゴシック"/>
              <a:cs typeface="Arial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ja-JP" altLang="en-US" sz="140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　</a:t>
            </a:r>
            <a:r>
              <a:rPr lang="en-US" altLang="ja-JP" sz="1400">
                <a:effectLst/>
                <a:latin typeface="Arial" panose="020B0604020202020204" pitchFamily="34" charset="0"/>
                <a:ea typeface="ＭＳ ゴシック" panose="020B0609070205080204" pitchFamily="49" charset="-128"/>
              </a:rPr>
              <a:t> Ang </a:t>
            </a:r>
            <a:r>
              <a:rPr lang="en-US" altLang="ja-JP" sz="1400" err="1">
                <a:effectLst/>
                <a:latin typeface="Arial" panose="020B0604020202020204" pitchFamily="34" charset="0"/>
                <a:ea typeface="ＭＳ ゴシック" panose="020B0609070205080204" pitchFamily="49" charset="-128"/>
              </a:rPr>
              <a:t>katotohanan</a:t>
            </a:r>
            <a:r>
              <a:rPr lang="en-US" altLang="ja-JP" sz="1400">
                <a:effectLst/>
                <a:latin typeface="Arial" panose="020B0604020202020204" pitchFamily="34" charset="0"/>
                <a:ea typeface="ＭＳ ゴシック" panose="020B0609070205080204" pitchFamily="49" charset="-128"/>
              </a:rPr>
              <a:t> </a:t>
            </a:r>
            <a:r>
              <a:rPr lang="en-US" altLang="ja-JP" sz="1400" err="1">
                <a:effectLst/>
                <a:latin typeface="Arial" panose="020B0604020202020204" pitchFamily="34" charset="0"/>
                <a:ea typeface="ＭＳ ゴシック" panose="020B0609070205080204" pitchFamily="49" charset="-128"/>
              </a:rPr>
              <a:t>na</a:t>
            </a:r>
            <a:r>
              <a:rPr lang="en-US" altLang="ja-JP" sz="1400">
                <a:effectLst/>
                <a:latin typeface="Arial" panose="020B0604020202020204" pitchFamily="34" charset="0"/>
                <a:ea typeface="ＭＳ ゴシック" panose="020B0609070205080204" pitchFamily="49" charset="-128"/>
              </a:rPr>
              <a:t> ang </a:t>
            </a:r>
            <a:r>
              <a:rPr lang="en-US" altLang="ja-JP" sz="1400" err="1">
                <a:effectLst/>
                <a:latin typeface="Arial" panose="020B0604020202020204" pitchFamily="34" charset="0"/>
                <a:ea typeface="ＭＳ ゴシック" panose="020B0609070205080204" pitchFamily="49" charset="-128"/>
              </a:rPr>
              <a:t>puwersa</a:t>
            </a:r>
            <a:r>
              <a:rPr lang="en-US" altLang="ja-JP" sz="1400">
                <a:effectLst/>
                <a:latin typeface="Arial" panose="020B0604020202020204" pitchFamily="34" charset="0"/>
                <a:ea typeface="ＭＳ ゴシック" panose="020B0609070205080204" pitchFamily="49" charset="-128"/>
              </a:rPr>
              <a:t> </a:t>
            </a:r>
            <a:r>
              <a:rPr lang="en-US" altLang="ja-JP" sz="1400" err="1">
                <a:effectLst/>
                <a:latin typeface="Arial" panose="020B0604020202020204" pitchFamily="34" charset="0"/>
                <a:ea typeface="ＭＳ ゴシック" panose="020B0609070205080204" pitchFamily="49" charset="-128"/>
              </a:rPr>
              <a:t>na</a:t>
            </a:r>
            <a:r>
              <a:rPr lang="en-US" altLang="ja-JP" sz="1400">
                <a:effectLst/>
                <a:latin typeface="Arial" panose="020B0604020202020204" pitchFamily="34" charset="0"/>
                <a:ea typeface="ＭＳ ゴシック" panose="020B0609070205080204" pitchFamily="49" charset="-128"/>
              </a:rPr>
              <a:t> </a:t>
            </a:r>
            <a:r>
              <a:rPr lang="en-US" altLang="ja-JP" sz="1400" err="1">
                <a:effectLst/>
                <a:latin typeface="Arial" panose="020B0604020202020204" pitchFamily="34" charset="0"/>
                <a:ea typeface="ＭＳ ゴシック" panose="020B0609070205080204" pitchFamily="49" charset="-128"/>
              </a:rPr>
              <a:t>kumikilos</a:t>
            </a:r>
            <a:r>
              <a:rPr lang="en-US" altLang="ja-JP" sz="1400">
                <a:effectLst/>
                <a:latin typeface="Arial" panose="020B0604020202020204" pitchFamily="34" charset="0"/>
                <a:ea typeface="ＭＳ ゴシック" panose="020B0609070205080204" pitchFamily="49" charset="-128"/>
              </a:rPr>
              <a:t> </a:t>
            </a:r>
            <a:r>
              <a:rPr lang="en-US" altLang="ja-JP" sz="1400" err="1">
                <a:effectLst/>
                <a:latin typeface="Arial" panose="020B0604020202020204" pitchFamily="34" charset="0"/>
                <a:ea typeface="ＭＳ ゴシック" panose="020B0609070205080204" pitchFamily="49" charset="-128"/>
              </a:rPr>
              <a:t>sa</a:t>
            </a:r>
            <a:r>
              <a:rPr lang="en-US" altLang="ja-JP" sz="1400">
                <a:effectLst/>
                <a:latin typeface="Arial" panose="020B0604020202020204" pitchFamily="34" charset="0"/>
                <a:ea typeface="ＭＳ ゴシック" panose="020B0609070205080204" pitchFamily="49" charset="-128"/>
              </a:rPr>
              <a:t> </a:t>
            </a:r>
            <a:r>
              <a:rPr lang="en-US" altLang="ja-JP" sz="1400" err="1">
                <a:effectLst/>
                <a:latin typeface="Arial" panose="020B0604020202020204" pitchFamily="34" charset="0"/>
                <a:ea typeface="ＭＳ ゴシック" panose="020B0609070205080204" pitchFamily="49" charset="-128"/>
              </a:rPr>
              <a:t>balanse</a:t>
            </a:r>
            <a:r>
              <a:rPr lang="en-US" altLang="ja-JP" sz="1400">
                <a:effectLst/>
                <a:latin typeface="Arial" panose="020B0604020202020204" pitchFamily="34" charset="0"/>
                <a:ea typeface="ＭＳ ゴシック" panose="020B0609070205080204" pitchFamily="49" charset="-128"/>
              </a:rPr>
              <a:t> </a:t>
            </a:r>
            <a:r>
              <a:rPr lang="en-US" altLang="ja-JP" sz="1400" err="1">
                <a:effectLst/>
                <a:latin typeface="Arial" panose="020B0604020202020204" pitchFamily="34" charset="0"/>
                <a:ea typeface="ＭＳ ゴシック" panose="020B0609070205080204" pitchFamily="49" charset="-128"/>
              </a:rPr>
              <a:t>sa</a:t>
            </a:r>
            <a:r>
              <a:rPr lang="en-US" altLang="ja-JP" sz="1400">
                <a:effectLst/>
                <a:latin typeface="Arial" panose="020B0604020202020204" pitchFamily="34" charset="0"/>
                <a:ea typeface="ＭＳ ゴシック" panose="020B0609070205080204" pitchFamily="49" charset="-128"/>
              </a:rPr>
              <a:t> </a:t>
            </a:r>
            <a:r>
              <a:rPr lang="en-US" altLang="ja-JP" sz="1400" err="1">
                <a:effectLst/>
                <a:latin typeface="Arial" panose="020B0604020202020204" pitchFamily="34" charset="0"/>
                <a:ea typeface="ＭＳ ゴシック" panose="020B0609070205080204" pitchFamily="49" charset="-128"/>
              </a:rPr>
              <a:t>Larawan</a:t>
            </a:r>
            <a:r>
              <a:rPr lang="en-US" altLang="ja-JP" sz="1400">
                <a:effectLst/>
                <a:latin typeface="Arial" panose="020B0604020202020204" pitchFamily="34" charset="0"/>
                <a:ea typeface="ＭＳ ゴシック" panose="020B0609070205080204" pitchFamily="49" charset="-128"/>
              </a:rPr>
              <a:t>. 4-18 ay </a:t>
            </a:r>
            <a:r>
              <a:rPr lang="en-US" altLang="ja-JP" sz="1400" err="1">
                <a:effectLst/>
                <a:latin typeface="Arial" panose="020B0604020202020204" pitchFamily="34" charset="0"/>
                <a:ea typeface="ＭＳ ゴシック" panose="020B0609070205080204" pitchFamily="49" charset="-128"/>
              </a:rPr>
              <a:t>nakatigil</a:t>
            </a:r>
            <a:r>
              <a:rPr lang="en-US" altLang="ja-JP" sz="1400">
                <a:effectLst/>
                <a:latin typeface="Arial" panose="020B0604020202020204" pitchFamily="34" charset="0"/>
                <a:ea typeface="ＭＳ ゴシック" panose="020B0609070205080204" pitchFamily="49" charset="-128"/>
              </a:rPr>
              <a:t> ay </a:t>
            </a:r>
            <a:r>
              <a:rPr lang="en-US" altLang="ja-JP" sz="1400" err="1">
                <a:effectLst/>
                <a:latin typeface="Arial" panose="020B0604020202020204" pitchFamily="34" charset="0"/>
                <a:ea typeface="ＭＳ ゴシック" panose="020B0609070205080204" pitchFamily="49" charset="-128"/>
              </a:rPr>
              <a:t>nangangahulugan</a:t>
            </a:r>
            <a:r>
              <a:rPr lang="en-US" altLang="ja-JP" sz="1400">
                <a:effectLst/>
                <a:latin typeface="Arial" panose="020B0604020202020204" pitchFamily="34" charset="0"/>
                <a:ea typeface="ＭＳ ゴシック" panose="020B0609070205080204" pitchFamily="49" charset="-128"/>
              </a:rPr>
              <a:t> </a:t>
            </a:r>
            <a:r>
              <a:rPr lang="en-US" altLang="ja-JP" sz="1400" err="1">
                <a:effectLst/>
                <a:latin typeface="Arial" panose="020B0604020202020204" pitchFamily="34" charset="0"/>
                <a:ea typeface="ＭＳ ゴシック" panose="020B0609070205080204" pitchFamily="49" charset="-128"/>
              </a:rPr>
              <a:t>na</a:t>
            </a:r>
            <a:r>
              <a:rPr lang="en-US" altLang="ja-JP" sz="1400">
                <a:effectLst/>
                <a:latin typeface="Arial" panose="020B0604020202020204" pitchFamily="34" charset="0"/>
                <a:ea typeface="ＭＳ ゴシック" panose="020B0609070205080204" pitchFamily="49" charset="-128"/>
              </a:rPr>
              <a:t> ang counterclockwise moment (Ma) at ang clockwise moment (Mb) ng fulcrum ay </a:t>
            </a:r>
            <a:r>
              <a:rPr lang="en-US" altLang="ja-JP" sz="1400" err="1">
                <a:effectLst/>
                <a:latin typeface="Arial" panose="020B0604020202020204" pitchFamily="34" charset="0"/>
                <a:ea typeface="ＭＳ ゴシック" panose="020B0609070205080204" pitchFamily="49" charset="-128"/>
              </a:rPr>
              <a:t>pantay</a:t>
            </a:r>
            <a:r>
              <a:rPr lang="en-US" altLang="ja-JP" sz="1400">
                <a:effectLst/>
                <a:latin typeface="Arial" panose="020B0604020202020204" pitchFamily="34" charset="0"/>
                <a:ea typeface="ＭＳ ゴシック" panose="020B0609070205080204" pitchFamily="49" charset="-128"/>
              </a:rPr>
              <a:t>, </a:t>
            </a:r>
            <a:r>
              <a:rPr lang="en-US" altLang="ja-JP" sz="1400" err="1">
                <a:effectLst/>
                <a:latin typeface="Arial" panose="020B0604020202020204" pitchFamily="34" charset="0"/>
                <a:ea typeface="ＭＳ ゴシック" panose="020B0609070205080204" pitchFamily="49" charset="-128"/>
              </a:rPr>
              <a:t>na</a:t>
            </a:r>
            <a:r>
              <a:rPr lang="en-US" altLang="ja-JP" sz="1400">
                <a:effectLst/>
                <a:latin typeface="Arial" panose="020B0604020202020204" pitchFamily="34" charset="0"/>
                <a:ea typeface="ＭＳ ゴシック" panose="020B0609070205080204" pitchFamily="49" charset="-128"/>
              </a:rPr>
              <a:t> </a:t>
            </a:r>
            <a:r>
              <a:rPr lang="en-US" altLang="ja-JP" sz="1400" err="1">
                <a:effectLst/>
                <a:latin typeface="Arial" panose="020B0604020202020204" pitchFamily="34" charset="0"/>
                <a:ea typeface="ＭＳ ゴシック" panose="020B0609070205080204" pitchFamily="49" charset="-128"/>
              </a:rPr>
              <a:t>ipinahayag</a:t>
            </a:r>
            <a:r>
              <a:rPr lang="en-US" altLang="ja-JP" sz="1400">
                <a:effectLst/>
                <a:latin typeface="Arial" panose="020B0604020202020204" pitchFamily="34" charset="0"/>
                <a:ea typeface="ＭＳ ゴシック" panose="020B0609070205080204" pitchFamily="49" charset="-128"/>
              </a:rPr>
              <a:t> ng </a:t>
            </a:r>
            <a:r>
              <a:rPr lang="en-US" altLang="ja-JP" sz="1400" err="1">
                <a:effectLst/>
                <a:latin typeface="Arial" panose="020B0604020202020204" pitchFamily="34" charset="0"/>
                <a:ea typeface="ＭＳ ゴシック" panose="020B0609070205080204" pitchFamily="49" charset="-128"/>
              </a:rPr>
              <a:t>sumusunod</a:t>
            </a:r>
            <a:r>
              <a:rPr lang="en-US" altLang="ja-JP" sz="1400">
                <a:effectLst/>
                <a:latin typeface="Arial" panose="020B0604020202020204" pitchFamily="34" charset="0"/>
                <a:ea typeface="ＭＳ ゴシック" panose="020B0609070205080204" pitchFamily="49" charset="-128"/>
              </a:rPr>
              <a:t> </a:t>
            </a:r>
            <a:r>
              <a:rPr lang="en-US" altLang="ja-JP" sz="1400" err="1">
                <a:effectLst/>
                <a:latin typeface="Arial" panose="020B0604020202020204" pitchFamily="34" charset="0"/>
                <a:ea typeface="ＭＳ ゴシック" panose="020B0609070205080204" pitchFamily="49" charset="-128"/>
              </a:rPr>
              <a:t>na</a:t>
            </a:r>
            <a:r>
              <a:rPr lang="en-US" altLang="ja-JP" sz="1400">
                <a:effectLst/>
                <a:latin typeface="Arial" panose="020B0604020202020204" pitchFamily="34" charset="0"/>
                <a:ea typeface="ＭＳ ゴシック" panose="020B0609070205080204" pitchFamily="49" charset="-128"/>
              </a:rPr>
              <a:t> equation.</a:t>
            </a:r>
            <a:endParaRPr lang="ja-JP" altLang="en-US" sz="140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ja-JP" altLang="en-US" sz="140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　Ｍａ＝Ｍｂ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ja-JP" altLang="en-US" sz="140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　Ｍａ＝Ｗａ</a:t>
            </a:r>
            <a:r>
              <a:rPr lang="en-US" altLang="ja-JP" sz="140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×</a:t>
            </a:r>
            <a:r>
              <a:rPr lang="ja-JP" altLang="en-US" sz="140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ａ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ja-JP" altLang="en-US" sz="140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　Ｍｂ＝Ｗｂ</a:t>
            </a:r>
            <a:r>
              <a:rPr lang="en-US" altLang="ja-JP" sz="140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×</a:t>
            </a:r>
            <a:r>
              <a:rPr lang="ja-JP" altLang="en-US" sz="140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ｂ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ja-JP" altLang="en-US" sz="140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ja-JP" altLang="en-US" sz="140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　</a:t>
            </a:r>
            <a:r>
              <a:rPr lang="en-US" altLang="ja-JP" sz="1400">
                <a:effectLst/>
                <a:latin typeface="Arial" panose="020B0604020202020204" pitchFamily="34" charset="0"/>
                <a:ea typeface="ＭＳ ゴシック" panose="020B0609070205080204" pitchFamily="49" charset="-128"/>
              </a:rPr>
              <a:t> </a:t>
            </a:r>
            <a:r>
              <a:rPr lang="en-US" altLang="ja-JP" sz="1400" err="1">
                <a:effectLst/>
                <a:latin typeface="Arial" panose="020B0604020202020204" pitchFamily="34" charset="0"/>
                <a:ea typeface="ＭＳ ゴシック" panose="020B0609070205080204" pitchFamily="49" charset="-128"/>
              </a:rPr>
              <a:t>Bilang</a:t>
            </a:r>
            <a:r>
              <a:rPr lang="en-US" altLang="ja-JP" sz="1400">
                <a:effectLst/>
                <a:latin typeface="Arial" panose="020B0604020202020204" pitchFamily="34" charset="0"/>
                <a:ea typeface="ＭＳ ゴシック" panose="020B0609070205080204" pitchFamily="49" charset="-128"/>
              </a:rPr>
              <a:t> </a:t>
            </a:r>
            <a:r>
              <a:rPr lang="en-US" altLang="ja-JP" sz="1400" err="1">
                <a:effectLst/>
                <a:latin typeface="Arial" panose="020B0604020202020204" pitchFamily="34" charset="0"/>
                <a:ea typeface="ＭＳ ゴシック" panose="020B0609070205080204" pitchFamily="49" charset="-128"/>
              </a:rPr>
              <a:t>karagdagan</a:t>
            </a:r>
            <a:r>
              <a:rPr lang="en-US" altLang="ja-JP" sz="1400">
                <a:effectLst/>
                <a:latin typeface="Arial" panose="020B0604020202020204" pitchFamily="34" charset="0"/>
                <a:ea typeface="ＭＳ ゴシック" panose="020B0609070205080204" pitchFamily="49" charset="-128"/>
              </a:rPr>
              <a:t>, </a:t>
            </a:r>
            <a:r>
              <a:rPr lang="en-US" altLang="ja-JP" sz="1400" err="1">
                <a:effectLst/>
                <a:latin typeface="Arial" panose="020B0604020202020204" pitchFamily="34" charset="0"/>
                <a:ea typeface="ＭＳ ゴシック" panose="020B0609070205080204" pitchFamily="49" charset="-128"/>
              </a:rPr>
              <a:t>sa</a:t>
            </a:r>
            <a:r>
              <a:rPr lang="en-US" altLang="ja-JP" sz="1400">
                <a:effectLst/>
                <a:latin typeface="Arial" panose="020B0604020202020204" pitchFamily="34" charset="0"/>
                <a:ea typeface="ＭＳ ゴシック" panose="020B0609070205080204" pitchFamily="49" charset="-128"/>
              </a:rPr>
              <a:t> </a:t>
            </a:r>
            <a:r>
              <a:rPr lang="en-US" altLang="ja-JP" sz="1400" err="1">
                <a:effectLst/>
                <a:latin typeface="Arial" panose="020B0604020202020204" pitchFamily="34" charset="0"/>
                <a:ea typeface="ＭＳ ゴシック" panose="020B0609070205080204" pitchFamily="49" charset="-128"/>
              </a:rPr>
              <a:t>balikat</a:t>
            </a:r>
            <a:r>
              <a:rPr lang="en-US" altLang="ja-JP" sz="1400">
                <a:effectLst/>
                <a:latin typeface="Arial" panose="020B0604020202020204" pitchFamily="34" charset="0"/>
                <a:ea typeface="ＭＳ ゴシック" panose="020B0609070205080204" pitchFamily="49" charset="-128"/>
              </a:rPr>
              <a:t> ng </a:t>
            </a:r>
            <a:r>
              <a:rPr lang="en-US" altLang="ja-JP" sz="1400" err="1">
                <a:effectLst/>
                <a:latin typeface="Arial" panose="020B0604020202020204" pitchFamily="34" charset="0"/>
                <a:ea typeface="ＭＳ ゴシック" panose="020B0609070205080204" pitchFamily="49" charset="-128"/>
              </a:rPr>
              <a:t>taong</a:t>
            </a:r>
            <a:r>
              <a:rPr lang="en-US" altLang="ja-JP" sz="1400">
                <a:effectLst/>
                <a:latin typeface="Arial" panose="020B0604020202020204" pitchFamily="34" charset="0"/>
                <a:ea typeface="ＭＳ ゴシック" panose="020B0609070205080204" pitchFamily="49" charset="-128"/>
              </a:rPr>
              <a:t> </a:t>
            </a:r>
            <a:r>
              <a:rPr lang="en-US" altLang="ja-JP" sz="1400" err="1">
                <a:effectLst/>
                <a:latin typeface="Arial" panose="020B0604020202020204" pitchFamily="34" charset="0"/>
                <a:ea typeface="ＭＳ ゴシック" panose="020B0609070205080204" pitchFamily="49" charset="-128"/>
              </a:rPr>
              <a:t>sumusuporta</a:t>
            </a:r>
            <a:r>
              <a:rPr lang="en-US" altLang="ja-JP" sz="1400">
                <a:effectLst/>
                <a:latin typeface="Arial" panose="020B0604020202020204" pitchFamily="34" charset="0"/>
                <a:ea typeface="ＭＳ ゴシック" panose="020B0609070205080204" pitchFamily="49" charset="-128"/>
              </a:rPr>
              <a:t> </a:t>
            </a:r>
            <a:r>
              <a:rPr lang="en-US" altLang="ja-JP" sz="1400" err="1">
                <a:effectLst/>
                <a:latin typeface="Arial" panose="020B0604020202020204" pitchFamily="34" charset="0"/>
                <a:ea typeface="ＭＳ ゴシック" panose="020B0609070205080204" pitchFamily="49" charset="-128"/>
              </a:rPr>
              <a:t>dito</a:t>
            </a:r>
            <a:r>
              <a:rPr lang="en-US" altLang="ja-JP" sz="1400">
                <a:effectLst/>
                <a:latin typeface="Arial" panose="020B0604020202020204" pitchFamily="34" charset="0"/>
                <a:ea typeface="ＭＳ ゴシック" panose="020B0609070205080204" pitchFamily="49" charset="-128"/>
              </a:rPr>
              <a:t>, </a:t>
            </a:r>
            <a:r>
              <a:rPr lang="en-US" altLang="ja-JP" sz="1400" err="1">
                <a:effectLst/>
                <a:latin typeface="Arial" panose="020B0604020202020204" pitchFamily="34" charset="0"/>
                <a:ea typeface="ＭＳ ゴシック" panose="020B0609070205080204" pitchFamily="49" charset="-128"/>
              </a:rPr>
              <a:t>Wa</a:t>
            </a:r>
            <a:r>
              <a:rPr lang="en-US" altLang="ja-JP" sz="1400">
                <a:effectLst/>
                <a:latin typeface="Arial" panose="020B0604020202020204" pitchFamily="34" charset="0"/>
                <a:ea typeface="ＭＳ ゴシック" panose="020B0609070205080204" pitchFamily="49" charset="-128"/>
              </a:rPr>
              <a:t> + Wb </a:t>
            </a:r>
            <a:r>
              <a:rPr lang="ja-JP" altLang="en-US" sz="140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。</a:t>
            </a:r>
            <a:r>
              <a:rPr lang="en-US" altLang="ja-JP" sz="1400">
                <a:effectLst/>
                <a:latin typeface="Arial" panose="020B0604020202020204" pitchFamily="34" charset="0"/>
                <a:ea typeface="ＭＳ ゴシック" panose="020B0609070205080204" pitchFamily="49" charset="-128"/>
              </a:rPr>
              <a:t> = ang </a:t>
            </a:r>
            <a:r>
              <a:rPr lang="en-US" altLang="ja-JP" sz="1400" err="1">
                <a:effectLst/>
                <a:latin typeface="Arial" panose="020B0604020202020204" pitchFamily="34" charset="0"/>
                <a:ea typeface="ＭＳ ゴシック" panose="020B0609070205080204" pitchFamily="49" charset="-128"/>
              </a:rPr>
              <a:t>puwersa</a:t>
            </a:r>
            <a:r>
              <a:rPr lang="en-US" altLang="ja-JP" sz="1400">
                <a:effectLst/>
                <a:latin typeface="Arial" panose="020B0604020202020204" pitchFamily="34" charset="0"/>
                <a:ea typeface="ＭＳ ゴシック" panose="020B0609070205080204" pitchFamily="49" charset="-128"/>
              </a:rPr>
              <a:t> ng P ay </a:t>
            </a:r>
            <a:r>
              <a:rPr lang="en-US" altLang="ja-JP" sz="1400" err="1">
                <a:effectLst/>
                <a:latin typeface="Arial" panose="020B0604020202020204" pitchFamily="34" charset="0"/>
                <a:ea typeface="ＭＳ ゴシック" panose="020B0609070205080204" pitchFamily="49" charset="-128"/>
              </a:rPr>
              <a:t>kumikilos</a:t>
            </a:r>
            <a:r>
              <a:rPr lang="en-US" altLang="ja-JP" sz="1400">
                <a:effectLst/>
                <a:latin typeface="Arial" panose="020B0604020202020204" pitchFamily="34" charset="0"/>
                <a:ea typeface="ＭＳ ゴシック" panose="020B0609070205080204" pitchFamily="49" charset="-128"/>
              </a:rPr>
              <a:t>.</a:t>
            </a:r>
            <a:endParaRPr lang="ja-JP" altLang="en-US" sz="140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ja-JP" altLang="en-US" sz="140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ja-JP" altLang="en-US" sz="140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pic>
        <p:nvPicPr>
          <p:cNvPr id="2" name="図 1">
            <a:extLst>
              <a:ext uri="{FF2B5EF4-FFF2-40B4-BE49-F238E27FC236}">
                <a16:creationId xmlns:a16="http://schemas.microsoft.com/office/drawing/2014/main" id="{2F21F054-04FE-4DD5-AD40-D2329FAB8AC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7929" t="11218" r="2975" b="15460"/>
          <a:stretch/>
        </p:blipFill>
        <p:spPr>
          <a:xfrm>
            <a:off x="6331226" y="852738"/>
            <a:ext cx="2423193" cy="2048256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3" name="図 2">
            <a:extLst>
              <a:ext uri="{FF2B5EF4-FFF2-40B4-BE49-F238E27FC236}">
                <a16:creationId xmlns:a16="http://schemas.microsoft.com/office/drawing/2014/main" id="{9661F4A9-FF6D-4B5D-A93D-74928FAEAE1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59368" t="11135" r="3003" b="3185"/>
          <a:stretch/>
        </p:blipFill>
        <p:spPr>
          <a:xfrm>
            <a:off x="6359089" y="3119084"/>
            <a:ext cx="2395330" cy="2892288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781021717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3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385269"/>
          </a:xfrm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r>
              <a:rPr lang="en-US" altLang="ja-JP" sz="2400" b="1" dirty="0">
                <a:effectLst/>
                <a:latin typeface="Arial" panose="020B0604020202020204" pitchFamily="34" charset="0"/>
                <a:ea typeface="ＭＳ ゴシック" panose="020B0609070205080204" pitchFamily="49" charset="-128"/>
              </a:rPr>
              <a:t>Ang Mass at </a:t>
            </a:r>
            <a:r>
              <a:rPr lang="en-US" altLang="ja-JP" sz="2400" b="1" dirty="0" err="1">
                <a:effectLst/>
                <a:latin typeface="Arial" panose="020B0604020202020204" pitchFamily="34" charset="0"/>
                <a:ea typeface="ＭＳ ゴシック" panose="020B0609070205080204" pitchFamily="49" charset="-128"/>
              </a:rPr>
              <a:t>Sentro</a:t>
            </a:r>
            <a:r>
              <a:rPr lang="en-US" altLang="ja-JP" sz="2400" b="1" dirty="0">
                <a:effectLst/>
                <a:latin typeface="Arial" panose="020B0604020202020204" pitchFamily="34" charset="0"/>
                <a:ea typeface="ＭＳ ゴシック" panose="020B0609070205080204" pitchFamily="49" charset="-128"/>
              </a:rPr>
              <a:t> ng </a:t>
            </a:r>
            <a:r>
              <a:rPr lang="en-US" altLang="ja-JP" sz="2400" b="1" dirty="0" err="1">
                <a:effectLst/>
                <a:latin typeface="Arial" panose="020B0604020202020204" pitchFamily="34" charset="0"/>
                <a:ea typeface="ＭＳ ゴシック" panose="020B0609070205080204" pitchFamily="49" charset="-128"/>
              </a:rPr>
              <a:t>Grabidad</a:t>
            </a:r>
            <a:r>
              <a:rPr lang="en-US" altLang="ja-JP" sz="2400" b="1" kern="100" dirty="0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 (</a:t>
            </a:r>
            <a:r>
              <a:rPr lang="en-US" altLang="ja-JP" sz="2400" b="1" kern="100" dirty="0" err="1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jyuushin</a:t>
            </a:r>
            <a:r>
              <a:rPr lang="en-US" altLang="ja-JP" sz="2400" b="1" kern="100" dirty="0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) </a:t>
            </a:r>
            <a:endParaRPr kumimoji="1" lang="ja-JP" altLang="en-US" sz="2400" b="1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4391310" y="6400413"/>
            <a:ext cx="3779352" cy="27699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r"/>
            <a:r>
              <a:rPr lang="en-US" altLang="ja-JP" sz="1200" dirty="0" err="1">
                <a:solidFill>
                  <a:prstClr val="black"/>
                </a:solidFill>
              </a:rPr>
              <a:t>teksto</a:t>
            </a:r>
            <a:r>
              <a:rPr lang="en-US" altLang="ja-JP" sz="1200" dirty="0">
                <a:solidFill>
                  <a:prstClr val="black"/>
                </a:solidFill>
              </a:rPr>
              <a:t> p.</a:t>
            </a:r>
            <a:r>
              <a:rPr lang="ja-JP" altLang="en-US" sz="1200" dirty="0">
                <a:solidFill>
                  <a:prstClr val="black"/>
                </a:solidFill>
              </a:rPr>
              <a:t>１５０</a:t>
            </a:r>
            <a:r>
              <a:rPr lang="en-US" altLang="ja-JP" sz="1200" dirty="0">
                <a:solidFill>
                  <a:prstClr val="black"/>
                </a:solidFill>
              </a:rPr>
              <a:t>/</a:t>
            </a:r>
            <a:r>
              <a:rPr lang="en-US" altLang="ja-JP" sz="1200" dirty="0" err="1">
                <a:solidFill>
                  <a:prstClr val="black"/>
                </a:solidFill>
              </a:rPr>
              <a:t>Suportang</a:t>
            </a:r>
            <a:r>
              <a:rPr lang="en-US" altLang="ja-JP" sz="1200" dirty="0">
                <a:solidFill>
                  <a:prstClr val="black"/>
                </a:solidFill>
              </a:rPr>
              <a:t> </a:t>
            </a:r>
            <a:r>
              <a:rPr lang="en-US" altLang="ja-JP" sz="1200" dirty="0" err="1">
                <a:solidFill>
                  <a:prstClr val="black"/>
                </a:solidFill>
              </a:rPr>
              <a:t>Aklat-Aralin</a:t>
            </a:r>
            <a:r>
              <a:rPr lang="en-US" altLang="ja-JP" sz="1200" dirty="0">
                <a:solidFill>
                  <a:prstClr val="black"/>
                </a:solidFill>
              </a:rPr>
              <a:t> p.</a:t>
            </a:r>
            <a:r>
              <a:rPr lang="ja-JP" altLang="en-US" sz="1200" dirty="0" smtClean="0">
                <a:solidFill>
                  <a:prstClr val="black"/>
                </a:solidFill>
              </a:rPr>
              <a:t>６６</a:t>
            </a:r>
            <a:endParaRPr lang="ja-JP" altLang="en-US" sz="1200" dirty="0">
              <a:solidFill>
                <a:prstClr val="black"/>
              </a:solidFill>
            </a:endParaRP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712B29-8DFD-45C1-BE8F-2E7F44751CDC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71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コンテンツ プレースホルダー 4"/>
          <p:cNvSpPr txBox="1">
            <a:spLocks/>
          </p:cNvSpPr>
          <p:nvPr/>
        </p:nvSpPr>
        <p:spPr>
          <a:xfrm>
            <a:off x="628649" y="852739"/>
            <a:ext cx="7886701" cy="926782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ja-JP" altLang="en-US" sz="1400" b="1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①　</a:t>
            </a:r>
            <a:r>
              <a:rPr lang="en-US" altLang="ja-JP" sz="1400" b="1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Mass</a:t>
            </a:r>
            <a:endParaRPr lang="ja-JP" altLang="en-US" sz="1400" b="1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indent="0" algn="just">
              <a:buNone/>
            </a:pPr>
            <a:r>
              <a:rPr lang="en-US" altLang="ja-JP" sz="1400" kern="100">
                <a:effectLst/>
                <a:latin typeface="Arial"/>
                <a:ea typeface="ＭＳ ゴシック"/>
                <a:cs typeface="Times New Roman"/>
              </a:rPr>
              <a:t>Ang </a:t>
            </a:r>
            <a:r>
              <a:rPr lang="en-US" altLang="ja-JP" sz="1400" b="1" u="sng" kern="100">
                <a:latin typeface="Arial"/>
                <a:ea typeface="ＭＳ ゴシック"/>
                <a:cs typeface="Times New Roman"/>
              </a:rPr>
              <a:t>mass</a:t>
            </a:r>
            <a:r>
              <a:rPr lang="en-US" altLang="ja-JP" sz="1400" kern="100">
                <a:effectLst/>
                <a:latin typeface="Arial"/>
                <a:ea typeface="ＭＳ ゴシック"/>
                <a:cs typeface="Times New Roman"/>
              </a:rPr>
              <a:t> ng </a:t>
            </a:r>
            <a:r>
              <a:rPr lang="en-US" altLang="ja-JP" sz="1400" kern="100" err="1">
                <a:effectLst/>
                <a:latin typeface="Arial"/>
                <a:ea typeface="ＭＳ ゴシック"/>
                <a:cs typeface="Times New Roman"/>
              </a:rPr>
              <a:t>isang</a:t>
            </a:r>
            <a:r>
              <a:rPr lang="en-US" altLang="ja-JP" sz="1400" kern="100">
                <a:effectLst/>
                <a:latin typeface="Arial"/>
                <a:ea typeface="ＭＳ ゴシック"/>
                <a:cs typeface="Times New Roman"/>
              </a:rPr>
              <a:t> </a:t>
            </a:r>
            <a:r>
              <a:rPr lang="en-US" altLang="ja-JP" sz="1400" kern="100" err="1">
                <a:effectLst/>
                <a:latin typeface="Arial"/>
                <a:ea typeface="ＭＳ ゴシック"/>
                <a:cs typeface="Times New Roman"/>
              </a:rPr>
              <a:t>bagay</a:t>
            </a:r>
            <a:r>
              <a:rPr lang="en-US" altLang="ja-JP" sz="1400" kern="100">
                <a:effectLst/>
                <a:latin typeface="Arial"/>
                <a:ea typeface="ＭＳ ゴシック"/>
                <a:cs typeface="Times New Roman"/>
              </a:rPr>
              <a:t> ay nag-</a:t>
            </a:r>
            <a:r>
              <a:rPr lang="en-US" altLang="ja-JP" sz="1400" kern="100" err="1">
                <a:effectLst/>
                <a:latin typeface="Arial"/>
                <a:ea typeface="ＭＳ ゴシック"/>
                <a:cs typeface="Times New Roman"/>
              </a:rPr>
              <a:t>iiba</a:t>
            </a:r>
            <a:r>
              <a:rPr lang="en-US" altLang="ja-JP" sz="1400" kern="100">
                <a:effectLst/>
                <a:latin typeface="Arial"/>
                <a:ea typeface="ＭＳ ゴシック"/>
                <a:cs typeface="Times New Roman"/>
              </a:rPr>
              <a:t> </a:t>
            </a:r>
            <a:r>
              <a:rPr lang="en-US" altLang="ja-JP" sz="1400" b="1" u="sng" kern="100" err="1">
                <a:effectLst/>
                <a:latin typeface="Arial"/>
                <a:ea typeface="ＭＳ ゴシック"/>
                <a:cs typeface="Times New Roman"/>
              </a:rPr>
              <a:t>depende</a:t>
            </a:r>
            <a:r>
              <a:rPr lang="en-US" altLang="ja-JP" sz="1400" b="1" u="sng" kern="100">
                <a:effectLst/>
                <a:latin typeface="Arial"/>
                <a:ea typeface="ＭＳ ゴシック"/>
                <a:cs typeface="Times New Roman"/>
              </a:rPr>
              <a:t> </a:t>
            </a:r>
            <a:r>
              <a:rPr lang="en-US" altLang="ja-JP" sz="1400" b="1" u="sng" kern="100" err="1">
                <a:effectLst/>
                <a:latin typeface="Arial"/>
                <a:ea typeface="ＭＳ ゴシック"/>
                <a:cs typeface="Times New Roman"/>
              </a:rPr>
              <a:t>sa</a:t>
            </a:r>
            <a:r>
              <a:rPr lang="en-US" altLang="ja-JP" sz="1400" b="1" u="sng" kern="100">
                <a:effectLst/>
                <a:latin typeface="Arial"/>
                <a:ea typeface="ＭＳ ゴシック"/>
                <a:cs typeface="Times New Roman"/>
              </a:rPr>
              <a:t> </a:t>
            </a:r>
            <a:r>
              <a:rPr lang="en-US" altLang="ja-JP" sz="1400" b="1" u="sng" kern="100" err="1">
                <a:effectLst/>
                <a:latin typeface="Arial"/>
                <a:ea typeface="ＭＳ ゴシック"/>
                <a:cs typeface="Times New Roman"/>
              </a:rPr>
              <a:t>materyal</a:t>
            </a:r>
            <a:r>
              <a:rPr lang="en-US" altLang="ja-JP" sz="1400" kern="100">
                <a:effectLst/>
                <a:latin typeface="Arial"/>
                <a:ea typeface="ＭＳ ゴシック"/>
                <a:cs typeface="Times New Roman"/>
              </a:rPr>
              <a:t> </a:t>
            </a:r>
            <a:r>
              <a:rPr lang="en-US" altLang="ja-JP" sz="1400" kern="100" err="1">
                <a:effectLst/>
                <a:latin typeface="Arial"/>
                <a:ea typeface="ＭＳ ゴシック"/>
                <a:cs typeface="Times New Roman"/>
              </a:rPr>
              <a:t>kahit</a:t>
            </a:r>
            <a:r>
              <a:rPr lang="en-US" altLang="ja-JP" sz="1400" kern="100">
                <a:effectLst/>
                <a:latin typeface="Arial"/>
                <a:ea typeface="ＭＳ ゴシック"/>
                <a:cs typeface="Times New Roman"/>
              </a:rPr>
              <a:t> </a:t>
            </a:r>
            <a:r>
              <a:rPr lang="en-US" altLang="ja-JP" sz="1400" kern="100" err="1">
                <a:effectLst/>
                <a:latin typeface="Arial"/>
                <a:ea typeface="ＭＳ ゴシック"/>
                <a:cs typeface="Times New Roman"/>
              </a:rPr>
              <a:t>na</a:t>
            </a:r>
            <a:r>
              <a:rPr lang="en-US" altLang="ja-JP" sz="1400" kern="100">
                <a:effectLst/>
                <a:latin typeface="Arial"/>
                <a:ea typeface="ＭＳ ゴシック"/>
                <a:cs typeface="Times New Roman"/>
              </a:rPr>
              <a:t> ang </a:t>
            </a:r>
            <a:r>
              <a:rPr lang="en-US" altLang="ja-JP" sz="1400" b="1" u="sng" kern="100">
                <a:effectLst/>
                <a:latin typeface="Arial"/>
                <a:ea typeface="ＭＳ ゴシック"/>
                <a:cs typeface="Times New Roman"/>
              </a:rPr>
              <a:t>volume ay </a:t>
            </a:r>
            <a:r>
              <a:rPr lang="en-US" altLang="ja-JP" sz="1400" b="1" u="sng" kern="100" err="1">
                <a:effectLst/>
                <a:latin typeface="Arial"/>
                <a:ea typeface="ＭＳ ゴシック"/>
                <a:cs typeface="Times New Roman"/>
              </a:rPr>
              <a:t>pareho</a:t>
            </a:r>
            <a:r>
              <a:rPr lang="en-US" altLang="ja-JP" sz="1400" kern="100">
                <a:effectLst/>
                <a:latin typeface="Arial"/>
                <a:ea typeface="ＭＳ ゴシック"/>
                <a:cs typeface="Times New Roman"/>
              </a:rPr>
              <a:t>. </a:t>
            </a:r>
            <a:r>
              <a:rPr lang="en-US" altLang="ja-JP" sz="1400" kern="100" err="1">
                <a:effectLst/>
                <a:latin typeface="Arial"/>
                <a:ea typeface="ＭＳ ゴシック"/>
                <a:cs typeface="Times New Roman"/>
              </a:rPr>
              <a:t>Halimbawa</a:t>
            </a:r>
            <a:r>
              <a:rPr lang="en-US" altLang="ja-JP" sz="1400" kern="100">
                <a:effectLst/>
                <a:latin typeface="Arial"/>
                <a:ea typeface="ＭＳ ゴシック"/>
                <a:cs typeface="Times New Roman"/>
              </a:rPr>
              <a:t>, ang </a:t>
            </a:r>
            <a:r>
              <a:rPr lang="en-US" altLang="ja-JP" sz="1400" kern="100" err="1">
                <a:effectLst/>
                <a:latin typeface="Arial"/>
                <a:ea typeface="ＭＳ ゴシック"/>
                <a:cs typeface="Times New Roman"/>
              </a:rPr>
              <a:t>tingga</a:t>
            </a:r>
            <a:r>
              <a:rPr lang="en-US" altLang="ja-JP" sz="1400" kern="100">
                <a:effectLst/>
                <a:latin typeface="Arial"/>
                <a:ea typeface="ＭＳ ゴシック"/>
                <a:cs typeface="Times New Roman"/>
              </a:rPr>
              <a:t> ay mas </a:t>
            </a:r>
            <a:r>
              <a:rPr lang="en-US" altLang="ja-JP" sz="1400" kern="100" err="1">
                <a:effectLst/>
                <a:latin typeface="Arial"/>
                <a:ea typeface="ＭＳ ゴシック"/>
                <a:cs typeface="Times New Roman"/>
              </a:rPr>
              <a:t>mabigat</a:t>
            </a:r>
            <a:r>
              <a:rPr lang="en-US" altLang="ja-JP" sz="1400" kern="100">
                <a:effectLst/>
                <a:latin typeface="Arial"/>
                <a:ea typeface="ＭＳ ゴシック"/>
                <a:cs typeface="Times New Roman"/>
              </a:rPr>
              <a:t> </a:t>
            </a:r>
            <a:r>
              <a:rPr lang="en-US" altLang="ja-JP" sz="1400" kern="100" err="1">
                <a:effectLst/>
                <a:latin typeface="Arial"/>
                <a:ea typeface="ＭＳ ゴシック"/>
                <a:cs typeface="Times New Roman"/>
              </a:rPr>
              <a:t>kaysa</a:t>
            </a:r>
            <a:r>
              <a:rPr lang="en-US" altLang="ja-JP" sz="1400" kern="100">
                <a:effectLst/>
                <a:latin typeface="Arial"/>
                <a:ea typeface="ＭＳ ゴシック"/>
                <a:cs typeface="Times New Roman"/>
              </a:rPr>
              <a:t> </a:t>
            </a:r>
            <a:r>
              <a:rPr lang="en-US" altLang="ja-JP" sz="1400" kern="100" err="1">
                <a:effectLst/>
                <a:latin typeface="Arial"/>
                <a:ea typeface="ＭＳ ゴシック"/>
                <a:cs typeface="Times New Roman"/>
              </a:rPr>
              <a:t>sa</a:t>
            </a:r>
            <a:r>
              <a:rPr lang="en-US" altLang="ja-JP" sz="1400" kern="100">
                <a:effectLst/>
                <a:latin typeface="Arial"/>
                <a:ea typeface="ＭＳ ゴシック"/>
                <a:cs typeface="Times New Roman"/>
              </a:rPr>
              <a:t> </a:t>
            </a:r>
            <a:r>
              <a:rPr lang="en-US" altLang="ja-JP" sz="1400" kern="100" err="1">
                <a:effectLst/>
                <a:latin typeface="Arial"/>
                <a:ea typeface="ＭＳ ゴシック"/>
                <a:cs typeface="Times New Roman"/>
              </a:rPr>
              <a:t>bakal</a:t>
            </a:r>
            <a:r>
              <a:rPr lang="en-US" altLang="ja-JP" sz="1400" kern="100">
                <a:effectLst/>
                <a:latin typeface="Arial"/>
                <a:ea typeface="ＭＳ ゴシック"/>
                <a:cs typeface="Times New Roman"/>
              </a:rPr>
              <a:t> at ang </a:t>
            </a:r>
            <a:r>
              <a:rPr lang="en-US" altLang="ja-JP" sz="1400" kern="100" err="1">
                <a:effectLst/>
                <a:latin typeface="Arial"/>
                <a:ea typeface="ＭＳ ゴシック"/>
                <a:cs typeface="Times New Roman"/>
              </a:rPr>
              <a:t>kahoy</a:t>
            </a:r>
            <a:r>
              <a:rPr lang="en-US" altLang="ja-JP" sz="1400" kern="100">
                <a:effectLst/>
                <a:latin typeface="Arial"/>
                <a:ea typeface="ＭＳ ゴシック"/>
                <a:cs typeface="Times New Roman"/>
              </a:rPr>
              <a:t> ay mas </a:t>
            </a:r>
            <a:r>
              <a:rPr lang="en-US" altLang="ja-JP" sz="1400" kern="100" err="1">
                <a:effectLst/>
                <a:latin typeface="Arial"/>
                <a:ea typeface="ＭＳ ゴシック"/>
                <a:cs typeface="Times New Roman"/>
              </a:rPr>
              <a:t>magaan</a:t>
            </a:r>
            <a:r>
              <a:rPr lang="en-US" altLang="ja-JP" sz="1400" kern="100">
                <a:effectLst/>
                <a:latin typeface="Arial"/>
                <a:ea typeface="ＭＳ ゴシック"/>
                <a:cs typeface="Times New Roman"/>
              </a:rPr>
              <a:t> </a:t>
            </a:r>
            <a:r>
              <a:rPr lang="en-US" altLang="ja-JP" sz="1400" kern="100" err="1">
                <a:effectLst/>
                <a:latin typeface="Arial"/>
                <a:ea typeface="ＭＳ ゴシック"/>
                <a:cs typeface="Times New Roman"/>
              </a:rPr>
              <a:t>kaysa</a:t>
            </a:r>
            <a:r>
              <a:rPr lang="en-US" altLang="ja-JP" sz="1400" kern="100">
                <a:effectLst/>
                <a:latin typeface="Arial"/>
                <a:ea typeface="ＭＳ ゴシック"/>
                <a:cs typeface="Times New Roman"/>
              </a:rPr>
              <a:t> </a:t>
            </a:r>
            <a:r>
              <a:rPr lang="en-US" altLang="ja-JP" sz="1400" kern="100" err="1">
                <a:effectLst/>
                <a:latin typeface="Arial"/>
                <a:ea typeface="ＭＳ ゴシック"/>
                <a:cs typeface="Times New Roman"/>
              </a:rPr>
              <a:t>aluminyo</a:t>
            </a:r>
            <a:r>
              <a:rPr lang="en-US" altLang="ja-JP" sz="1400" kern="100">
                <a:effectLst/>
                <a:latin typeface="Arial"/>
                <a:ea typeface="ＭＳ ゴシック"/>
                <a:cs typeface="Times New Roman"/>
              </a:rPr>
              <a:t>.</a:t>
            </a:r>
            <a:endParaRPr lang="ja-JP" altLang="ja-JP" sz="1400" kern="100">
              <a:effectLst/>
              <a:latin typeface="Arial"/>
              <a:ea typeface="ＭＳ ゴシック"/>
              <a:cs typeface="Times New Roman"/>
            </a:endParaRPr>
          </a:p>
          <a:p>
            <a:pPr indent="0" algn="just">
              <a:buNone/>
            </a:pPr>
            <a:r>
              <a:rPr lang="en-US" altLang="ja-JP" sz="1400" kern="100">
                <a:effectLst/>
                <a:latin typeface="Arial"/>
                <a:ea typeface="ＭＳ ゴシック"/>
                <a:cs typeface="Times New Roman"/>
              </a:rPr>
              <a:t>Ito ay </a:t>
            </a:r>
            <a:r>
              <a:rPr lang="en-US" altLang="ja-JP" sz="1400" kern="100" err="1">
                <a:effectLst/>
                <a:latin typeface="Arial"/>
                <a:ea typeface="ＭＳ ゴシック"/>
                <a:cs typeface="Times New Roman"/>
              </a:rPr>
              <a:t>dahil</a:t>
            </a:r>
            <a:r>
              <a:rPr lang="en-US" altLang="ja-JP" sz="1400" kern="100">
                <a:effectLst/>
                <a:latin typeface="Arial"/>
                <a:ea typeface="ＭＳ ゴシック"/>
                <a:cs typeface="Times New Roman"/>
              </a:rPr>
              <a:t> </a:t>
            </a:r>
            <a:r>
              <a:rPr lang="en-US" altLang="ja-JP" sz="1400" kern="100" err="1">
                <a:effectLst/>
                <a:latin typeface="Arial"/>
                <a:ea typeface="ＭＳ ゴシック"/>
                <a:cs typeface="Times New Roman"/>
              </a:rPr>
              <a:t>sa</a:t>
            </a:r>
            <a:r>
              <a:rPr lang="en-US" altLang="ja-JP" sz="1400" kern="100">
                <a:effectLst/>
                <a:latin typeface="Arial"/>
                <a:ea typeface="ＭＳ ゴシック"/>
                <a:cs typeface="Times New Roman"/>
              </a:rPr>
              <a:t> </a:t>
            </a:r>
            <a:r>
              <a:rPr lang="en-US" altLang="ja-JP" sz="1400" b="1" u="sng" kern="100" err="1">
                <a:effectLst/>
                <a:latin typeface="Arial"/>
                <a:ea typeface="ＭＳ ゴシック"/>
                <a:cs typeface="Times New Roman"/>
              </a:rPr>
              <a:t>pagkakaiba</a:t>
            </a:r>
            <a:r>
              <a:rPr lang="en-US" altLang="ja-JP" sz="1400" kern="100">
                <a:effectLst/>
                <a:latin typeface="Arial"/>
                <a:ea typeface="ＭＳ ゴシック"/>
                <a:cs typeface="Times New Roman"/>
              </a:rPr>
              <a:t> </a:t>
            </a:r>
            <a:r>
              <a:rPr lang="en-US" altLang="ja-JP" sz="1400" kern="100" err="1">
                <a:effectLst/>
                <a:latin typeface="Arial"/>
                <a:ea typeface="ＭＳ ゴシック"/>
                <a:cs typeface="Times New Roman"/>
              </a:rPr>
              <a:t>sa</a:t>
            </a:r>
            <a:r>
              <a:rPr lang="en-US" altLang="ja-JP" sz="1400" kern="100">
                <a:effectLst/>
                <a:latin typeface="Arial"/>
                <a:ea typeface="ＭＳ ゴシック"/>
                <a:cs typeface="Times New Roman"/>
              </a:rPr>
              <a:t> "</a:t>
            </a:r>
            <a:r>
              <a:rPr lang="en-US" altLang="ja-JP" sz="1400" b="1" u="sng" kern="100">
                <a:effectLst/>
                <a:latin typeface="Arial"/>
                <a:ea typeface="ＭＳ ゴシック"/>
                <a:cs typeface="Times New Roman"/>
              </a:rPr>
              <a:t>mass per unit volume</a:t>
            </a:r>
            <a:r>
              <a:rPr lang="en-US" altLang="ja-JP" sz="1400" kern="100">
                <a:effectLst/>
                <a:latin typeface="Arial"/>
                <a:ea typeface="ＭＳ ゴシック"/>
                <a:cs typeface="Times New Roman"/>
              </a:rPr>
              <a:t>" </a:t>
            </a:r>
            <a:r>
              <a:rPr lang="en-US" altLang="ja-JP" sz="1400" b="1" u="sng" kern="100">
                <a:effectLst/>
                <a:latin typeface="Arial"/>
                <a:ea typeface="ＭＳ ゴシック"/>
                <a:cs typeface="Times New Roman"/>
              </a:rPr>
              <a:t>(d)</a:t>
            </a:r>
            <a:r>
              <a:rPr lang="en-US" altLang="ja-JP" sz="1400" kern="100">
                <a:effectLst/>
                <a:latin typeface="Arial"/>
                <a:ea typeface="ＭＳ ゴシック"/>
                <a:cs typeface="Times New Roman"/>
              </a:rPr>
              <a:t>.</a:t>
            </a:r>
            <a:endParaRPr lang="ja-JP" altLang="ja-JP" sz="1400" kern="100">
              <a:effectLst/>
              <a:latin typeface="Arial"/>
              <a:ea typeface="ＭＳ ゴシック"/>
              <a:cs typeface="Times New Roman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ja-JP" altLang="en-US" sz="140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pic>
        <p:nvPicPr>
          <p:cNvPr id="2" name="図 1">
            <a:extLst>
              <a:ext uri="{FF2B5EF4-FFF2-40B4-BE49-F238E27FC236}">
                <a16:creationId xmlns:a16="http://schemas.microsoft.com/office/drawing/2014/main" id="{1D98BA87-699B-4DBE-A865-136D9B17999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2349" t="17510" r="18258" b="3523"/>
          <a:stretch/>
        </p:blipFill>
        <p:spPr>
          <a:xfrm>
            <a:off x="5029201" y="4718413"/>
            <a:ext cx="3373790" cy="1593873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6" name="コンテンツ プレースホルダー 4"/>
          <p:cNvSpPr txBox="1">
            <a:spLocks/>
          </p:cNvSpPr>
          <p:nvPr/>
        </p:nvSpPr>
        <p:spPr>
          <a:xfrm>
            <a:off x="642717" y="2187314"/>
            <a:ext cx="7886701" cy="2531259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ja-JP" altLang="en-US" sz="1400" dirty="0">
                <a:latin typeface="Meiryo UI"/>
                <a:ea typeface="Meiryo UI"/>
              </a:rPr>
              <a:t>②　</a:t>
            </a:r>
            <a:r>
              <a:rPr lang="en-US" altLang="ja-JP" sz="1400" dirty="0">
                <a:effectLst/>
                <a:latin typeface="Arial"/>
                <a:ea typeface="ＭＳ ゴシック"/>
                <a:cs typeface="Arial"/>
              </a:rPr>
              <a:t> </a:t>
            </a:r>
            <a:r>
              <a:rPr lang="en-US" altLang="ja-JP" sz="1400" dirty="0" err="1">
                <a:effectLst/>
                <a:latin typeface="Arial"/>
                <a:ea typeface="ＭＳ ゴシック"/>
                <a:cs typeface="Arial"/>
              </a:rPr>
              <a:t>Sentro</a:t>
            </a:r>
            <a:r>
              <a:rPr lang="en-US" altLang="ja-JP" sz="1400" dirty="0">
                <a:effectLst/>
                <a:latin typeface="Arial"/>
                <a:ea typeface="ＭＳ ゴシック"/>
                <a:cs typeface="Arial"/>
              </a:rPr>
              <a:t> ng </a:t>
            </a:r>
            <a:r>
              <a:rPr lang="en-US" altLang="ja-JP" sz="1400" dirty="0" err="1">
                <a:effectLst/>
                <a:latin typeface="Arial"/>
                <a:ea typeface="ＭＳ ゴシック"/>
                <a:cs typeface="Arial"/>
              </a:rPr>
              <a:t>Grabidad</a:t>
            </a:r>
            <a:r>
              <a:rPr lang="en-US" altLang="ja-JP" sz="1400" kern="100" dirty="0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 (</a:t>
            </a:r>
            <a:r>
              <a:rPr lang="en-US" altLang="ja-JP" sz="1400" kern="100" dirty="0" err="1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jyuushin</a:t>
            </a:r>
            <a:r>
              <a:rPr lang="en-US" altLang="ja-JP" sz="1400" kern="100" dirty="0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) </a:t>
            </a:r>
            <a:r>
              <a:rPr lang="en-US" altLang="ja-JP" sz="1400" dirty="0">
                <a:latin typeface="Arial"/>
                <a:ea typeface="ＭＳ ゴシック"/>
                <a:cs typeface="Arial"/>
              </a:rPr>
              <a:t> </a:t>
            </a:r>
            <a:endParaRPr lang="en-US" altLang="ja-JP" sz="1400" dirty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indent="0" algn="just">
              <a:buNone/>
            </a:pPr>
            <a:r>
              <a:rPr lang="en-US" altLang="ja-JP" sz="1400" kern="100" dirty="0">
                <a:effectLst/>
                <a:latin typeface="Arial"/>
                <a:ea typeface="ＭＳ ゴシック"/>
                <a:cs typeface="Times New Roman"/>
              </a:rPr>
              <a:t>Ang "</a:t>
            </a:r>
            <a:r>
              <a:rPr lang="en-US" altLang="ja-JP" sz="1400" kern="100" dirty="0" err="1">
                <a:effectLst/>
                <a:latin typeface="Arial"/>
                <a:ea typeface="ＭＳ ゴシック"/>
                <a:cs typeface="Times New Roman"/>
              </a:rPr>
              <a:t>sentro</a:t>
            </a:r>
            <a:r>
              <a:rPr lang="en-US" altLang="ja-JP" sz="1400" kern="100" dirty="0">
                <a:effectLst/>
                <a:latin typeface="Arial"/>
                <a:ea typeface="ＭＳ ゴシック"/>
                <a:cs typeface="Times New Roman"/>
              </a:rPr>
              <a:t> ng </a:t>
            </a:r>
            <a:r>
              <a:rPr lang="en-US" altLang="ja-JP" sz="1400" kern="100" dirty="0" err="1">
                <a:effectLst/>
                <a:latin typeface="Arial"/>
                <a:ea typeface="ＭＳ ゴシック"/>
                <a:cs typeface="Times New Roman"/>
              </a:rPr>
              <a:t>grabidad</a:t>
            </a:r>
            <a:r>
              <a:rPr lang="en-US" altLang="ja-JP" sz="1400" kern="100" dirty="0">
                <a:effectLst/>
                <a:latin typeface="Arial"/>
                <a:ea typeface="ＭＳ ゴシック"/>
                <a:cs typeface="Times New Roman"/>
              </a:rPr>
              <a:t>"</a:t>
            </a:r>
            <a:r>
              <a:rPr lang="en-US" altLang="ja-JP" sz="1400" kern="100" dirty="0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 (</a:t>
            </a:r>
            <a:r>
              <a:rPr lang="en-US" altLang="ja-JP" sz="1400" kern="100" dirty="0" err="1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jyuushin</a:t>
            </a:r>
            <a:r>
              <a:rPr lang="en-US" altLang="ja-JP" sz="1400" kern="100" dirty="0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)</a:t>
            </a:r>
            <a:r>
              <a:rPr lang="en-US" altLang="ja-JP" sz="1400" kern="100" dirty="0">
                <a:effectLst/>
                <a:latin typeface="Arial"/>
                <a:ea typeface="ＭＳ ゴシック"/>
                <a:cs typeface="Times New Roman"/>
              </a:rPr>
              <a:t> ay "</a:t>
            </a:r>
            <a:r>
              <a:rPr lang="en-US" altLang="ja-JP" sz="1400" b="1" u="sng" kern="100" dirty="0">
                <a:effectLst/>
                <a:latin typeface="Arial"/>
                <a:ea typeface="ＭＳ ゴシック"/>
                <a:cs typeface="Times New Roman"/>
              </a:rPr>
              <a:t>ang punto kung </a:t>
            </a:r>
            <a:r>
              <a:rPr lang="en-US" altLang="ja-JP" sz="1400" b="1" u="sng" kern="100" dirty="0" err="1">
                <a:effectLst/>
                <a:latin typeface="Arial"/>
                <a:ea typeface="ＭＳ ゴシック"/>
                <a:cs typeface="Times New Roman"/>
              </a:rPr>
              <a:t>saan</a:t>
            </a:r>
            <a:r>
              <a:rPr lang="en-US" altLang="ja-JP" sz="1400" b="1" u="sng" kern="100" dirty="0">
                <a:effectLst/>
                <a:latin typeface="Arial"/>
                <a:ea typeface="ＭＳ ゴシック"/>
                <a:cs typeface="Times New Roman"/>
              </a:rPr>
              <a:t> </a:t>
            </a:r>
            <a:r>
              <a:rPr lang="en-US" altLang="ja-JP" sz="1400" b="1" u="sng" kern="100" dirty="0" err="1">
                <a:effectLst/>
                <a:latin typeface="Arial"/>
                <a:ea typeface="ＭＳ ゴシック"/>
                <a:cs typeface="Times New Roman"/>
              </a:rPr>
              <a:t>kumikilos</a:t>
            </a:r>
            <a:r>
              <a:rPr lang="en-US" altLang="ja-JP" sz="1400" b="1" u="sng" kern="100" dirty="0">
                <a:effectLst/>
                <a:latin typeface="Arial"/>
                <a:ea typeface="ＭＳ ゴシック"/>
                <a:cs typeface="Times New Roman"/>
              </a:rPr>
              <a:t> ang </a:t>
            </a:r>
            <a:r>
              <a:rPr lang="en-US" altLang="ja-JP" sz="1400" b="1" u="sng" kern="100" dirty="0" err="1">
                <a:effectLst/>
                <a:latin typeface="Arial"/>
                <a:ea typeface="ＭＳ ゴシック"/>
                <a:cs typeface="Times New Roman"/>
              </a:rPr>
              <a:t>puwersa</a:t>
            </a:r>
            <a:r>
              <a:rPr lang="en-US" altLang="ja-JP" sz="1400" b="1" u="sng" kern="100" dirty="0">
                <a:effectLst/>
                <a:latin typeface="Arial"/>
                <a:ea typeface="ＭＳ ゴシック"/>
                <a:cs typeface="Times New Roman"/>
              </a:rPr>
              <a:t> </a:t>
            </a:r>
            <a:r>
              <a:rPr lang="en-US" altLang="ja-JP" sz="1400" b="1" u="sng" kern="100" dirty="0" err="1">
                <a:effectLst/>
                <a:latin typeface="Arial"/>
                <a:ea typeface="ＭＳ ゴシック"/>
                <a:cs typeface="Times New Roman"/>
              </a:rPr>
              <a:t>kapag</a:t>
            </a:r>
            <a:r>
              <a:rPr lang="en-US" altLang="ja-JP" sz="1400" b="1" u="sng" kern="100" dirty="0">
                <a:effectLst/>
                <a:latin typeface="Arial"/>
                <a:ea typeface="ＭＳ ゴシック"/>
                <a:cs typeface="Times New Roman"/>
              </a:rPr>
              <a:t> ang </a:t>
            </a:r>
            <a:r>
              <a:rPr lang="en-US" altLang="ja-JP" sz="1400" b="1" u="sng" kern="100" dirty="0" err="1">
                <a:effectLst/>
                <a:latin typeface="Arial"/>
                <a:ea typeface="ＭＳ ゴシック"/>
                <a:cs typeface="Times New Roman"/>
              </a:rPr>
              <a:t>grabidad</a:t>
            </a:r>
            <a:r>
              <a:rPr lang="en-US" altLang="ja-JP" sz="1400" b="1" u="sng" kern="100" dirty="0">
                <a:effectLst/>
                <a:latin typeface="Arial"/>
                <a:ea typeface="ＭＳ ゴシック"/>
                <a:cs typeface="Times New Roman"/>
              </a:rPr>
              <a:t> </a:t>
            </a:r>
            <a:r>
              <a:rPr lang="en-US" altLang="ja-JP" sz="1400" b="1" u="sng" kern="100" dirty="0" err="1">
                <a:effectLst/>
                <a:latin typeface="Arial"/>
                <a:ea typeface="ＭＳ ゴシック"/>
                <a:cs typeface="Times New Roman"/>
              </a:rPr>
              <a:t>na</a:t>
            </a:r>
            <a:r>
              <a:rPr lang="en-US" altLang="ja-JP" sz="1400" b="1" u="sng" kern="100" dirty="0">
                <a:effectLst/>
                <a:latin typeface="Arial"/>
                <a:ea typeface="ＭＳ ゴシック"/>
                <a:cs typeface="Times New Roman"/>
              </a:rPr>
              <a:t> </a:t>
            </a:r>
            <a:r>
              <a:rPr lang="en-US" altLang="ja-JP" sz="1400" b="1" u="sng" kern="100" dirty="0" err="1">
                <a:effectLst/>
                <a:latin typeface="Arial"/>
                <a:ea typeface="ＭＳ ゴシック"/>
                <a:cs typeface="Times New Roman"/>
              </a:rPr>
              <a:t>kumikilos</a:t>
            </a:r>
            <a:r>
              <a:rPr lang="en-US" altLang="ja-JP" sz="1400" b="1" u="sng" kern="100" dirty="0">
                <a:effectLst/>
                <a:latin typeface="Arial"/>
                <a:ea typeface="ＭＳ ゴシック"/>
                <a:cs typeface="Times New Roman"/>
              </a:rPr>
              <a:t> </a:t>
            </a:r>
            <a:r>
              <a:rPr lang="en-US" altLang="ja-JP" sz="1400" b="1" u="sng" kern="100" dirty="0" err="1">
                <a:effectLst/>
                <a:latin typeface="Arial"/>
                <a:ea typeface="ＭＳ ゴシック"/>
                <a:cs typeface="Times New Roman"/>
              </a:rPr>
              <a:t>sa</a:t>
            </a:r>
            <a:r>
              <a:rPr lang="en-US" altLang="ja-JP" sz="1400" b="1" u="sng" kern="100" dirty="0">
                <a:effectLst/>
                <a:latin typeface="Arial"/>
                <a:ea typeface="ＭＳ ゴシック"/>
                <a:cs typeface="Times New Roman"/>
              </a:rPr>
              <a:t> </a:t>
            </a:r>
            <a:r>
              <a:rPr lang="en-US" altLang="ja-JP" sz="1400" b="1" u="sng" kern="100" dirty="0" err="1">
                <a:effectLst/>
                <a:latin typeface="Arial"/>
                <a:ea typeface="ＭＳ ゴシック"/>
                <a:cs typeface="Times New Roman"/>
              </a:rPr>
              <a:t>bawat</a:t>
            </a:r>
            <a:r>
              <a:rPr lang="en-US" altLang="ja-JP" sz="1400" b="1" u="sng" kern="100" dirty="0">
                <a:effectLst/>
                <a:latin typeface="Arial"/>
                <a:ea typeface="ＭＳ ゴシック"/>
                <a:cs typeface="Times New Roman"/>
              </a:rPr>
              <a:t> </a:t>
            </a:r>
            <a:r>
              <a:rPr lang="en-US" altLang="ja-JP" sz="1400" b="1" u="sng" kern="100" dirty="0" err="1">
                <a:effectLst/>
                <a:latin typeface="Arial"/>
                <a:ea typeface="ＭＳ ゴシック"/>
                <a:cs typeface="Times New Roman"/>
              </a:rPr>
              <a:t>bahagi</a:t>
            </a:r>
            <a:r>
              <a:rPr lang="en-US" altLang="ja-JP" sz="1400" b="1" u="sng" kern="100" dirty="0">
                <a:effectLst/>
                <a:latin typeface="Arial"/>
                <a:ea typeface="ＭＳ ゴシック"/>
                <a:cs typeface="Times New Roman"/>
              </a:rPr>
              <a:t> ng </a:t>
            </a:r>
            <a:r>
              <a:rPr lang="en-US" altLang="ja-JP" sz="1400" b="1" u="sng" kern="100" dirty="0" err="1">
                <a:effectLst/>
                <a:latin typeface="Arial"/>
                <a:ea typeface="ＭＳ ゴシック"/>
                <a:cs typeface="Times New Roman"/>
              </a:rPr>
              <a:t>bagay</a:t>
            </a:r>
            <a:r>
              <a:rPr lang="en-US" altLang="ja-JP" sz="1400" b="1" u="sng" kern="100" dirty="0">
                <a:effectLst/>
                <a:latin typeface="Arial"/>
                <a:ea typeface="ＭＳ ゴシック"/>
                <a:cs typeface="Times New Roman"/>
              </a:rPr>
              <a:t> ay </a:t>
            </a:r>
            <a:r>
              <a:rPr lang="en-US" altLang="ja-JP" sz="1400" b="1" u="sng" kern="100" dirty="0" err="1">
                <a:effectLst/>
                <a:latin typeface="Arial"/>
                <a:ea typeface="ＭＳ ゴシック"/>
                <a:cs typeface="Times New Roman"/>
              </a:rPr>
              <a:t>pinagsama-sama</a:t>
            </a:r>
            <a:r>
              <a:rPr lang="en-US" altLang="ja-JP" sz="1400" kern="100" dirty="0">
                <a:effectLst/>
                <a:latin typeface="Arial"/>
                <a:ea typeface="ＭＳ ゴシック"/>
                <a:cs typeface="Times New Roman"/>
              </a:rPr>
              <a:t>", </a:t>
            </a:r>
            <a:r>
              <a:rPr lang="en-US" altLang="ja-JP" sz="1400" kern="100" dirty="0" err="1">
                <a:effectLst/>
                <a:latin typeface="Arial"/>
                <a:ea typeface="ＭＳ ゴシック"/>
                <a:cs typeface="Times New Roman"/>
              </a:rPr>
              <a:t>ngunit</a:t>
            </a:r>
            <a:r>
              <a:rPr lang="en-US" altLang="ja-JP" sz="1400" kern="100" dirty="0">
                <a:effectLst/>
                <a:latin typeface="Arial"/>
                <a:ea typeface="ＭＳ ゴシック"/>
                <a:cs typeface="Times New Roman"/>
              </a:rPr>
              <a:t> </a:t>
            </a:r>
            <a:r>
              <a:rPr lang="en-US" altLang="ja-JP" sz="1400" kern="100" dirty="0" err="1">
                <a:effectLst/>
                <a:latin typeface="Arial"/>
                <a:ea typeface="ＭＳ ゴシック"/>
                <a:cs typeface="Times New Roman"/>
              </a:rPr>
              <a:t>sa</a:t>
            </a:r>
            <a:r>
              <a:rPr lang="en-US" altLang="ja-JP" sz="1400" kern="100" dirty="0">
                <a:effectLst/>
                <a:latin typeface="Arial"/>
                <a:ea typeface="ＭＳ ゴシック"/>
                <a:cs typeface="Times New Roman"/>
              </a:rPr>
              <a:t> </a:t>
            </a:r>
            <a:r>
              <a:rPr lang="en-US" altLang="ja-JP" sz="1400" kern="100" dirty="0" err="1">
                <a:effectLst/>
                <a:latin typeface="Arial"/>
                <a:ea typeface="ＭＳ ゴシック"/>
                <a:cs typeface="Times New Roman"/>
              </a:rPr>
              <a:t>madaling</a:t>
            </a:r>
            <a:r>
              <a:rPr lang="en-US" altLang="ja-JP" sz="1400" kern="100" dirty="0">
                <a:effectLst/>
                <a:latin typeface="Arial"/>
                <a:ea typeface="ＭＳ ゴシック"/>
                <a:cs typeface="Times New Roman"/>
              </a:rPr>
              <a:t> </a:t>
            </a:r>
            <a:r>
              <a:rPr lang="en-US" altLang="ja-JP" sz="1400" kern="100" dirty="0" err="1">
                <a:effectLst/>
                <a:latin typeface="Arial"/>
                <a:ea typeface="ＭＳ ゴシック"/>
                <a:cs typeface="Times New Roman"/>
              </a:rPr>
              <a:t>salita</a:t>
            </a:r>
            <a:r>
              <a:rPr lang="en-US" altLang="ja-JP" sz="1400" kern="100" dirty="0">
                <a:effectLst/>
                <a:latin typeface="Arial"/>
                <a:ea typeface="ＭＳ ゴシック"/>
                <a:cs typeface="Times New Roman"/>
              </a:rPr>
              <a:t>, </a:t>
            </a:r>
            <a:r>
              <a:rPr lang="en-US" altLang="ja-JP" sz="1400" kern="100" dirty="0" err="1">
                <a:effectLst/>
                <a:latin typeface="Arial"/>
                <a:ea typeface="ＭＳ ゴシック"/>
                <a:cs typeface="Times New Roman"/>
              </a:rPr>
              <a:t>ito</a:t>
            </a:r>
            <a:r>
              <a:rPr lang="en-US" altLang="ja-JP" sz="1400" kern="100" dirty="0">
                <a:effectLst/>
                <a:latin typeface="Arial"/>
                <a:ea typeface="ＭＳ ゴシック"/>
                <a:cs typeface="Times New Roman"/>
              </a:rPr>
              <a:t> </a:t>
            </a:r>
            <a:r>
              <a:rPr lang="en-US" altLang="ja-JP" sz="1400" b="1" u="sng" kern="100" dirty="0">
                <a:effectLst/>
                <a:latin typeface="Arial"/>
                <a:ea typeface="ＭＳ ゴシック"/>
                <a:cs typeface="Times New Roman"/>
              </a:rPr>
              <a:t>ang "</a:t>
            </a:r>
            <a:r>
              <a:rPr lang="en-US" altLang="ja-JP" sz="1400" b="1" u="sng" kern="100" dirty="0" err="1">
                <a:effectLst/>
                <a:latin typeface="Arial"/>
                <a:ea typeface="ＭＳ ゴシック"/>
                <a:cs typeface="Times New Roman"/>
              </a:rPr>
              <a:t>sentro</a:t>
            </a:r>
            <a:r>
              <a:rPr lang="en-US" altLang="ja-JP" sz="1400" b="1" u="sng" kern="100" dirty="0">
                <a:effectLst/>
                <a:latin typeface="Arial"/>
                <a:ea typeface="ＭＳ ゴシック"/>
                <a:cs typeface="Times New Roman"/>
              </a:rPr>
              <a:t>" ng </a:t>
            </a:r>
            <a:r>
              <a:rPr lang="en-US" altLang="ja-JP" sz="1400" b="1" u="sng" kern="100" dirty="0" err="1">
                <a:effectLst/>
                <a:latin typeface="Arial"/>
                <a:ea typeface="ＭＳ ゴシック"/>
                <a:cs typeface="Times New Roman"/>
              </a:rPr>
              <a:t>bigat</a:t>
            </a:r>
            <a:r>
              <a:rPr lang="en-US" altLang="ja-JP" sz="1400" b="1" u="sng" kern="100" dirty="0">
                <a:effectLst/>
                <a:latin typeface="Arial"/>
                <a:ea typeface="ＭＳ ゴシック"/>
                <a:cs typeface="Times New Roman"/>
              </a:rPr>
              <a:t> ng </a:t>
            </a:r>
            <a:r>
              <a:rPr lang="en-US" altLang="ja-JP" sz="1400" b="1" u="sng" kern="100" dirty="0" err="1">
                <a:effectLst/>
                <a:latin typeface="Arial"/>
                <a:ea typeface="ＭＳ ゴシック"/>
                <a:cs typeface="Times New Roman"/>
              </a:rPr>
              <a:t>bagay</a:t>
            </a:r>
            <a:r>
              <a:rPr lang="en-US" altLang="ja-JP" sz="1400" kern="100" dirty="0">
                <a:effectLst/>
                <a:latin typeface="Arial"/>
                <a:ea typeface="ＭＳ ゴシック"/>
                <a:cs typeface="Times New Roman"/>
              </a:rPr>
              <a:t>.</a:t>
            </a:r>
            <a:endParaRPr lang="ja-JP" altLang="ja-JP" sz="1400" kern="100" dirty="0">
              <a:effectLst/>
              <a:latin typeface="ＭＳ ゴシック" panose="020B0609070205080204" pitchFamily="49" charset="-128"/>
              <a:ea typeface="ＭＳ ゴシック" panose="020B0609070205080204" pitchFamily="49" charset="-128"/>
              <a:cs typeface="Times New Roman" panose="02020603050405020304" pitchFamily="18" charset="0"/>
            </a:endParaRPr>
          </a:p>
          <a:p>
            <a:pPr indent="0" algn="just">
              <a:buNone/>
            </a:pPr>
            <a:r>
              <a:rPr lang="en-US" altLang="ja-JP" sz="1400" kern="100" dirty="0">
                <a:effectLst/>
                <a:latin typeface="Arial"/>
                <a:ea typeface="ＭＳ ゴシック"/>
                <a:cs typeface="Times New Roman"/>
              </a:rPr>
              <a:t>Ang</a:t>
            </a:r>
            <a:r>
              <a:rPr lang="en-US" altLang="ja-JP" sz="1400" b="1" u="sng" kern="100" dirty="0">
                <a:effectLst/>
                <a:latin typeface="Arial"/>
                <a:ea typeface="ＭＳ ゴシック"/>
                <a:cs typeface="Times New Roman"/>
              </a:rPr>
              <a:t> </a:t>
            </a:r>
            <a:r>
              <a:rPr lang="en-US" altLang="ja-JP" sz="1400" b="1" u="sng" kern="100" dirty="0" err="1">
                <a:effectLst/>
                <a:latin typeface="Arial"/>
                <a:ea typeface="ＭＳ ゴシック"/>
                <a:cs typeface="Times New Roman"/>
              </a:rPr>
              <a:t>isang</a:t>
            </a:r>
            <a:r>
              <a:rPr lang="en-US" altLang="ja-JP" sz="1400" b="1" u="sng" kern="100" dirty="0">
                <a:effectLst/>
                <a:latin typeface="Arial"/>
                <a:ea typeface="ＭＳ ゴシック"/>
                <a:cs typeface="Times New Roman"/>
              </a:rPr>
              <a:t> </a:t>
            </a:r>
            <a:r>
              <a:rPr lang="en-US" altLang="ja-JP" sz="1400" b="1" u="sng" kern="100" dirty="0" err="1">
                <a:effectLst/>
                <a:latin typeface="Arial"/>
                <a:ea typeface="ＭＳ ゴシック"/>
                <a:cs typeface="Times New Roman"/>
              </a:rPr>
              <a:t>partikular</a:t>
            </a:r>
            <a:r>
              <a:rPr lang="en-US" altLang="ja-JP" sz="1400" b="1" u="sng" kern="100" dirty="0">
                <a:effectLst/>
                <a:latin typeface="Arial"/>
                <a:ea typeface="ＭＳ ゴシック"/>
                <a:cs typeface="Times New Roman"/>
              </a:rPr>
              <a:t> </a:t>
            </a:r>
            <a:r>
              <a:rPr lang="en-US" altLang="ja-JP" sz="1400" b="1" u="sng" kern="100" dirty="0" err="1">
                <a:effectLst/>
                <a:latin typeface="Arial"/>
                <a:ea typeface="ＭＳ ゴシック"/>
                <a:cs typeface="Times New Roman"/>
              </a:rPr>
              <a:t>na</a:t>
            </a:r>
            <a:r>
              <a:rPr lang="en-US" altLang="ja-JP" sz="1400" b="1" u="sng" kern="100" dirty="0">
                <a:effectLst/>
                <a:latin typeface="Arial"/>
                <a:ea typeface="ＭＳ ゴシック"/>
                <a:cs typeface="Times New Roman"/>
              </a:rPr>
              <a:t> </a:t>
            </a:r>
            <a:r>
              <a:rPr lang="en-US" altLang="ja-JP" sz="1400" b="1" u="sng" kern="100" dirty="0" err="1">
                <a:effectLst/>
                <a:latin typeface="Arial"/>
                <a:ea typeface="ＭＳ ゴシック"/>
                <a:cs typeface="Times New Roman"/>
              </a:rPr>
              <a:t>bagay</a:t>
            </a:r>
            <a:r>
              <a:rPr lang="en-US" altLang="ja-JP" sz="1400" b="1" u="sng" kern="100" dirty="0">
                <a:effectLst/>
                <a:latin typeface="Arial"/>
                <a:ea typeface="ＭＳ ゴシック"/>
                <a:cs typeface="Times New Roman"/>
              </a:rPr>
              <a:t> ay may </a:t>
            </a:r>
            <a:r>
              <a:rPr lang="en-US" altLang="ja-JP" sz="1400" b="1" u="sng" kern="100" dirty="0" err="1">
                <a:effectLst/>
                <a:latin typeface="Arial"/>
                <a:ea typeface="ＭＳ ゴシック"/>
                <a:cs typeface="Times New Roman"/>
              </a:rPr>
              <a:t>sariling</a:t>
            </a:r>
            <a:r>
              <a:rPr lang="en-US" altLang="ja-JP" sz="1400" b="1" u="sng" kern="100" dirty="0">
                <a:effectLst/>
                <a:latin typeface="Arial"/>
                <a:ea typeface="ＭＳ ゴシック"/>
                <a:cs typeface="Times New Roman"/>
              </a:rPr>
              <a:t> </a:t>
            </a:r>
            <a:r>
              <a:rPr lang="en-US" altLang="ja-JP" sz="1400" b="1" u="sng" kern="100" dirty="0" err="1">
                <a:effectLst/>
                <a:latin typeface="Arial"/>
                <a:ea typeface="ＭＳ ゴシック"/>
                <a:cs typeface="Times New Roman"/>
              </a:rPr>
              <a:t>sentro</a:t>
            </a:r>
            <a:r>
              <a:rPr lang="en-US" altLang="ja-JP" sz="1400" b="1" u="sng" kern="100" dirty="0">
                <a:effectLst/>
                <a:latin typeface="Arial"/>
                <a:ea typeface="ＭＳ ゴシック"/>
                <a:cs typeface="Times New Roman"/>
              </a:rPr>
              <a:t> ng </a:t>
            </a:r>
            <a:r>
              <a:rPr lang="en-US" altLang="ja-JP" sz="1400" b="1" u="sng" kern="100" dirty="0" err="1">
                <a:effectLst/>
                <a:latin typeface="Arial"/>
                <a:ea typeface="ＭＳ ゴシック"/>
                <a:cs typeface="Times New Roman"/>
              </a:rPr>
              <a:t>grabidad</a:t>
            </a:r>
            <a:r>
              <a:rPr lang="en-US" altLang="ja-JP" sz="1400" b="1" u="sng" kern="100" dirty="0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 (</a:t>
            </a:r>
            <a:r>
              <a:rPr lang="en-US" altLang="ja-JP" sz="1400" b="1" u="sng" kern="100" dirty="0" err="1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jyuushin</a:t>
            </a:r>
            <a:r>
              <a:rPr lang="en-US" altLang="ja-JP" sz="1400" b="1" kern="100" dirty="0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)</a:t>
            </a:r>
            <a:r>
              <a:rPr lang="en-US" altLang="ja-JP" sz="1400" b="1" kern="100" dirty="0">
                <a:effectLst/>
                <a:latin typeface="Arial"/>
                <a:ea typeface="ＭＳ ゴシック"/>
                <a:cs typeface="Times New Roman"/>
              </a:rPr>
              <a:t>, </a:t>
            </a:r>
            <a:r>
              <a:rPr lang="en-US" altLang="ja-JP" sz="1400" kern="100" dirty="0">
                <a:effectLst/>
                <a:latin typeface="Arial"/>
                <a:ea typeface="ＭＳ ゴシック"/>
                <a:cs typeface="Times New Roman"/>
              </a:rPr>
              <a:t>at </a:t>
            </a:r>
            <a:r>
              <a:rPr lang="en-US" altLang="ja-JP" sz="1400" kern="100" dirty="0" err="1">
                <a:effectLst/>
                <a:latin typeface="Arial"/>
                <a:ea typeface="ＭＳ ゴシック"/>
                <a:cs typeface="Times New Roman"/>
              </a:rPr>
              <a:t>maliban</a:t>
            </a:r>
            <a:r>
              <a:rPr lang="en-US" altLang="ja-JP" sz="1400" kern="100" dirty="0">
                <a:effectLst/>
                <a:latin typeface="Arial"/>
                <a:ea typeface="ＭＳ ゴシック"/>
                <a:cs typeface="Times New Roman"/>
              </a:rPr>
              <a:t> kung ang </a:t>
            </a:r>
            <a:r>
              <a:rPr lang="en-US" altLang="ja-JP" sz="1400" kern="100" dirty="0" err="1">
                <a:effectLst/>
                <a:latin typeface="Arial"/>
                <a:ea typeface="ＭＳ ゴシック"/>
                <a:cs typeface="Times New Roman"/>
              </a:rPr>
              <a:t>bagay</a:t>
            </a:r>
            <a:r>
              <a:rPr lang="en-US" altLang="ja-JP" sz="1400" kern="100" dirty="0">
                <a:effectLst/>
                <a:latin typeface="Arial"/>
                <a:ea typeface="ＭＳ ゴシック"/>
                <a:cs typeface="Times New Roman"/>
              </a:rPr>
              <a:t> ay </a:t>
            </a:r>
            <a:r>
              <a:rPr lang="en-US" altLang="ja-JP" sz="1400" kern="100" dirty="0" err="1">
                <a:effectLst/>
                <a:latin typeface="Arial"/>
                <a:ea typeface="ＭＳ ゴシック"/>
                <a:cs typeface="Times New Roman"/>
              </a:rPr>
              <a:t>wala</a:t>
            </a:r>
            <a:r>
              <a:rPr lang="en-US" altLang="ja-JP" sz="1400" kern="100" dirty="0">
                <a:effectLst/>
                <a:latin typeface="Arial"/>
                <a:ea typeface="ＭＳ ゴシック"/>
                <a:cs typeface="Times New Roman"/>
              </a:rPr>
              <a:t> </a:t>
            </a:r>
            <a:r>
              <a:rPr lang="en-US" altLang="ja-JP" sz="1400" kern="100" dirty="0" err="1">
                <a:effectLst/>
                <a:latin typeface="Arial"/>
                <a:ea typeface="ＭＳ ゴシック"/>
                <a:cs typeface="Times New Roman"/>
              </a:rPr>
              <a:t>sa</a:t>
            </a:r>
            <a:r>
              <a:rPr lang="en-US" altLang="ja-JP" sz="1400" kern="100" dirty="0">
                <a:effectLst/>
                <a:latin typeface="Arial"/>
                <a:ea typeface="ＭＳ ゴシック"/>
                <a:cs typeface="Times New Roman"/>
              </a:rPr>
              <a:t> </a:t>
            </a:r>
            <a:r>
              <a:rPr lang="en-US" altLang="ja-JP" sz="1400" kern="100" dirty="0" err="1">
                <a:effectLst/>
                <a:latin typeface="Arial"/>
                <a:ea typeface="ＭＳ ゴシック"/>
                <a:cs typeface="Times New Roman"/>
              </a:rPr>
              <a:t>porma</a:t>
            </a:r>
            <a:r>
              <a:rPr lang="en-US" altLang="ja-JP" sz="1400" kern="100" dirty="0">
                <a:effectLst/>
                <a:latin typeface="Arial"/>
                <a:ea typeface="ＭＳ ゴシック"/>
                <a:cs typeface="Times New Roman"/>
              </a:rPr>
              <a:t>, </a:t>
            </a:r>
            <a:r>
              <a:rPr lang="en-US" altLang="ja-JP" sz="1400" b="1" u="sng" kern="100" dirty="0">
                <a:effectLst/>
                <a:latin typeface="Arial"/>
                <a:ea typeface="ＭＳ ゴシック"/>
                <a:cs typeface="Times New Roman"/>
              </a:rPr>
              <a:t>ang </a:t>
            </a:r>
            <a:r>
              <a:rPr lang="en-US" altLang="ja-JP" sz="1400" b="1" u="sng" kern="100" dirty="0" err="1">
                <a:effectLst/>
                <a:latin typeface="Arial"/>
                <a:ea typeface="ＭＳ ゴシック"/>
                <a:cs typeface="Times New Roman"/>
              </a:rPr>
              <a:t>posisyon</a:t>
            </a:r>
            <a:r>
              <a:rPr lang="en-US" altLang="ja-JP" sz="1400" b="1" u="sng" kern="100" dirty="0">
                <a:effectLst/>
                <a:latin typeface="Arial"/>
                <a:ea typeface="ＭＳ ゴシック"/>
                <a:cs typeface="Times New Roman"/>
              </a:rPr>
              <a:t> ng </a:t>
            </a:r>
            <a:r>
              <a:rPr lang="en-US" altLang="ja-JP" sz="1400" b="1" u="sng" kern="100" dirty="0" err="1">
                <a:effectLst/>
                <a:latin typeface="Arial"/>
                <a:ea typeface="ＭＳ ゴシック"/>
                <a:cs typeface="Times New Roman"/>
              </a:rPr>
              <a:t>sentro</a:t>
            </a:r>
            <a:r>
              <a:rPr lang="en-US" altLang="ja-JP" sz="1400" b="1" u="sng" kern="100" dirty="0">
                <a:effectLst/>
                <a:latin typeface="Arial"/>
                <a:ea typeface="ＭＳ ゴシック"/>
                <a:cs typeface="Times New Roman"/>
              </a:rPr>
              <a:t> ng </a:t>
            </a:r>
            <a:r>
              <a:rPr lang="en-US" altLang="ja-JP" sz="1400" b="1" u="sng" kern="100" dirty="0" err="1">
                <a:effectLst/>
                <a:latin typeface="Arial"/>
                <a:ea typeface="ＭＳ ゴシック"/>
                <a:cs typeface="Times New Roman"/>
              </a:rPr>
              <a:t>grabidad</a:t>
            </a:r>
            <a:r>
              <a:rPr lang="en-US" altLang="ja-JP" sz="1400" kern="100" dirty="0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 </a:t>
            </a:r>
            <a:r>
              <a:rPr lang="en-US" altLang="ja-JP" sz="1400" b="1" u="sng" kern="100" dirty="0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(</a:t>
            </a:r>
            <a:r>
              <a:rPr lang="en-US" altLang="ja-JP" sz="1400" b="1" u="sng" kern="100" dirty="0" err="1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jyuushin</a:t>
            </a:r>
            <a:r>
              <a:rPr lang="en-US" altLang="ja-JP" sz="1400" b="1" u="sng" kern="100" dirty="0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)</a:t>
            </a:r>
            <a:r>
              <a:rPr lang="en-US" altLang="ja-JP" sz="1400" b="1" u="sng" kern="100" dirty="0">
                <a:effectLst/>
                <a:latin typeface="Arial"/>
                <a:ea typeface="ＭＳ ゴシック"/>
                <a:cs typeface="Times New Roman"/>
              </a:rPr>
              <a:t> ay </a:t>
            </a:r>
            <a:r>
              <a:rPr lang="en-US" altLang="ja-JP" sz="1400" b="1" u="sng" kern="100" dirty="0" err="1">
                <a:effectLst/>
                <a:latin typeface="Arial"/>
                <a:ea typeface="ＭＳ ゴシック"/>
                <a:cs typeface="Times New Roman"/>
              </a:rPr>
              <a:t>hindi</a:t>
            </a:r>
            <a:r>
              <a:rPr lang="en-US" altLang="ja-JP" sz="1400" b="1" u="sng" kern="100" dirty="0">
                <a:effectLst/>
                <a:latin typeface="Arial"/>
                <a:ea typeface="ＭＳ ゴシック"/>
                <a:cs typeface="Times New Roman"/>
              </a:rPr>
              <a:t> </a:t>
            </a:r>
            <a:r>
              <a:rPr lang="en-US" altLang="ja-JP" sz="1400" b="1" u="sng" kern="100" dirty="0" err="1">
                <a:effectLst/>
                <a:latin typeface="Arial"/>
                <a:ea typeface="ＭＳ ゴシック"/>
                <a:cs typeface="Times New Roman"/>
              </a:rPr>
              <a:t>nagbabago</a:t>
            </a:r>
            <a:r>
              <a:rPr lang="en-US" altLang="ja-JP" sz="1400" b="1" u="sng" kern="100" dirty="0">
                <a:effectLst/>
                <a:latin typeface="Arial"/>
                <a:ea typeface="ＭＳ ゴシック"/>
                <a:cs typeface="Times New Roman"/>
              </a:rPr>
              <a:t> </a:t>
            </a:r>
            <a:r>
              <a:rPr lang="en-US" altLang="ja-JP" sz="1400" b="1" u="sng" kern="100" dirty="0" err="1">
                <a:effectLst/>
                <a:latin typeface="Arial"/>
                <a:ea typeface="ＭＳ ゴシック"/>
                <a:cs typeface="Times New Roman"/>
              </a:rPr>
              <a:t>kahit</a:t>
            </a:r>
            <a:r>
              <a:rPr lang="en-US" altLang="ja-JP" sz="1400" b="1" u="sng" kern="100" dirty="0">
                <a:effectLst/>
                <a:latin typeface="Arial"/>
                <a:ea typeface="ＭＳ ゴシック"/>
                <a:cs typeface="Times New Roman"/>
              </a:rPr>
              <a:t> </a:t>
            </a:r>
            <a:r>
              <a:rPr lang="en-US" altLang="ja-JP" sz="1400" b="1" u="sng" kern="100" dirty="0" err="1">
                <a:effectLst/>
                <a:latin typeface="Arial"/>
                <a:ea typeface="ＭＳ ゴシック"/>
                <a:cs typeface="Times New Roman"/>
              </a:rPr>
              <a:t>na</a:t>
            </a:r>
            <a:r>
              <a:rPr lang="en-US" altLang="ja-JP" sz="1400" b="1" u="sng" kern="100" dirty="0">
                <a:effectLst/>
                <a:latin typeface="Arial"/>
                <a:ea typeface="ＭＳ ゴシック"/>
                <a:cs typeface="Times New Roman"/>
              </a:rPr>
              <a:t> ang </a:t>
            </a:r>
            <a:r>
              <a:rPr lang="en-US" altLang="ja-JP" sz="1400" b="1" u="sng" kern="100" dirty="0" err="1">
                <a:effectLst/>
                <a:latin typeface="Arial"/>
                <a:ea typeface="ＭＳ ゴシック"/>
                <a:cs typeface="Times New Roman"/>
              </a:rPr>
              <a:t>posisyon</a:t>
            </a:r>
            <a:r>
              <a:rPr lang="en-US" altLang="ja-JP" sz="1400" b="1" u="sng" kern="100" dirty="0">
                <a:effectLst/>
                <a:latin typeface="Arial"/>
                <a:ea typeface="ＭＳ ゴシック"/>
                <a:cs typeface="Times New Roman"/>
              </a:rPr>
              <a:t> o </a:t>
            </a:r>
            <a:r>
              <a:rPr lang="en-US" altLang="ja-JP" sz="1400" b="1" u="sng" kern="100" dirty="0" err="1">
                <a:effectLst/>
                <a:latin typeface="Arial"/>
                <a:ea typeface="ＭＳ ゴシック"/>
                <a:cs typeface="Times New Roman"/>
              </a:rPr>
              <a:t>pagkakalagay</a:t>
            </a:r>
            <a:r>
              <a:rPr lang="en-US" altLang="ja-JP" sz="1400" b="1" u="sng" kern="100" dirty="0">
                <a:effectLst/>
                <a:latin typeface="Arial"/>
                <a:ea typeface="ＭＳ ゴシック"/>
                <a:cs typeface="Times New Roman"/>
              </a:rPr>
              <a:t> ng </a:t>
            </a:r>
            <a:r>
              <a:rPr lang="en-US" altLang="ja-JP" sz="1400" b="1" u="sng" kern="100" dirty="0" err="1">
                <a:effectLst/>
                <a:latin typeface="Arial"/>
                <a:ea typeface="ＭＳ ゴシック"/>
                <a:cs typeface="Times New Roman"/>
              </a:rPr>
              <a:t>bagay</a:t>
            </a:r>
            <a:r>
              <a:rPr lang="en-US" altLang="ja-JP" sz="1400" b="1" u="sng" kern="100" dirty="0">
                <a:effectLst/>
                <a:latin typeface="Arial"/>
                <a:ea typeface="ＭＳ ゴシック"/>
                <a:cs typeface="Times New Roman"/>
              </a:rPr>
              <a:t> ay </a:t>
            </a:r>
            <a:r>
              <a:rPr lang="en-US" altLang="ja-JP" sz="1400" b="1" u="sng" kern="100" dirty="0" err="1">
                <a:effectLst/>
                <a:latin typeface="Arial"/>
                <a:ea typeface="ＭＳ ゴシック"/>
                <a:cs typeface="Times New Roman"/>
              </a:rPr>
              <a:t>nagbabago</a:t>
            </a:r>
            <a:r>
              <a:rPr lang="en-US" altLang="ja-JP" sz="1400" kern="100" dirty="0">
                <a:effectLst/>
                <a:latin typeface="Arial"/>
                <a:ea typeface="ＭＳ ゴシック"/>
                <a:cs typeface="Times New Roman"/>
              </a:rPr>
              <a:t>.</a:t>
            </a:r>
            <a:endParaRPr lang="ja-JP" altLang="ja-JP" sz="1400" kern="100" dirty="0">
              <a:effectLst/>
              <a:latin typeface="Arial"/>
              <a:ea typeface="ＭＳ ゴシック"/>
              <a:cs typeface="Times New Roman"/>
            </a:endParaRPr>
          </a:p>
          <a:p>
            <a:pPr indent="0" algn="just">
              <a:buNone/>
            </a:pPr>
            <a:r>
              <a:rPr lang="en-US" altLang="ja-JP" sz="1400" kern="100" dirty="0" err="1">
                <a:effectLst/>
                <a:latin typeface="Arial"/>
                <a:ea typeface="ＭＳ ゴシック"/>
                <a:cs typeface="Times New Roman"/>
              </a:rPr>
              <a:t>Gayundin</a:t>
            </a:r>
            <a:r>
              <a:rPr lang="en-US" altLang="ja-JP" sz="1400" kern="100" dirty="0">
                <a:effectLst/>
                <a:latin typeface="Arial"/>
                <a:ea typeface="ＭＳ ゴシック"/>
                <a:cs typeface="Times New Roman"/>
              </a:rPr>
              <a:t>, </a:t>
            </a:r>
            <a:r>
              <a:rPr lang="en-US" altLang="ja-JP" sz="1400" b="1" u="sng" kern="100" dirty="0" err="1">
                <a:effectLst/>
                <a:latin typeface="Arial"/>
                <a:ea typeface="ＭＳ ゴシック"/>
                <a:cs typeface="Times New Roman"/>
              </a:rPr>
              <a:t>hindi</a:t>
            </a:r>
            <a:r>
              <a:rPr lang="en-US" altLang="ja-JP" sz="1400" b="1" u="sng" kern="100" dirty="0">
                <a:effectLst/>
                <a:latin typeface="Arial"/>
                <a:ea typeface="ＭＳ ゴシック"/>
                <a:cs typeface="Times New Roman"/>
              </a:rPr>
              <a:t> </a:t>
            </a:r>
            <a:r>
              <a:rPr lang="en-US" altLang="ja-JP" sz="1400" b="1" u="sng" kern="100" dirty="0" err="1">
                <a:effectLst/>
                <a:latin typeface="Arial"/>
                <a:ea typeface="ＭＳ ゴシック"/>
                <a:cs typeface="Times New Roman"/>
              </a:rPr>
              <a:t>ito</a:t>
            </a:r>
            <a:r>
              <a:rPr lang="en-US" altLang="ja-JP" sz="1400" b="1" u="sng" kern="100" dirty="0">
                <a:effectLst/>
                <a:latin typeface="Arial"/>
                <a:ea typeface="ＭＳ ゴシック"/>
                <a:cs typeface="Times New Roman"/>
              </a:rPr>
              <a:t> </a:t>
            </a:r>
            <a:r>
              <a:rPr lang="en-US" altLang="ja-JP" sz="1400" b="1" u="sng" kern="100" dirty="0" err="1">
                <a:effectLst/>
                <a:latin typeface="Arial"/>
                <a:ea typeface="ＭＳ ゴシック"/>
                <a:cs typeface="Times New Roman"/>
              </a:rPr>
              <a:t>palaging</a:t>
            </a:r>
            <a:r>
              <a:rPr lang="en-US" altLang="ja-JP" sz="1400" b="1" u="sng" kern="100" dirty="0">
                <a:effectLst/>
                <a:latin typeface="Arial"/>
                <a:ea typeface="ＭＳ ゴシック"/>
                <a:cs typeface="Times New Roman"/>
              </a:rPr>
              <a:t> </a:t>
            </a:r>
            <a:r>
              <a:rPr lang="en-US" altLang="ja-JP" sz="1400" b="1" u="sng" kern="100" dirty="0" err="1">
                <a:effectLst/>
                <a:latin typeface="Arial"/>
                <a:ea typeface="ＭＳ ゴシック"/>
                <a:cs typeface="Times New Roman"/>
              </a:rPr>
              <a:t>nasa</a:t>
            </a:r>
            <a:r>
              <a:rPr lang="en-US" altLang="ja-JP" sz="1400" b="1" u="sng" kern="100" dirty="0">
                <a:effectLst/>
                <a:latin typeface="Arial"/>
                <a:ea typeface="ＭＳ ゴシック"/>
                <a:cs typeface="Times New Roman"/>
              </a:rPr>
              <a:t> </a:t>
            </a:r>
            <a:r>
              <a:rPr lang="en-US" altLang="ja-JP" sz="1400" b="1" u="sng" kern="100" dirty="0" err="1">
                <a:effectLst/>
                <a:latin typeface="Arial"/>
                <a:ea typeface="ＭＳ ゴシック"/>
                <a:cs typeface="Times New Roman"/>
              </a:rPr>
              <a:t>loob</a:t>
            </a:r>
            <a:r>
              <a:rPr lang="en-US" altLang="ja-JP" sz="1400" b="1" u="sng" kern="100" dirty="0">
                <a:effectLst/>
                <a:latin typeface="Arial"/>
                <a:ea typeface="ＭＳ ゴシック"/>
                <a:cs typeface="Times New Roman"/>
              </a:rPr>
              <a:t> ng </a:t>
            </a:r>
            <a:r>
              <a:rPr lang="en-US" altLang="ja-JP" sz="1400" b="1" u="sng" kern="100" dirty="0" err="1">
                <a:effectLst/>
                <a:latin typeface="Arial"/>
                <a:ea typeface="ＭＳ ゴシック"/>
                <a:cs typeface="Times New Roman"/>
              </a:rPr>
              <a:t>bagay</a:t>
            </a:r>
            <a:r>
              <a:rPr lang="en-US" altLang="ja-JP" sz="1400" kern="100" dirty="0">
                <a:effectLst/>
                <a:latin typeface="Arial"/>
                <a:ea typeface="ＭＳ ゴシック"/>
                <a:cs typeface="Times New Roman"/>
              </a:rPr>
              <a:t>.</a:t>
            </a:r>
            <a:endParaRPr lang="ja-JP" altLang="ja-JP" sz="1400" kern="100" dirty="0">
              <a:effectLst/>
              <a:latin typeface="Arial"/>
              <a:ea typeface="ＭＳ ゴシック"/>
              <a:cs typeface="Arial"/>
            </a:endParaRPr>
          </a:p>
          <a:p>
            <a:pPr indent="0" algn="l">
              <a:buNone/>
            </a:pPr>
            <a:r>
              <a:rPr lang="en-US" altLang="ja-JP" sz="1400" kern="100" dirty="0">
                <a:effectLst/>
                <a:latin typeface="Arial"/>
                <a:ea typeface="ＭＳ ゴシック"/>
                <a:cs typeface="Times New Roman"/>
              </a:rPr>
              <a:t>Ang </a:t>
            </a:r>
            <a:r>
              <a:rPr lang="en-US" altLang="ja-JP" sz="1400" kern="100" dirty="0" err="1">
                <a:effectLst/>
                <a:latin typeface="Arial"/>
                <a:ea typeface="ＭＳ ゴシック"/>
                <a:cs typeface="Times New Roman"/>
              </a:rPr>
              <a:t>posisyon</a:t>
            </a:r>
            <a:r>
              <a:rPr lang="en-US" altLang="ja-JP" sz="1400" kern="100" dirty="0">
                <a:effectLst/>
                <a:latin typeface="Arial"/>
                <a:ea typeface="ＭＳ ゴシック"/>
                <a:cs typeface="Times New Roman"/>
              </a:rPr>
              <a:t> ng </a:t>
            </a:r>
            <a:r>
              <a:rPr lang="en-US" altLang="ja-JP" sz="1400" kern="100" dirty="0" err="1">
                <a:effectLst/>
                <a:latin typeface="Arial"/>
                <a:ea typeface="ＭＳ ゴシック"/>
                <a:cs typeface="Times New Roman"/>
              </a:rPr>
              <a:t>sentro</a:t>
            </a:r>
            <a:r>
              <a:rPr lang="en-US" altLang="ja-JP" sz="1400" kern="100" dirty="0">
                <a:effectLst/>
                <a:latin typeface="Arial"/>
                <a:ea typeface="ＭＳ ゴシック"/>
                <a:cs typeface="Times New Roman"/>
              </a:rPr>
              <a:t> ng </a:t>
            </a:r>
            <a:r>
              <a:rPr lang="en-US" altLang="ja-JP" sz="1400" kern="100" dirty="0" err="1">
                <a:effectLst/>
                <a:latin typeface="Arial"/>
                <a:ea typeface="ＭＳ ゴシック"/>
                <a:cs typeface="Times New Roman"/>
              </a:rPr>
              <a:t>grabidad</a:t>
            </a:r>
            <a:r>
              <a:rPr lang="en-US" altLang="ja-JP" sz="1400" kern="100" dirty="0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 (</a:t>
            </a:r>
            <a:r>
              <a:rPr lang="en-US" altLang="ja-JP" sz="1400" kern="100" dirty="0" err="1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jyuushin</a:t>
            </a:r>
            <a:r>
              <a:rPr lang="en-US" altLang="ja-JP" sz="1400" kern="100" dirty="0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)</a:t>
            </a:r>
            <a:r>
              <a:rPr lang="en-US" altLang="ja-JP" sz="1400" kern="100" dirty="0">
                <a:effectLst/>
                <a:latin typeface="Arial"/>
                <a:ea typeface="ＭＳ ゴシック"/>
                <a:cs typeface="Times New Roman"/>
              </a:rPr>
              <a:t> </a:t>
            </a:r>
            <a:r>
              <a:rPr lang="en-US" altLang="ja-JP" sz="1400" kern="100" dirty="0" err="1">
                <a:effectLst/>
                <a:latin typeface="Arial"/>
                <a:ea typeface="ＭＳ ゴシック"/>
                <a:cs typeface="Times New Roman"/>
              </a:rPr>
              <a:t>na</a:t>
            </a:r>
            <a:r>
              <a:rPr lang="en-US" altLang="ja-JP" sz="1400" kern="100" dirty="0">
                <a:effectLst/>
                <a:latin typeface="Arial"/>
                <a:ea typeface="ＭＳ ゴシック"/>
                <a:cs typeface="Times New Roman"/>
              </a:rPr>
              <a:t> </a:t>
            </a:r>
            <a:r>
              <a:rPr lang="en-US" altLang="ja-JP" sz="1400" kern="100" dirty="0" err="1">
                <a:effectLst/>
                <a:latin typeface="Arial"/>
                <a:ea typeface="ＭＳ ゴシック"/>
                <a:cs typeface="Times New Roman"/>
              </a:rPr>
              <a:t>ito</a:t>
            </a:r>
            <a:r>
              <a:rPr lang="en-US" altLang="ja-JP" sz="1400" kern="100" dirty="0">
                <a:effectLst/>
                <a:latin typeface="Arial"/>
                <a:ea typeface="ＭＳ ゴシック"/>
                <a:cs typeface="Times New Roman"/>
              </a:rPr>
              <a:t> ay </a:t>
            </a:r>
            <a:r>
              <a:rPr lang="en-US" altLang="ja-JP" sz="1400" kern="100" dirty="0" err="1">
                <a:effectLst/>
                <a:latin typeface="Arial"/>
                <a:ea typeface="ＭＳ ゴシック"/>
                <a:cs typeface="Times New Roman"/>
              </a:rPr>
              <a:t>isang</a:t>
            </a:r>
            <a:r>
              <a:rPr lang="en-US" altLang="ja-JP" sz="1400" kern="100" dirty="0">
                <a:effectLst/>
                <a:latin typeface="Arial"/>
                <a:ea typeface="ＭＳ ゴシック"/>
                <a:cs typeface="Times New Roman"/>
              </a:rPr>
              <a:t> </a:t>
            </a:r>
            <a:r>
              <a:rPr lang="en-US" altLang="ja-JP" sz="1400" kern="100" dirty="0" err="1">
                <a:effectLst/>
                <a:latin typeface="Arial"/>
                <a:ea typeface="ＭＳ ゴシック"/>
                <a:cs typeface="Times New Roman"/>
              </a:rPr>
              <a:t>mahalagang</a:t>
            </a:r>
            <a:r>
              <a:rPr lang="en-US" altLang="ja-JP" sz="1400" kern="100" dirty="0">
                <a:effectLst/>
                <a:latin typeface="Arial"/>
                <a:ea typeface="ＭＳ ゴシック"/>
                <a:cs typeface="Times New Roman"/>
              </a:rPr>
              <a:t> </a:t>
            </a:r>
            <a:r>
              <a:rPr lang="en-US" altLang="ja-JP" sz="1400" kern="100" dirty="0" err="1">
                <a:effectLst/>
                <a:latin typeface="Arial"/>
                <a:ea typeface="ＭＳ ゴシック"/>
                <a:cs typeface="Times New Roman"/>
              </a:rPr>
              <a:t>kadahilanan</a:t>
            </a:r>
            <a:r>
              <a:rPr lang="en-US" altLang="ja-JP" sz="1400" kern="100" dirty="0">
                <a:effectLst/>
                <a:latin typeface="Arial"/>
                <a:ea typeface="ＭＳ ゴシック"/>
                <a:cs typeface="Times New Roman"/>
              </a:rPr>
              <a:t> </a:t>
            </a:r>
            <a:r>
              <a:rPr lang="en-US" altLang="ja-JP" sz="1400" kern="100" dirty="0" err="1">
                <a:effectLst/>
                <a:latin typeface="Arial"/>
                <a:ea typeface="ＭＳ ゴシック"/>
                <a:cs typeface="Times New Roman"/>
              </a:rPr>
              <a:t>kapag</a:t>
            </a:r>
            <a:r>
              <a:rPr lang="en-US" altLang="ja-JP" sz="1400" kern="100" dirty="0">
                <a:effectLst/>
                <a:latin typeface="Arial"/>
                <a:ea typeface="ＭＳ ゴシック"/>
                <a:cs typeface="Times New Roman"/>
              </a:rPr>
              <a:t> </a:t>
            </a:r>
            <a:r>
              <a:rPr lang="en-US" altLang="ja-JP" sz="1400" kern="100" dirty="0" err="1">
                <a:effectLst/>
                <a:latin typeface="Arial"/>
                <a:ea typeface="ＭＳ ゴシック"/>
                <a:cs typeface="Times New Roman"/>
              </a:rPr>
              <a:t>isinasaalang-alang</a:t>
            </a:r>
            <a:r>
              <a:rPr lang="en-US" altLang="ja-JP" sz="1400" kern="100" dirty="0">
                <a:effectLst/>
                <a:latin typeface="Arial"/>
                <a:ea typeface="ＭＳ ゴシック"/>
                <a:cs typeface="Times New Roman"/>
              </a:rPr>
              <a:t> </a:t>
            </a:r>
            <a:r>
              <a:rPr lang="en-US" altLang="ja-JP" sz="1400" b="1" u="sng" kern="100" dirty="0">
                <a:effectLst/>
                <a:latin typeface="Arial"/>
                <a:ea typeface="ＭＳ ゴシック"/>
                <a:cs typeface="Times New Roman"/>
              </a:rPr>
              <a:t>ang </a:t>
            </a:r>
            <a:r>
              <a:rPr lang="en-US" altLang="ja-JP" sz="1400" b="1" u="sng" kern="100" dirty="0" err="1">
                <a:effectLst/>
                <a:latin typeface="Arial"/>
                <a:ea typeface="ＭＳ ゴシック"/>
                <a:cs typeface="Times New Roman"/>
              </a:rPr>
              <a:t>posisyon</a:t>
            </a:r>
            <a:r>
              <a:rPr lang="en-US" altLang="ja-JP" sz="1400" b="1" u="sng" kern="100" dirty="0">
                <a:effectLst/>
                <a:latin typeface="Arial"/>
                <a:ea typeface="ＭＳ ゴシック"/>
                <a:cs typeface="Times New Roman"/>
              </a:rPr>
              <a:t> </a:t>
            </a:r>
            <a:r>
              <a:rPr lang="en-US" altLang="ja-JP" sz="1400" b="1" u="sng" kern="100" dirty="0" err="1">
                <a:effectLst/>
                <a:latin typeface="Arial"/>
                <a:ea typeface="ＭＳ ゴシック"/>
                <a:cs typeface="Times New Roman"/>
              </a:rPr>
              <a:t>upang</a:t>
            </a:r>
            <a:r>
              <a:rPr lang="en-US" altLang="ja-JP" sz="1400" b="1" u="sng" kern="100" dirty="0">
                <a:effectLst/>
                <a:latin typeface="Arial"/>
                <a:ea typeface="ＭＳ ゴシック"/>
                <a:cs typeface="Times New Roman"/>
              </a:rPr>
              <a:t> </a:t>
            </a:r>
            <a:r>
              <a:rPr lang="en-US" altLang="ja-JP" sz="1400" b="1" u="sng" kern="100" dirty="0" err="1">
                <a:effectLst/>
                <a:latin typeface="Arial"/>
                <a:ea typeface="ＭＳ ゴシック"/>
                <a:cs typeface="Times New Roman"/>
              </a:rPr>
              <a:t>iangat</a:t>
            </a:r>
            <a:r>
              <a:rPr lang="en-US" altLang="ja-JP" sz="1400" b="1" u="sng" kern="100" dirty="0">
                <a:effectLst/>
                <a:latin typeface="Arial"/>
                <a:ea typeface="ＭＳ ゴシック"/>
                <a:cs typeface="Times New Roman"/>
              </a:rPr>
              <a:t> ang </a:t>
            </a:r>
            <a:r>
              <a:rPr lang="en-US" altLang="ja-JP" sz="1400" b="1" u="sng" kern="100" dirty="0" err="1">
                <a:effectLst/>
                <a:latin typeface="Arial"/>
                <a:ea typeface="ＭＳ ゴシック"/>
                <a:cs typeface="Times New Roman"/>
              </a:rPr>
              <a:t>isang</a:t>
            </a:r>
            <a:r>
              <a:rPr lang="en-US" altLang="ja-JP" sz="1400" b="1" u="sng" kern="100" dirty="0">
                <a:effectLst/>
                <a:latin typeface="Arial"/>
                <a:ea typeface="ＭＳ ゴシック"/>
                <a:cs typeface="Times New Roman"/>
              </a:rPr>
              <a:t> </a:t>
            </a:r>
            <a:r>
              <a:rPr lang="en-US" altLang="ja-JP" sz="1400" b="1" u="sng" kern="100" dirty="0" err="1">
                <a:effectLst/>
                <a:latin typeface="Arial"/>
                <a:ea typeface="ＭＳ ゴシック"/>
                <a:cs typeface="Times New Roman"/>
              </a:rPr>
              <a:t>bagay</a:t>
            </a:r>
            <a:r>
              <a:rPr lang="en-US" altLang="ja-JP" sz="1400" b="1" u="sng" kern="100" dirty="0">
                <a:effectLst/>
                <a:latin typeface="Arial"/>
                <a:ea typeface="ＭＳ ゴシック"/>
                <a:cs typeface="Times New Roman"/>
              </a:rPr>
              <a:t> o ang </a:t>
            </a:r>
            <a:r>
              <a:rPr lang="en-US" altLang="ja-JP" sz="1400" b="1" u="sng" kern="100" dirty="0" err="1">
                <a:effectLst/>
                <a:latin typeface="Arial"/>
                <a:ea typeface="ＭＳ ゴシック"/>
                <a:cs typeface="Times New Roman"/>
              </a:rPr>
              <a:t>pagbaligtad</a:t>
            </a:r>
            <a:r>
              <a:rPr lang="en-US" altLang="ja-JP" sz="1400" b="1" u="sng" kern="100" dirty="0">
                <a:effectLst/>
                <a:latin typeface="Arial"/>
                <a:ea typeface="ＭＳ ゴシック"/>
                <a:cs typeface="Times New Roman"/>
              </a:rPr>
              <a:t> ng </a:t>
            </a:r>
            <a:r>
              <a:rPr lang="en-US" altLang="ja-JP" sz="1400" b="1" u="sng" kern="100" dirty="0" err="1">
                <a:effectLst/>
                <a:latin typeface="Arial"/>
                <a:ea typeface="ＭＳ ゴシック"/>
                <a:cs typeface="Times New Roman"/>
              </a:rPr>
              <a:t>isang</a:t>
            </a:r>
            <a:r>
              <a:rPr lang="en-US" altLang="ja-JP" sz="1400" b="1" u="sng" kern="100" dirty="0">
                <a:effectLst/>
                <a:latin typeface="Arial"/>
                <a:ea typeface="ＭＳ ゴシック"/>
                <a:cs typeface="Times New Roman"/>
              </a:rPr>
              <a:t> </a:t>
            </a:r>
            <a:r>
              <a:rPr lang="en-US" altLang="ja-JP" sz="1400" b="1" u="sng" kern="100" dirty="0" err="1">
                <a:effectLst/>
                <a:latin typeface="Arial"/>
                <a:ea typeface="ＭＳ ゴシック"/>
                <a:cs typeface="Times New Roman"/>
              </a:rPr>
              <a:t>makina</a:t>
            </a:r>
            <a:r>
              <a:rPr lang="en-US" altLang="ja-JP" sz="1400" b="1" u="sng" kern="100" dirty="0">
                <a:effectLst/>
                <a:latin typeface="Arial"/>
                <a:ea typeface="ＭＳ ゴシック"/>
                <a:cs typeface="Times New Roman"/>
              </a:rPr>
              <a:t> </a:t>
            </a:r>
            <a:r>
              <a:rPr lang="en-US" altLang="ja-JP" sz="1400" b="1" u="sng" kern="100" dirty="0" err="1">
                <a:effectLst/>
                <a:latin typeface="Arial"/>
                <a:ea typeface="ＭＳ ゴシック"/>
                <a:cs typeface="Times New Roman"/>
              </a:rPr>
              <a:t>tulad</a:t>
            </a:r>
            <a:r>
              <a:rPr lang="en-US" altLang="ja-JP" sz="1400" b="1" u="sng" kern="100" dirty="0">
                <a:effectLst/>
                <a:latin typeface="Arial"/>
                <a:ea typeface="ＭＳ ゴシック"/>
                <a:cs typeface="Times New Roman"/>
              </a:rPr>
              <a:t> ng </a:t>
            </a:r>
            <a:r>
              <a:rPr lang="en-US" altLang="ja-JP" sz="1400" b="1" u="sng" kern="100" dirty="0" err="1">
                <a:effectLst/>
                <a:latin typeface="Arial"/>
                <a:ea typeface="ＭＳ ゴシック"/>
                <a:cs typeface="Times New Roman"/>
              </a:rPr>
              <a:t>isang</a:t>
            </a:r>
            <a:r>
              <a:rPr lang="en-US" altLang="ja-JP" sz="1400" b="1" u="sng" kern="100" dirty="0">
                <a:effectLst/>
                <a:latin typeface="Arial"/>
                <a:ea typeface="ＭＳ ゴシック"/>
                <a:cs typeface="Times New Roman"/>
              </a:rPr>
              <a:t> aerial work platform</a:t>
            </a:r>
            <a:r>
              <a:rPr lang="en-US" altLang="ja-JP" sz="1400" kern="100" dirty="0">
                <a:effectLst/>
                <a:latin typeface="Arial"/>
                <a:ea typeface="ＭＳ ゴシック"/>
                <a:cs typeface="Times New Roman"/>
              </a:rPr>
              <a:t>.</a:t>
            </a:r>
            <a:endParaRPr lang="ja-JP" altLang="ja-JP" sz="1400" kern="100" dirty="0">
              <a:effectLst/>
              <a:latin typeface="Arial"/>
              <a:ea typeface="ＭＳ ゴシック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4018459350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3"/>
          <p:cNvSpPr>
            <a:spLocks noGrp="1"/>
          </p:cNvSpPr>
          <p:nvPr>
            <p:ph type="title"/>
          </p:nvPr>
        </p:nvSpPr>
        <p:spPr>
          <a:xfrm>
            <a:off x="628650" y="136524"/>
            <a:ext cx="7886700" cy="714465"/>
          </a:xfrm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r>
              <a:rPr lang="en-US" altLang="ja-JP" sz="2400" b="1" dirty="0" err="1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Arial" panose="020B0604020202020204" pitchFamily="34" charset="0"/>
              </a:rPr>
              <a:t>Sentro</a:t>
            </a:r>
            <a:r>
              <a:rPr lang="en-US" altLang="ja-JP" sz="2400" b="1" dirty="0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Arial" panose="020B0604020202020204" pitchFamily="34" charset="0"/>
              </a:rPr>
              <a:t> ng </a:t>
            </a:r>
            <a:r>
              <a:rPr lang="en-US" altLang="ja-JP" sz="2400" b="1" dirty="0" err="1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Arial" panose="020B0604020202020204" pitchFamily="34" charset="0"/>
              </a:rPr>
              <a:t>Grabidad</a:t>
            </a:r>
            <a:r>
              <a:rPr lang="en-US" altLang="ja-JP" sz="2400" b="1" dirty="0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Arial" panose="020B0604020202020204" pitchFamily="34" charset="0"/>
              </a:rPr>
              <a:t>(</a:t>
            </a:r>
            <a:r>
              <a:rPr lang="en-US" altLang="ja-JP" sz="2400" b="1" dirty="0" err="1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Arial" panose="020B0604020202020204" pitchFamily="34" charset="0"/>
              </a:rPr>
              <a:t>jyuushin</a:t>
            </a:r>
            <a:r>
              <a:rPr lang="en-US" altLang="ja-JP" sz="2400" b="1" dirty="0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Arial" panose="020B0604020202020204" pitchFamily="34" charset="0"/>
              </a:rPr>
              <a:t>)  at </a:t>
            </a:r>
            <a:r>
              <a:rPr lang="en-US" altLang="ja-JP" sz="2400" b="1" dirty="0" err="1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Arial" panose="020B0604020202020204" pitchFamily="34" charset="0"/>
              </a:rPr>
              <a:t>Tatag</a:t>
            </a:r>
            <a:r>
              <a:rPr lang="en-US" altLang="ja-JP" sz="2400" b="1" dirty="0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Arial" panose="020B0604020202020204" pitchFamily="34" charset="0"/>
              </a:rPr>
              <a:t>  </a:t>
            </a:r>
            <a:r>
              <a:rPr lang="en-US" altLang="ja-JP" sz="2400" b="1" dirty="0">
                <a:effectLst/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(</a:t>
            </a:r>
            <a:r>
              <a:rPr lang="ja-JP" altLang="en-US" sz="2400" b="1" dirty="0"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１</a:t>
            </a:r>
            <a:r>
              <a:rPr lang="en-US" altLang="ja-JP" sz="2400" b="1" dirty="0"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) </a:t>
            </a:r>
            <a:r>
              <a:rPr lang="en-US" altLang="ja-JP" sz="2400" b="1" dirty="0" err="1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Arial" panose="020B0604020202020204" pitchFamily="34" charset="0"/>
              </a:rPr>
              <a:t>Tatag</a:t>
            </a:r>
            <a:r>
              <a:rPr lang="en-US" altLang="ja-JP" sz="2400" b="1" dirty="0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Arial" panose="020B0604020202020204" pitchFamily="34" charset="0"/>
              </a:rPr>
              <a:t> ng </a:t>
            </a:r>
            <a:r>
              <a:rPr lang="en-US" altLang="ja-JP" sz="2400" b="1" dirty="0" err="1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Arial" panose="020B0604020202020204" pitchFamily="34" charset="0"/>
              </a:rPr>
              <a:t>Bagay</a:t>
            </a:r>
            <a:endParaRPr kumimoji="1" lang="ja-JP" altLang="en-US" sz="2400" b="1" dirty="0">
              <a:latin typeface="Arial" panose="020B0604020202020204" pitchFamily="34" charset="0"/>
              <a:ea typeface="Meiryo UI" panose="020B0604030504040204" pitchFamily="50" charset="-128"/>
              <a:cs typeface="Arial" panose="020B0604020202020204" pitchFamily="34" charset="0"/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3898520" y="6400413"/>
            <a:ext cx="4272142" cy="27699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r"/>
            <a:r>
              <a:rPr lang="en-US" altLang="ja-JP" sz="1200" dirty="0" err="1">
                <a:solidFill>
                  <a:prstClr val="black"/>
                </a:solidFill>
              </a:rPr>
              <a:t>teksto</a:t>
            </a:r>
            <a:r>
              <a:rPr lang="en-US" altLang="ja-JP" sz="1200" dirty="0">
                <a:solidFill>
                  <a:prstClr val="black"/>
                </a:solidFill>
              </a:rPr>
              <a:t> p.</a:t>
            </a:r>
            <a:r>
              <a:rPr lang="ja-JP" altLang="en-US" sz="1200" dirty="0">
                <a:solidFill>
                  <a:prstClr val="black"/>
                </a:solidFill>
              </a:rPr>
              <a:t>１５３</a:t>
            </a:r>
            <a:r>
              <a:rPr lang="en-US" altLang="ja-JP" sz="1200" dirty="0">
                <a:solidFill>
                  <a:prstClr val="black"/>
                </a:solidFill>
              </a:rPr>
              <a:t>/</a:t>
            </a:r>
            <a:r>
              <a:rPr lang="en-US" altLang="ja-JP" sz="1200" dirty="0" err="1">
                <a:solidFill>
                  <a:prstClr val="black"/>
                </a:solidFill>
              </a:rPr>
              <a:t>Suportang</a:t>
            </a:r>
            <a:r>
              <a:rPr lang="en-US" altLang="ja-JP" sz="1200" dirty="0">
                <a:solidFill>
                  <a:prstClr val="black"/>
                </a:solidFill>
              </a:rPr>
              <a:t> </a:t>
            </a:r>
            <a:r>
              <a:rPr lang="en-US" altLang="ja-JP" sz="1200" dirty="0" err="1">
                <a:solidFill>
                  <a:prstClr val="black"/>
                </a:solidFill>
              </a:rPr>
              <a:t>Aklat-Aralin</a:t>
            </a:r>
            <a:r>
              <a:rPr lang="en-US" altLang="ja-JP" sz="1200" dirty="0">
                <a:solidFill>
                  <a:prstClr val="black"/>
                </a:solidFill>
              </a:rPr>
              <a:t> p.</a:t>
            </a:r>
            <a:r>
              <a:rPr lang="ja-JP" altLang="en-US" sz="1200" dirty="0" smtClean="0">
                <a:solidFill>
                  <a:prstClr val="black"/>
                </a:solidFill>
              </a:rPr>
              <a:t>６６～６７</a:t>
            </a:r>
            <a:endParaRPr lang="ja-JP" altLang="en-US" sz="1200" dirty="0">
              <a:solidFill>
                <a:prstClr val="black"/>
              </a:solidFill>
            </a:endParaRP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712B29-8DFD-45C1-BE8F-2E7F44751CDC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72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コンテンツ プレースホルダー 4"/>
          <p:cNvSpPr txBox="1">
            <a:spLocks/>
          </p:cNvSpPr>
          <p:nvPr/>
        </p:nvSpPr>
        <p:spPr>
          <a:xfrm>
            <a:off x="628650" y="895053"/>
            <a:ext cx="5086352" cy="3626178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 algn="just">
              <a:buNone/>
            </a:pPr>
            <a:r>
              <a:rPr lang="en-US" altLang="ja-JP" sz="1200" kern="100" dirty="0">
                <a:effectLst/>
                <a:latin typeface="Arial"/>
                <a:ea typeface="ＭＳ ゴシック"/>
                <a:cs typeface="Times New Roman"/>
              </a:rPr>
              <a:t>Ang </a:t>
            </a:r>
            <a:r>
              <a:rPr lang="en-US" altLang="ja-JP" sz="1200" kern="100" dirty="0" err="1">
                <a:effectLst/>
                <a:latin typeface="Arial"/>
                <a:ea typeface="ＭＳ ゴシック"/>
                <a:cs typeface="Times New Roman"/>
              </a:rPr>
              <a:t>katotohanan</a:t>
            </a:r>
            <a:r>
              <a:rPr lang="en-US" altLang="ja-JP" sz="1200" kern="100" dirty="0">
                <a:effectLst/>
                <a:latin typeface="Arial"/>
                <a:ea typeface="ＭＳ ゴシック"/>
                <a:cs typeface="Times New Roman"/>
              </a:rPr>
              <a:t> </a:t>
            </a:r>
            <a:r>
              <a:rPr lang="en-US" altLang="ja-JP" sz="1200" kern="100" dirty="0" err="1">
                <a:effectLst/>
                <a:latin typeface="Arial"/>
                <a:ea typeface="ＭＳ ゴシック"/>
                <a:cs typeface="Times New Roman"/>
              </a:rPr>
              <a:t>na</a:t>
            </a:r>
            <a:r>
              <a:rPr lang="en-US" altLang="ja-JP" sz="1200" kern="100" dirty="0">
                <a:effectLst/>
                <a:latin typeface="Arial"/>
                <a:ea typeface="ＭＳ ゴシック"/>
                <a:cs typeface="Times New Roman"/>
              </a:rPr>
              <a:t> ang </a:t>
            </a:r>
            <a:r>
              <a:rPr lang="en-US" altLang="ja-JP" sz="1200" kern="100" dirty="0" err="1">
                <a:effectLst/>
                <a:latin typeface="Arial"/>
                <a:ea typeface="ＭＳ ゴシック"/>
                <a:cs typeface="Times New Roman"/>
              </a:rPr>
              <a:t>inilagay</a:t>
            </a:r>
            <a:r>
              <a:rPr lang="en-US" altLang="ja-JP" sz="1200" kern="100" dirty="0">
                <a:effectLst/>
                <a:latin typeface="Arial"/>
                <a:ea typeface="ＭＳ ゴシック"/>
                <a:cs typeface="Times New Roman"/>
              </a:rPr>
              <a:t> </a:t>
            </a:r>
            <a:r>
              <a:rPr lang="en-US" altLang="ja-JP" sz="1200" kern="100" dirty="0" err="1">
                <a:effectLst/>
                <a:latin typeface="Arial"/>
                <a:ea typeface="ＭＳ ゴシック"/>
                <a:cs typeface="Times New Roman"/>
              </a:rPr>
              <a:t>na</a:t>
            </a:r>
            <a:r>
              <a:rPr lang="en-US" altLang="ja-JP" sz="1200" kern="100" dirty="0">
                <a:effectLst/>
                <a:latin typeface="Arial"/>
                <a:ea typeface="ＭＳ ゴシック"/>
                <a:cs typeface="Times New Roman"/>
              </a:rPr>
              <a:t> </a:t>
            </a:r>
            <a:r>
              <a:rPr lang="en-US" altLang="ja-JP" sz="1200" kern="100" dirty="0" err="1">
                <a:effectLst/>
                <a:latin typeface="Arial"/>
                <a:ea typeface="ＭＳ ゴシック"/>
                <a:cs typeface="Times New Roman"/>
              </a:rPr>
              <a:t>bagay</a:t>
            </a:r>
            <a:r>
              <a:rPr lang="en-US" altLang="ja-JP" sz="1200" kern="100" dirty="0">
                <a:effectLst/>
                <a:latin typeface="Arial"/>
                <a:ea typeface="ＭＳ ゴシック"/>
                <a:cs typeface="Times New Roman"/>
              </a:rPr>
              <a:t> ay "</a:t>
            </a:r>
            <a:r>
              <a:rPr lang="en-US" altLang="ja-JP" sz="1200" b="1" u="sng" kern="100" dirty="0" err="1">
                <a:effectLst/>
                <a:latin typeface="Arial"/>
                <a:ea typeface="ＭＳ ゴシック"/>
                <a:cs typeface="Times New Roman"/>
              </a:rPr>
              <a:t>maayos</a:t>
            </a:r>
            <a:r>
              <a:rPr lang="en-US" altLang="ja-JP" sz="1200" b="1" u="sng" kern="100" dirty="0">
                <a:effectLst/>
                <a:latin typeface="Arial"/>
                <a:ea typeface="ＭＳ ゴシック"/>
                <a:cs typeface="Times New Roman"/>
              </a:rPr>
              <a:t> ang </a:t>
            </a:r>
            <a:r>
              <a:rPr lang="en-US" altLang="ja-JP" sz="1200" b="1" u="sng" kern="100" dirty="0" err="1">
                <a:latin typeface="Arial"/>
                <a:ea typeface="ＭＳ ゴシック"/>
                <a:cs typeface="Times New Roman"/>
              </a:rPr>
              <a:t>pag-paglapat</a:t>
            </a:r>
            <a:r>
              <a:rPr lang="en-US" altLang="ja-JP" sz="1200" kern="100" dirty="0">
                <a:effectLst/>
                <a:latin typeface="Arial"/>
                <a:ea typeface="ＭＳ ゴシック"/>
                <a:cs typeface="Times New Roman"/>
              </a:rPr>
              <a:t>" ay </a:t>
            </a:r>
            <a:r>
              <a:rPr lang="en-US" altLang="ja-JP" sz="1200" kern="100" dirty="0" err="1">
                <a:effectLst/>
                <a:latin typeface="Arial"/>
                <a:ea typeface="ＭＳ ゴシック"/>
                <a:cs typeface="Times New Roman"/>
              </a:rPr>
              <a:t>nangangahulugan</a:t>
            </a:r>
            <a:r>
              <a:rPr lang="en-US" altLang="ja-JP" sz="1200" kern="100" dirty="0">
                <a:effectLst/>
                <a:latin typeface="Arial"/>
                <a:ea typeface="ＭＳ ゴシック"/>
                <a:cs typeface="Times New Roman"/>
              </a:rPr>
              <a:t> </a:t>
            </a:r>
            <a:r>
              <a:rPr lang="en-US" altLang="ja-JP" sz="1200" kern="100" dirty="0" err="1">
                <a:effectLst/>
                <a:latin typeface="Arial"/>
                <a:ea typeface="ＭＳ ゴシック"/>
                <a:cs typeface="Times New Roman"/>
              </a:rPr>
              <a:t>na</a:t>
            </a:r>
            <a:r>
              <a:rPr lang="en-US" altLang="ja-JP" sz="1200" kern="100" dirty="0">
                <a:effectLst/>
                <a:latin typeface="Arial"/>
                <a:ea typeface="ＭＳ ゴシック"/>
                <a:cs typeface="Times New Roman"/>
              </a:rPr>
              <a:t> </a:t>
            </a:r>
            <a:r>
              <a:rPr lang="en-US" altLang="ja-JP" sz="1200" kern="100" dirty="0" err="1">
                <a:effectLst/>
                <a:latin typeface="Arial"/>
                <a:ea typeface="ＭＳ ゴシック"/>
                <a:cs typeface="Times New Roman"/>
              </a:rPr>
              <a:t>ito</a:t>
            </a:r>
            <a:r>
              <a:rPr lang="en-US" altLang="ja-JP" sz="1200" kern="100" dirty="0">
                <a:effectLst/>
                <a:latin typeface="Arial"/>
                <a:ea typeface="ＭＳ ゴシック"/>
                <a:cs typeface="Times New Roman"/>
              </a:rPr>
              <a:t> ay </a:t>
            </a:r>
            <a:r>
              <a:rPr lang="en-US" altLang="ja-JP" sz="1200" b="1" u="sng" kern="100" dirty="0" err="1">
                <a:effectLst/>
                <a:latin typeface="Arial"/>
                <a:ea typeface="ＭＳ ゴシック"/>
                <a:cs typeface="Times New Roman"/>
              </a:rPr>
              <a:t>matatag</a:t>
            </a:r>
            <a:r>
              <a:rPr lang="en-US" altLang="ja-JP" sz="1200" b="1" u="sng" kern="100" dirty="0">
                <a:effectLst/>
                <a:latin typeface="Arial"/>
                <a:ea typeface="ＭＳ ゴシック"/>
                <a:cs typeface="Times New Roman"/>
              </a:rPr>
              <a:t> </a:t>
            </a:r>
            <a:r>
              <a:rPr lang="en-US" altLang="ja-JP" sz="1200" b="1" u="sng" kern="100" dirty="0" err="1">
                <a:effectLst/>
                <a:latin typeface="Arial"/>
                <a:ea typeface="ＭＳ ゴシック"/>
                <a:cs typeface="Times New Roman"/>
              </a:rPr>
              <a:t>nang</a:t>
            </a:r>
            <a:r>
              <a:rPr lang="en-US" altLang="ja-JP" sz="1200" b="1" u="sng" kern="100" dirty="0">
                <a:effectLst/>
                <a:latin typeface="Arial"/>
                <a:ea typeface="ＭＳ ゴシック"/>
                <a:cs typeface="Times New Roman"/>
              </a:rPr>
              <a:t> </a:t>
            </a:r>
            <a:r>
              <a:rPr lang="en-US" altLang="ja-JP" sz="1200" b="1" u="sng" kern="100" dirty="0" err="1">
                <a:effectLst/>
                <a:latin typeface="Arial"/>
                <a:ea typeface="ＭＳ ゴシック"/>
                <a:cs typeface="Times New Roman"/>
              </a:rPr>
              <a:t>walang</a:t>
            </a:r>
            <a:r>
              <a:rPr lang="en-US" altLang="ja-JP" sz="1200" b="1" u="sng" kern="100" dirty="0">
                <a:effectLst/>
                <a:latin typeface="Arial"/>
                <a:ea typeface="ＭＳ ゴシック"/>
                <a:cs typeface="Times New Roman"/>
              </a:rPr>
              <a:t> </a:t>
            </a:r>
            <a:r>
              <a:rPr lang="en-US" altLang="ja-JP" sz="1200" b="1" u="sng" kern="100" dirty="0" err="1">
                <a:effectLst/>
                <a:latin typeface="Arial"/>
                <a:ea typeface="ＭＳ ゴシック"/>
                <a:cs typeface="Times New Roman"/>
              </a:rPr>
              <a:t>panganib</a:t>
            </a:r>
            <a:r>
              <a:rPr lang="en-US" altLang="ja-JP" sz="1200" b="1" u="sng" kern="100" dirty="0">
                <a:effectLst/>
                <a:latin typeface="Arial"/>
                <a:ea typeface="ＭＳ ゴシック"/>
                <a:cs typeface="Times New Roman"/>
              </a:rPr>
              <a:t> </a:t>
            </a:r>
            <a:r>
              <a:rPr lang="en-US" altLang="ja-JP" sz="1200" b="1" u="sng" kern="100" dirty="0" err="1">
                <a:effectLst/>
                <a:latin typeface="Arial"/>
                <a:ea typeface="ＭＳ ゴシック"/>
                <a:cs typeface="Times New Roman"/>
              </a:rPr>
              <a:t>na</a:t>
            </a:r>
            <a:r>
              <a:rPr lang="en-US" altLang="ja-JP" sz="1200" b="1" u="sng" kern="100" dirty="0">
                <a:effectLst/>
                <a:latin typeface="Arial"/>
                <a:ea typeface="ＭＳ ゴシック"/>
                <a:cs typeface="Times New Roman"/>
              </a:rPr>
              <a:t> </a:t>
            </a:r>
            <a:r>
              <a:rPr lang="en-US" altLang="ja-JP" sz="1200" b="1" u="sng" kern="100" dirty="0" err="1">
                <a:effectLst/>
                <a:latin typeface="Arial"/>
                <a:ea typeface="ＭＳ ゴシック"/>
                <a:cs typeface="Times New Roman"/>
              </a:rPr>
              <a:t>tumagilid</a:t>
            </a:r>
            <a:r>
              <a:rPr lang="en-US" altLang="ja-JP" sz="1200" kern="100" dirty="0">
                <a:effectLst/>
                <a:latin typeface="Arial"/>
                <a:ea typeface="ＭＳ ゴシック"/>
                <a:cs typeface="Times New Roman"/>
              </a:rPr>
              <a:t>.</a:t>
            </a:r>
            <a:endParaRPr lang="en-US" altLang="ja-JP" sz="1200" kern="100" dirty="0">
              <a:latin typeface="Arial"/>
              <a:ea typeface="ＭＳ ゴシック"/>
              <a:cs typeface="Times New Roman"/>
            </a:endParaRPr>
          </a:p>
          <a:p>
            <a:pPr indent="0" algn="just">
              <a:buNone/>
            </a:pPr>
            <a:r>
              <a:rPr lang="en-US" altLang="ja-JP" sz="1200" dirty="0" err="1">
                <a:effectLst/>
                <a:latin typeface="Arial"/>
                <a:ea typeface="ＭＳ ゴシック"/>
                <a:cs typeface="Arial"/>
              </a:rPr>
              <a:t>Tulad</a:t>
            </a:r>
            <a:r>
              <a:rPr lang="en-US" altLang="ja-JP" sz="1200" dirty="0">
                <a:effectLst/>
                <a:latin typeface="Arial"/>
                <a:ea typeface="ＭＳ ゴシック"/>
                <a:cs typeface="Arial"/>
              </a:rPr>
              <a:t> ng </a:t>
            </a:r>
            <a:r>
              <a:rPr lang="en-US" altLang="ja-JP" sz="1200" dirty="0" err="1">
                <a:effectLst/>
                <a:latin typeface="Arial"/>
                <a:ea typeface="ＭＳ ゴシック"/>
                <a:cs typeface="Arial"/>
              </a:rPr>
              <a:t>ipinapakita</a:t>
            </a:r>
            <a:r>
              <a:rPr lang="en-US" altLang="ja-JP" sz="1200" dirty="0">
                <a:effectLst/>
                <a:latin typeface="Arial"/>
                <a:ea typeface="ＭＳ ゴシック"/>
                <a:cs typeface="Arial"/>
              </a:rPr>
              <a:t> </a:t>
            </a:r>
            <a:r>
              <a:rPr lang="en-US" altLang="ja-JP" sz="1200" dirty="0" err="1">
                <a:effectLst/>
                <a:latin typeface="Arial"/>
                <a:ea typeface="ＭＳ ゴシック"/>
                <a:cs typeface="Arial"/>
              </a:rPr>
              <a:t>sa</a:t>
            </a:r>
            <a:r>
              <a:rPr lang="en-US" altLang="ja-JP" sz="1200" dirty="0">
                <a:effectLst/>
                <a:latin typeface="Arial"/>
                <a:ea typeface="ＭＳ ゴシック"/>
                <a:cs typeface="Arial"/>
              </a:rPr>
              <a:t> </a:t>
            </a:r>
            <a:r>
              <a:rPr lang="en-US" altLang="ja-JP" sz="1200" dirty="0" err="1">
                <a:effectLst/>
                <a:latin typeface="Arial"/>
                <a:ea typeface="ＭＳ ゴシック"/>
                <a:cs typeface="Arial"/>
              </a:rPr>
              <a:t>Larawan</a:t>
            </a:r>
            <a:r>
              <a:rPr lang="en-US" altLang="ja-JP" sz="1200" dirty="0">
                <a:effectLst/>
                <a:latin typeface="Arial"/>
                <a:ea typeface="ＭＳ ゴシック"/>
                <a:cs typeface="Arial"/>
              </a:rPr>
              <a:t>. 4-21, </a:t>
            </a:r>
            <a:r>
              <a:rPr lang="en-US" altLang="ja-JP" sz="1200" dirty="0" err="1">
                <a:effectLst/>
                <a:latin typeface="Arial"/>
                <a:ea typeface="ＭＳ ゴシック"/>
                <a:cs typeface="Arial"/>
              </a:rPr>
              <a:t>kapag</a:t>
            </a:r>
            <a:r>
              <a:rPr lang="en-US" altLang="ja-JP" sz="1200" dirty="0">
                <a:effectLst/>
                <a:latin typeface="Arial"/>
                <a:ea typeface="ＭＳ ゴシック"/>
                <a:cs typeface="Arial"/>
              </a:rPr>
              <a:t> ang </a:t>
            </a:r>
            <a:r>
              <a:rPr lang="en-US" altLang="ja-JP" sz="1200" b="1" u="sng" dirty="0" err="1">
                <a:effectLst/>
                <a:latin typeface="Arial"/>
                <a:ea typeface="ＭＳ ゴシック"/>
                <a:cs typeface="Arial"/>
              </a:rPr>
              <a:t>patayo</a:t>
            </a:r>
            <a:r>
              <a:rPr lang="en-US" altLang="ja-JP" sz="1200" b="1" u="sng" dirty="0">
                <a:effectLst/>
                <a:latin typeface="Arial"/>
                <a:ea typeface="ＭＳ ゴシック"/>
                <a:cs typeface="Arial"/>
              </a:rPr>
              <a:t> </a:t>
            </a:r>
            <a:r>
              <a:rPr lang="en-US" altLang="ja-JP" sz="1200" b="1" u="sng" dirty="0" err="1">
                <a:effectLst/>
                <a:latin typeface="Arial"/>
                <a:ea typeface="ＭＳ ゴシック"/>
                <a:cs typeface="Arial"/>
              </a:rPr>
              <a:t>na</a:t>
            </a:r>
            <a:r>
              <a:rPr lang="en-US" altLang="ja-JP" sz="1200" b="1" u="sng" dirty="0">
                <a:effectLst/>
                <a:latin typeface="Arial"/>
                <a:ea typeface="ＭＳ ゴシック"/>
                <a:cs typeface="Arial"/>
              </a:rPr>
              <a:t> </a:t>
            </a:r>
            <a:r>
              <a:rPr lang="en-US" altLang="ja-JP" sz="1200" b="1" u="sng" dirty="0" err="1">
                <a:effectLst/>
                <a:latin typeface="Arial"/>
                <a:ea typeface="ＭＳ ゴシック"/>
                <a:cs typeface="Arial"/>
              </a:rPr>
              <a:t>linya</a:t>
            </a:r>
            <a:r>
              <a:rPr lang="en-US" altLang="ja-JP" sz="1200" b="1" u="sng" dirty="0">
                <a:effectLst/>
                <a:latin typeface="Arial"/>
                <a:ea typeface="ＭＳ ゴシック"/>
                <a:cs typeface="Arial"/>
              </a:rPr>
              <a:t> </a:t>
            </a:r>
            <a:r>
              <a:rPr lang="en-US" altLang="ja-JP" sz="1200" b="1" u="sng" dirty="0" err="1">
                <a:effectLst/>
                <a:latin typeface="Arial"/>
                <a:ea typeface="ＭＳ ゴシック"/>
                <a:cs typeface="Arial"/>
              </a:rPr>
              <a:t>na</a:t>
            </a:r>
            <a:r>
              <a:rPr lang="en-US" altLang="ja-JP" sz="1200" b="1" u="sng" dirty="0">
                <a:effectLst/>
                <a:latin typeface="Arial"/>
                <a:ea typeface="ＭＳ ゴシック"/>
                <a:cs typeface="Arial"/>
              </a:rPr>
              <a:t> </a:t>
            </a:r>
            <a:r>
              <a:rPr lang="en-US" altLang="ja-JP" sz="1200" b="1" u="sng" dirty="0" err="1">
                <a:effectLst/>
                <a:latin typeface="Arial"/>
                <a:ea typeface="ＭＳ ゴシック"/>
                <a:cs typeface="Arial"/>
              </a:rPr>
              <a:t>dumadaan</a:t>
            </a:r>
            <a:r>
              <a:rPr lang="en-US" altLang="ja-JP" sz="1200" b="1" u="sng" dirty="0">
                <a:effectLst/>
                <a:latin typeface="Arial"/>
                <a:ea typeface="ＭＳ ゴシック"/>
                <a:cs typeface="Arial"/>
              </a:rPr>
              <a:t> </a:t>
            </a:r>
            <a:r>
              <a:rPr lang="en-US" altLang="ja-JP" sz="1200" b="1" u="sng" dirty="0" err="1">
                <a:effectLst/>
                <a:latin typeface="Arial"/>
                <a:ea typeface="ＭＳ ゴシック"/>
                <a:cs typeface="Arial"/>
              </a:rPr>
              <a:t>sa</a:t>
            </a:r>
            <a:r>
              <a:rPr lang="en-US" altLang="ja-JP" sz="1200" b="1" u="sng" dirty="0">
                <a:effectLst/>
                <a:latin typeface="Arial"/>
                <a:ea typeface="ＭＳ ゴシック"/>
                <a:cs typeface="Arial"/>
              </a:rPr>
              <a:t> </a:t>
            </a:r>
            <a:r>
              <a:rPr lang="en-US" altLang="ja-JP" sz="1200" b="1" u="sng" dirty="0" err="1">
                <a:effectLst/>
                <a:latin typeface="Arial"/>
                <a:ea typeface="ＭＳ ゴシック"/>
                <a:cs typeface="Arial"/>
              </a:rPr>
              <a:t>gitna</a:t>
            </a:r>
            <a:r>
              <a:rPr lang="en-US" altLang="ja-JP" sz="1200" b="1" u="sng" dirty="0">
                <a:effectLst/>
                <a:latin typeface="Arial"/>
                <a:ea typeface="ＭＳ ゴシック"/>
                <a:cs typeface="Arial"/>
              </a:rPr>
              <a:t> ng </a:t>
            </a:r>
            <a:r>
              <a:rPr lang="en-US" altLang="ja-JP" sz="1200" b="1" u="sng" dirty="0" err="1">
                <a:effectLst/>
                <a:latin typeface="Arial"/>
                <a:ea typeface="ＭＳ ゴシック"/>
                <a:cs typeface="Arial"/>
              </a:rPr>
              <a:t>grabidad</a:t>
            </a:r>
            <a:r>
              <a:rPr lang="en-US" altLang="ja-JP" sz="1200" b="1" u="sng" dirty="0">
                <a:effectLst/>
                <a:latin typeface="Arial"/>
                <a:ea typeface="ＭＳ ゴシック"/>
                <a:cs typeface="Arial"/>
              </a:rPr>
              <a:t> ng </a:t>
            </a:r>
            <a:r>
              <a:rPr lang="en-US" altLang="ja-JP" sz="1200" b="1" u="sng" dirty="0" err="1">
                <a:effectLst/>
                <a:latin typeface="Arial"/>
                <a:ea typeface="ＭＳ ゴシック"/>
                <a:cs typeface="Arial"/>
              </a:rPr>
              <a:t>bagay</a:t>
            </a:r>
            <a:r>
              <a:rPr lang="en-US" altLang="ja-JP" sz="1200" dirty="0">
                <a:effectLst/>
                <a:latin typeface="Arial"/>
                <a:ea typeface="ＭＳ ゴシック"/>
                <a:cs typeface="Arial"/>
              </a:rPr>
              <a:t> ay </a:t>
            </a:r>
            <a:r>
              <a:rPr lang="en-US" altLang="ja-JP" sz="1200" b="1" u="sng" dirty="0" err="1">
                <a:effectLst/>
                <a:latin typeface="Arial"/>
                <a:ea typeface="ＭＳ ゴシック"/>
                <a:cs typeface="Arial"/>
              </a:rPr>
              <a:t>dumaan</a:t>
            </a:r>
            <a:r>
              <a:rPr lang="en-US" altLang="ja-JP" sz="1200" b="1" u="sng" dirty="0">
                <a:effectLst/>
                <a:latin typeface="Arial"/>
                <a:ea typeface="ＭＳ ゴシック"/>
                <a:cs typeface="Arial"/>
              </a:rPr>
              <a:t> </a:t>
            </a:r>
            <a:r>
              <a:rPr lang="en-US" altLang="ja-JP" sz="1200" b="1" u="sng" dirty="0" err="1">
                <a:effectLst/>
                <a:latin typeface="Arial"/>
                <a:ea typeface="ＭＳ ゴシック"/>
                <a:cs typeface="Arial"/>
              </a:rPr>
              <a:t>sa</a:t>
            </a:r>
            <a:r>
              <a:rPr lang="en-US" altLang="ja-JP" sz="1200" b="1" u="sng" dirty="0">
                <a:effectLst/>
                <a:latin typeface="Arial"/>
                <a:ea typeface="ＭＳ ゴシック"/>
                <a:cs typeface="Arial"/>
              </a:rPr>
              <a:t> </a:t>
            </a:r>
            <a:r>
              <a:rPr lang="en-US" altLang="ja-JP" sz="1200" b="1" u="sng" dirty="0" err="1">
                <a:effectLst/>
                <a:latin typeface="Arial"/>
                <a:ea typeface="ＭＳ ゴシック"/>
                <a:cs typeface="Arial"/>
              </a:rPr>
              <a:t>ilalim</a:t>
            </a:r>
            <a:r>
              <a:rPr lang="en-US" altLang="ja-JP" sz="1200" b="1" u="sng" dirty="0">
                <a:effectLst/>
                <a:latin typeface="Arial"/>
                <a:ea typeface="ＭＳ ゴシック"/>
                <a:cs typeface="Arial"/>
              </a:rPr>
              <a:t> </a:t>
            </a:r>
            <a:r>
              <a:rPr lang="en-US" altLang="ja-JP" sz="1200" b="1" u="sng" dirty="0" err="1">
                <a:effectLst/>
                <a:latin typeface="Arial"/>
                <a:ea typeface="ＭＳ ゴシック"/>
                <a:cs typeface="Arial"/>
              </a:rPr>
              <a:t>na</a:t>
            </a:r>
            <a:r>
              <a:rPr lang="en-US" altLang="ja-JP" sz="1200" b="1" u="sng" dirty="0">
                <a:effectLst/>
                <a:latin typeface="Arial"/>
                <a:ea typeface="ＭＳ ゴシック"/>
                <a:cs typeface="Arial"/>
              </a:rPr>
              <a:t> </a:t>
            </a:r>
            <a:r>
              <a:rPr lang="en-US" altLang="ja-JP" sz="1200" b="1" u="sng" dirty="0" err="1">
                <a:effectLst/>
                <a:latin typeface="Arial"/>
                <a:ea typeface="ＭＳ ゴシック"/>
                <a:cs typeface="Arial"/>
              </a:rPr>
              <a:t>ibabaw</a:t>
            </a:r>
            <a:r>
              <a:rPr lang="en-US" altLang="ja-JP" sz="1200" b="1" u="sng" dirty="0">
                <a:effectLst/>
                <a:latin typeface="Arial"/>
                <a:ea typeface="ＭＳ ゴシック"/>
                <a:cs typeface="Arial"/>
              </a:rPr>
              <a:t> </a:t>
            </a:r>
            <a:r>
              <a:rPr lang="en-US" altLang="ja-JP" sz="1200" b="1" u="sng" dirty="0" err="1">
                <a:effectLst/>
                <a:latin typeface="Arial"/>
                <a:ea typeface="ＭＳ ゴシック"/>
                <a:cs typeface="Arial"/>
              </a:rPr>
              <a:t>na</a:t>
            </a:r>
            <a:r>
              <a:rPr lang="en-US" altLang="ja-JP" sz="1200" b="1" u="sng" dirty="0">
                <a:effectLst/>
                <a:latin typeface="Arial"/>
                <a:ea typeface="ＭＳ ゴシック"/>
                <a:cs typeface="Arial"/>
              </a:rPr>
              <a:t> </a:t>
            </a:r>
            <a:r>
              <a:rPr lang="en-US" altLang="ja-JP" sz="1200" b="1" u="sng" dirty="0" err="1">
                <a:effectLst/>
                <a:latin typeface="Arial"/>
                <a:ea typeface="ＭＳ ゴシック"/>
                <a:cs typeface="Arial"/>
              </a:rPr>
              <a:t>sumusuporta</a:t>
            </a:r>
            <a:r>
              <a:rPr lang="en-US" altLang="ja-JP" sz="1200" b="1" u="sng" dirty="0">
                <a:effectLst/>
                <a:latin typeface="Arial"/>
                <a:ea typeface="ＭＳ ゴシック"/>
                <a:cs typeface="Arial"/>
              </a:rPr>
              <a:t> </a:t>
            </a:r>
            <a:r>
              <a:rPr lang="en-US" altLang="ja-JP" sz="1200" b="1" u="sng" dirty="0" err="1">
                <a:effectLst/>
                <a:latin typeface="Arial"/>
                <a:ea typeface="ＭＳ ゴシック"/>
                <a:cs typeface="Arial"/>
              </a:rPr>
              <a:t>sa</a:t>
            </a:r>
            <a:r>
              <a:rPr lang="en-US" altLang="ja-JP" sz="1200" b="1" u="sng" dirty="0">
                <a:effectLst/>
                <a:latin typeface="Arial"/>
                <a:ea typeface="ＭＳ ゴシック"/>
                <a:cs typeface="Arial"/>
              </a:rPr>
              <a:t> </a:t>
            </a:r>
            <a:r>
              <a:rPr lang="en-US" altLang="ja-JP" sz="1200" b="1" u="sng" dirty="0" err="1">
                <a:effectLst/>
                <a:latin typeface="Arial"/>
                <a:ea typeface="ＭＳ ゴシック"/>
                <a:cs typeface="Arial"/>
              </a:rPr>
              <a:t>bagay</a:t>
            </a:r>
            <a:r>
              <a:rPr lang="en-US" altLang="ja-JP" sz="1200" dirty="0">
                <a:effectLst/>
                <a:latin typeface="Arial"/>
                <a:ea typeface="ＭＳ ゴシック"/>
                <a:cs typeface="Arial"/>
              </a:rPr>
              <a:t>, ang </a:t>
            </a:r>
            <a:r>
              <a:rPr lang="en-US" altLang="ja-JP" sz="1200" dirty="0" err="1">
                <a:effectLst/>
                <a:latin typeface="Arial"/>
                <a:ea typeface="ＭＳ ゴシック"/>
                <a:cs typeface="Arial"/>
              </a:rPr>
              <a:t>bagay</a:t>
            </a:r>
            <a:r>
              <a:rPr lang="en-US" altLang="ja-JP" sz="1200" dirty="0">
                <a:effectLst/>
                <a:latin typeface="Arial"/>
                <a:ea typeface="ＭＳ ゴシック"/>
                <a:cs typeface="Arial"/>
              </a:rPr>
              <a:t> ay </a:t>
            </a:r>
            <a:r>
              <a:rPr lang="en-US" altLang="ja-JP" sz="1200" dirty="0" err="1">
                <a:effectLst/>
                <a:latin typeface="Arial"/>
                <a:ea typeface="ＭＳ ゴシック"/>
                <a:cs typeface="Arial"/>
              </a:rPr>
              <a:t>nakaupo</a:t>
            </a:r>
            <a:r>
              <a:rPr lang="en-US" altLang="ja-JP" sz="1200" dirty="0">
                <a:effectLst/>
                <a:latin typeface="Arial"/>
                <a:ea typeface="ＭＳ ゴシック"/>
                <a:cs typeface="Arial"/>
              </a:rPr>
              <a:t> </a:t>
            </a:r>
            <a:r>
              <a:rPr lang="en-US" altLang="ja-JP" sz="1200" dirty="0" err="1">
                <a:effectLst/>
                <a:latin typeface="Arial"/>
                <a:ea typeface="ＭＳ ゴシック"/>
                <a:cs typeface="Arial"/>
              </a:rPr>
              <a:t>nang</a:t>
            </a:r>
            <a:r>
              <a:rPr lang="en-US" altLang="ja-JP" sz="1200" dirty="0">
                <a:effectLst/>
                <a:latin typeface="Arial"/>
                <a:ea typeface="ＭＳ ゴシック"/>
                <a:cs typeface="Arial"/>
              </a:rPr>
              <a:t> </a:t>
            </a:r>
            <a:r>
              <a:rPr lang="en-US" altLang="ja-JP" sz="1200" dirty="0" err="1">
                <a:effectLst/>
                <a:latin typeface="Arial"/>
                <a:ea typeface="ＭＳ ゴシック"/>
                <a:cs typeface="Arial"/>
              </a:rPr>
              <a:t>maayos</a:t>
            </a:r>
            <a:r>
              <a:rPr lang="en-US" altLang="ja-JP" sz="1200" dirty="0">
                <a:effectLst/>
                <a:latin typeface="Arial"/>
                <a:ea typeface="ＭＳ ゴシック"/>
                <a:cs typeface="Arial"/>
              </a:rPr>
              <a:t> at </a:t>
            </a:r>
            <a:r>
              <a:rPr lang="en-US" altLang="ja-JP" sz="1200" b="1" u="sng" dirty="0" err="1">
                <a:effectLst/>
                <a:latin typeface="Arial"/>
                <a:ea typeface="ＭＳ ゴシック"/>
                <a:cs typeface="Arial"/>
              </a:rPr>
              <a:t>matatag</a:t>
            </a:r>
            <a:r>
              <a:rPr lang="en-US" altLang="ja-JP" sz="1200" dirty="0">
                <a:effectLst/>
                <a:latin typeface="Arial"/>
                <a:ea typeface="ＭＳ ゴシック"/>
                <a:cs typeface="Arial"/>
              </a:rPr>
              <a:t>, </a:t>
            </a:r>
            <a:r>
              <a:rPr lang="en-US" altLang="ja-JP" sz="1200" dirty="0" err="1">
                <a:effectLst/>
                <a:latin typeface="Arial"/>
                <a:ea typeface="ＭＳ ゴシック"/>
                <a:cs typeface="Arial"/>
              </a:rPr>
              <a:t>ngunit</a:t>
            </a:r>
            <a:r>
              <a:rPr lang="en-US" altLang="ja-JP" sz="1200" dirty="0">
                <a:effectLst/>
                <a:latin typeface="Arial"/>
                <a:ea typeface="ＭＳ ゴシック"/>
                <a:cs typeface="Arial"/>
              </a:rPr>
              <a:t> </a:t>
            </a:r>
            <a:r>
              <a:rPr lang="en-US" altLang="ja-JP" sz="1200" dirty="0" err="1">
                <a:effectLst/>
                <a:latin typeface="Arial"/>
                <a:ea typeface="ＭＳ ゴシック"/>
                <a:cs typeface="Arial"/>
              </a:rPr>
              <a:t>sa</a:t>
            </a:r>
            <a:r>
              <a:rPr lang="en-US" altLang="ja-JP" sz="1200" dirty="0">
                <a:effectLst/>
                <a:latin typeface="Arial"/>
                <a:ea typeface="ＭＳ ゴシック"/>
                <a:cs typeface="Arial"/>
              </a:rPr>
              <a:t> </a:t>
            </a:r>
            <a:r>
              <a:rPr lang="en-US" altLang="ja-JP" sz="1200" dirty="0" err="1">
                <a:effectLst/>
                <a:latin typeface="Arial"/>
                <a:ea typeface="ＭＳ ゴシック"/>
                <a:cs typeface="Arial"/>
              </a:rPr>
              <a:t>kabaligtaran</a:t>
            </a:r>
            <a:r>
              <a:rPr lang="en-US" altLang="ja-JP" sz="1200" dirty="0">
                <a:effectLst/>
                <a:latin typeface="Arial"/>
                <a:ea typeface="ＭＳ ゴシック"/>
                <a:cs typeface="Arial"/>
              </a:rPr>
              <a:t>, </a:t>
            </a:r>
            <a:r>
              <a:rPr lang="en-US" altLang="ja-JP" sz="1200" b="1" u="sng" dirty="0" err="1">
                <a:effectLst/>
                <a:latin typeface="Arial"/>
                <a:ea typeface="ＭＳ ゴシック"/>
                <a:cs typeface="Arial"/>
              </a:rPr>
              <a:t>kapag</a:t>
            </a:r>
            <a:r>
              <a:rPr lang="en-US" altLang="ja-JP" sz="1200" b="1" u="sng" dirty="0">
                <a:effectLst/>
                <a:latin typeface="Arial"/>
                <a:ea typeface="ＭＳ ゴシック"/>
                <a:cs typeface="Arial"/>
              </a:rPr>
              <a:t> ang </a:t>
            </a:r>
            <a:r>
              <a:rPr lang="en-US" altLang="ja-JP" sz="1200" b="1" u="sng" dirty="0" err="1">
                <a:effectLst/>
                <a:latin typeface="Arial"/>
                <a:ea typeface="ＭＳ ゴシック"/>
                <a:cs typeface="Arial"/>
              </a:rPr>
              <a:t>patayo</a:t>
            </a:r>
            <a:r>
              <a:rPr lang="en-US" altLang="ja-JP" sz="1200" b="1" u="sng" dirty="0">
                <a:effectLst/>
                <a:latin typeface="Arial"/>
                <a:ea typeface="ＭＳ ゴシック"/>
                <a:cs typeface="Arial"/>
              </a:rPr>
              <a:t> </a:t>
            </a:r>
            <a:r>
              <a:rPr lang="en-US" altLang="ja-JP" sz="1200" b="1" u="sng" dirty="0" err="1">
                <a:effectLst/>
                <a:latin typeface="Arial"/>
                <a:ea typeface="ＭＳ ゴシック"/>
                <a:cs typeface="Arial"/>
              </a:rPr>
              <a:t>na</a:t>
            </a:r>
            <a:r>
              <a:rPr lang="en-US" altLang="ja-JP" sz="1200" b="1" u="sng" dirty="0">
                <a:effectLst/>
                <a:latin typeface="Arial"/>
                <a:ea typeface="ＭＳ ゴシック"/>
                <a:cs typeface="Arial"/>
              </a:rPr>
              <a:t> </a:t>
            </a:r>
            <a:r>
              <a:rPr lang="en-US" altLang="ja-JP" sz="1200" b="1" u="sng" dirty="0" err="1">
                <a:effectLst/>
                <a:latin typeface="Arial"/>
                <a:ea typeface="ＭＳ ゴシック"/>
                <a:cs typeface="Arial"/>
              </a:rPr>
              <a:t>linya</a:t>
            </a:r>
            <a:r>
              <a:rPr lang="en-US" altLang="ja-JP" sz="1200" b="1" u="sng" dirty="0">
                <a:effectLst/>
                <a:latin typeface="Arial"/>
                <a:ea typeface="ＭＳ ゴシック"/>
                <a:cs typeface="Arial"/>
              </a:rPr>
              <a:t> ay </a:t>
            </a:r>
            <a:r>
              <a:rPr lang="en-US" altLang="ja-JP" sz="1200" b="1" u="sng" dirty="0" err="1">
                <a:effectLst/>
                <a:latin typeface="Arial"/>
                <a:ea typeface="ＭＳ ゴシック"/>
                <a:cs typeface="Arial"/>
              </a:rPr>
              <a:t>lumihis</a:t>
            </a:r>
            <a:r>
              <a:rPr lang="en-US" altLang="ja-JP" sz="1200" b="1" u="sng" dirty="0">
                <a:effectLst/>
                <a:latin typeface="Arial"/>
                <a:ea typeface="ＭＳ ゴシック"/>
                <a:cs typeface="Arial"/>
              </a:rPr>
              <a:t> </a:t>
            </a:r>
            <a:r>
              <a:rPr lang="en-US" altLang="ja-JP" sz="1200" b="1" u="sng" dirty="0" err="1">
                <a:effectLst/>
                <a:latin typeface="Arial"/>
                <a:ea typeface="ＭＳ ゴシック"/>
                <a:cs typeface="Arial"/>
              </a:rPr>
              <a:t>mula</a:t>
            </a:r>
            <a:r>
              <a:rPr lang="en-US" altLang="ja-JP" sz="1200" b="1" u="sng" dirty="0">
                <a:effectLst/>
                <a:latin typeface="Arial"/>
                <a:ea typeface="ＭＳ ゴシック"/>
                <a:cs typeface="Arial"/>
              </a:rPr>
              <a:t> </a:t>
            </a:r>
            <a:r>
              <a:rPr lang="en-US" altLang="ja-JP" sz="1200" b="1" u="sng" dirty="0" err="1">
                <a:effectLst/>
                <a:latin typeface="Arial"/>
                <a:ea typeface="ＭＳ ゴシック"/>
                <a:cs typeface="Arial"/>
              </a:rPr>
              <a:t>sa</a:t>
            </a:r>
            <a:r>
              <a:rPr lang="en-US" altLang="ja-JP" sz="1200" b="1" u="sng" dirty="0">
                <a:effectLst/>
                <a:latin typeface="Arial"/>
                <a:ea typeface="ＭＳ ゴシック"/>
                <a:cs typeface="Arial"/>
              </a:rPr>
              <a:t> </a:t>
            </a:r>
            <a:r>
              <a:rPr lang="en-US" altLang="ja-JP" sz="1200" b="1" u="sng" dirty="0" err="1">
                <a:effectLst/>
                <a:latin typeface="Arial"/>
                <a:ea typeface="ＭＳ ゴシック"/>
                <a:cs typeface="Arial"/>
              </a:rPr>
              <a:t>ibaba</a:t>
            </a:r>
            <a:r>
              <a:rPr lang="en-US" altLang="ja-JP" sz="1200" dirty="0">
                <a:effectLst/>
                <a:latin typeface="Arial"/>
                <a:ea typeface="ＭＳ ゴシック"/>
                <a:cs typeface="Arial"/>
              </a:rPr>
              <a:t>, </a:t>
            </a:r>
            <a:r>
              <a:rPr lang="en-US" altLang="ja-JP" sz="1200" b="1" u="sng" dirty="0" err="1">
                <a:latin typeface="Arial"/>
                <a:ea typeface="ＭＳ ゴシック"/>
                <a:cs typeface="Arial"/>
              </a:rPr>
              <a:t>hindi</a:t>
            </a:r>
            <a:r>
              <a:rPr lang="en-US" altLang="ja-JP" sz="1200" b="1" u="sng" dirty="0">
                <a:effectLst/>
                <a:latin typeface="Arial"/>
                <a:ea typeface="ＭＳ ゴシック"/>
                <a:cs typeface="Arial"/>
              </a:rPr>
              <a:t> </a:t>
            </a:r>
            <a:r>
              <a:rPr lang="en-US" altLang="ja-JP" sz="1200" b="1" u="sng" dirty="0" err="1">
                <a:effectLst/>
                <a:latin typeface="Arial"/>
                <a:ea typeface="ＭＳ ゴシック"/>
                <a:cs typeface="Arial"/>
              </a:rPr>
              <a:t>matatag</a:t>
            </a:r>
            <a:r>
              <a:rPr lang="en-US" altLang="ja-JP" sz="1200" b="1" u="sng" dirty="0">
                <a:effectLst/>
                <a:latin typeface="Arial"/>
                <a:ea typeface="ＭＳ ゴシック"/>
                <a:cs typeface="Arial"/>
              </a:rPr>
              <a:t> at </a:t>
            </a:r>
            <a:r>
              <a:rPr lang="en-US" altLang="ja-JP" sz="1200" b="1" u="sng" dirty="0" err="1">
                <a:effectLst/>
                <a:latin typeface="Arial"/>
                <a:ea typeface="ＭＳ ゴシック"/>
                <a:cs typeface="Arial"/>
              </a:rPr>
              <a:t>mahuhulog</a:t>
            </a:r>
            <a:r>
              <a:rPr lang="en-US" altLang="ja-JP" sz="1200" b="1" u="sng" dirty="0">
                <a:latin typeface="Arial"/>
                <a:ea typeface="ＭＳ ゴシック"/>
                <a:cs typeface="Arial"/>
              </a:rPr>
              <a:t>.</a:t>
            </a:r>
            <a:r>
              <a:rPr lang="en-US" altLang="ja-JP" sz="1200" dirty="0">
                <a:effectLst/>
                <a:latin typeface="Arial"/>
                <a:ea typeface="ＭＳ ゴシック"/>
                <a:cs typeface="Arial"/>
              </a:rPr>
              <a:t> </a:t>
            </a:r>
            <a:r>
              <a:rPr lang="ja-JP" altLang="en-US" sz="1200" dirty="0">
                <a:latin typeface="Meiryo UI"/>
                <a:ea typeface="Meiryo UI"/>
              </a:rPr>
              <a:t>　</a:t>
            </a:r>
            <a:r>
              <a:rPr lang="en-US" altLang="ja-JP" sz="1200" kern="100" dirty="0">
                <a:effectLst/>
                <a:latin typeface="Arial"/>
                <a:ea typeface="ＭＳ ゴシック"/>
                <a:cs typeface="Times New Roman"/>
              </a:rPr>
              <a:t> Ito ang </a:t>
            </a:r>
            <a:r>
              <a:rPr lang="en-US" altLang="ja-JP" sz="1200" kern="100" dirty="0" err="1">
                <a:effectLst/>
                <a:latin typeface="Arial"/>
                <a:ea typeface="ＭＳ ゴシック"/>
                <a:cs typeface="Times New Roman"/>
              </a:rPr>
              <a:t>kadahilanan</a:t>
            </a:r>
            <a:r>
              <a:rPr lang="en-US" altLang="ja-JP" sz="1200" kern="100" dirty="0">
                <a:effectLst/>
                <a:latin typeface="Arial"/>
                <a:ea typeface="ＭＳ ゴシック"/>
                <a:cs typeface="Times New Roman"/>
              </a:rPr>
              <a:t> kung </a:t>
            </a:r>
            <a:r>
              <a:rPr lang="en-US" altLang="ja-JP" sz="1200" kern="100" dirty="0" err="1">
                <a:effectLst/>
                <a:latin typeface="Arial"/>
                <a:ea typeface="ＭＳ ゴシック"/>
                <a:cs typeface="Times New Roman"/>
              </a:rPr>
              <a:t>bakit</a:t>
            </a:r>
            <a:r>
              <a:rPr lang="en-US" altLang="ja-JP" sz="1200" kern="100" dirty="0">
                <a:effectLst/>
                <a:latin typeface="Arial"/>
                <a:ea typeface="ＭＳ ゴシック"/>
                <a:cs typeface="Times New Roman"/>
              </a:rPr>
              <a:t> ang </a:t>
            </a:r>
            <a:r>
              <a:rPr lang="en-US" altLang="ja-JP" sz="1200" kern="100" dirty="0" err="1">
                <a:effectLst/>
                <a:latin typeface="Arial"/>
                <a:ea typeface="ＭＳ ゴシック"/>
                <a:cs typeface="Times New Roman"/>
              </a:rPr>
              <a:t>mga</a:t>
            </a:r>
            <a:r>
              <a:rPr lang="en-US" altLang="ja-JP" sz="1200" kern="100" dirty="0">
                <a:latin typeface="Arial"/>
                <a:ea typeface="ＭＳ ゴシック"/>
                <a:cs typeface="Arial"/>
              </a:rPr>
              <a:t> </a:t>
            </a:r>
            <a:r>
              <a:rPr lang="en-US" altLang="ja-JP" sz="1200" kern="100" dirty="0" err="1">
                <a:effectLst/>
                <a:latin typeface="Arial"/>
                <a:ea typeface="ＭＳ ゴシック"/>
                <a:cs typeface="Times New Roman"/>
              </a:rPr>
              <a:t>bagay</a:t>
            </a:r>
            <a:r>
              <a:rPr lang="en-US" altLang="ja-JP" sz="1200" kern="100" dirty="0">
                <a:effectLst/>
                <a:latin typeface="Arial"/>
                <a:ea typeface="ＭＳ ゴシック"/>
                <a:cs typeface="Times New Roman"/>
              </a:rPr>
              <a:t> ay may </a:t>
            </a:r>
            <a:r>
              <a:rPr lang="en-US" altLang="ja-JP" sz="1200" kern="100" dirty="0" err="1">
                <a:effectLst/>
                <a:latin typeface="Arial"/>
                <a:ea typeface="ＭＳ ゴシック"/>
                <a:cs typeface="Times New Roman"/>
              </a:rPr>
              <a:t>posibilidad</a:t>
            </a:r>
            <a:r>
              <a:rPr lang="en-US" altLang="ja-JP" sz="1200" kern="100" dirty="0">
                <a:effectLst/>
                <a:latin typeface="Arial"/>
                <a:ea typeface="ＭＳ ゴシック"/>
                <a:cs typeface="Times New Roman"/>
              </a:rPr>
              <a:t> </a:t>
            </a:r>
            <a:r>
              <a:rPr lang="en-US" altLang="ja-JP" sz="1200" kern="100" dirty="0" err="1">
                <a:effectLst/>
                <a:latin typeface="Arial"/>
                <a:ea typeface="ＭＳ ゴシック"/>
                <a:cs typeface="Times New Roman"/>
              </a:rPr>
              <a:t>na</a:t>
            </a:r>
            <a:r>
              <a:rPr lang="en-US" altLang="ja-JP" sz="1200" kern="100" dirty="0">
                <a:effectLst/>
                <a:latin typeface="Arial"/>
                <a:ea typeface="ＭＳ ゴシック"/>
                <a:cs typeface="Times New Roman"/>
              </a:rPr>
              <a:t> </a:t>
            </a:r>
            <a:r>
              <a:rPr lang="en-US" altLang="ja-JP" sz="1200" kern="100" dirty="0" err="1">
                <a:effectLst/>
                <a:latin typeface="Arial"/>
                <a:ea typeface="ＭＳ ゴシック"/>
                <a:cs typeface="Times New Roman"/>
              </a:rPr>
              <a:t>mahulog</a:t>
            </a:r>
            <a:r>
              <a:rPr lang="en-US" altLang="ja-JP" sz="1200" kern="100" dirty="0">
                <a:effectLst/>
                <a:latin typeface="Arial"/>
                <a:ea typeface="ＭＳ ゴシック"/>
                <a:cs typeface="Times New Roman"/>
              </a:rPr>
              <a:t> </a:t>
            </a:r>
            <a:r>
              <a:rPr lang="en-US" altLang="ja-JP" sz="1200" kern="100" dirty="0" err="1">
                <a:effectLst/>
                <a:latin typeface="Arial"/>
                <a:ea typeface="ＭＳ ゴシック"/>
                <a:cs typeface="Times New Roman"/>
              </a:rPr>
              <a:t>kapag</a:t>
            </a:r>
            <a:r>
              <a:rPr lang="en-US" altLang="ja-JP" sz="1200" kern="100" dirty="0">
                <a:effectLst/>
                <a:latin typeface="Arial"/>
                <a:ea typeface="ＭＳ ゴシック"/>
                <a:cs typeface="Times New Roman"/>
              </a:rPr>
              <a:t> </a:t>
            </a:r>
            <a:r>
              <a:rPr lang="en-US" altLang="ja-JP" sz="1200" kern="100" dirty="0" err="1">
                <a:effectLst/>
                <a:latin typeface="Arial"/>
                <a:ea typeface="ＭＳ ゴシック"/>
                <a:cs typeface="Times New Roman"/>
              </a:rPr>
              <a:t>inilagay</a:t>
            </a:r>
            <a:r>
              <a:rPr lang="en-US" altLang="ja-JP" sz="1200" kern="100" dirty="0">
                <a:effectLst/>
                <a:latin typeface="Arial"/>
                <a:ea typeface="ＭＳ ゴシック"/>
                <a:cs typeface="Times New Roman"/>
              </a:rPr>
              <a:t> </a:t>
            </a:r>
            <a:r>
              <a:rPr lang="en-US" altLang="ja-JP" sz="1200" kern="100" dirty="0" err="1">
                <a:effectLst/>
                <a:latin typeface="Arial"/>
                <a:ea typeface="ＭＳ ゴシック"/>
                <a:cs typeface="Times New Roman"/>
              </a:rPr>
              <a:t>sa</a:t>
            </a:r>
            <a:r>
              <a:rPr lang="en-US" altLang="ja-JP" sz="1200" kern="100" dirty="0">
                <a:effectLst/>
                <a:latin typeface="Arial"/>
                <a:ea typeface="ＭＳ ゴシック"/>
                <a:cs typeface="Times New Roman"/>
              </a:rPr>
              <a:t> slope o </a:t>
            </a:r>
            <a:r>
              <a:rPr lang="en-US" altLang="ja-JP" sz="1200" kern="100" dirty="0" err="1">
                <a:effectLst/>
                <a:latin typeface="Arial"/>
                <a:ea typeface="ＭＳ ゴシック"/>
                <a:cs typeface="Times New Roman"/>
              </a:rPr>
              <a:t>anggulo</a:t>
            </a:r>
            <a:r>
              <a:rPr lang="en-US" altLang="ja-JP" sz="1200" kern="100" dirty="0">
                <a:effectLst/>
                <a:latin typeface="Arial"/>
                <a:ea typeface="ＭＳ ゴシック"/>
                <a:cs typeface="Times New Roman"/>
              </a:rPr>
              <a:t>.</a:t>
            </a:r>
            <a:endParaRPr lang="ja-JP" altLang="ja-JP" sz="1200" kern="100" dirty="0">
              <a:effectLst/>
              <a:latin typeface="Arial"/>
              <a:ea typeface="ＭＳ ゴシック"/>
              <a:cs typeface="Times New Roman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ja-JP" altLang="en-US" sz="120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　</a:t>
            </a:r>
            <a:r>
              <a:rPr lang="en-US" altLang="ja-JP" sz="1200" dirty="0">
                <a:effectLst/>
                <a:latin typeface="Arial" panose="020B0604020202020204" pitchFamily="34" charset="0"/>
                <a:ea typeface="ＭＳ ゴシック" panose="020B0609070205080204" pitchFamily="49" charset="-128"/>
              </a:rPr>
              <a:t>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ja-JP" sz="1200" dirty="0" err="1">
                <a:effectLst/>
                <a:latin typeface="Arial" panose="020B0604020202020204" pitchFamily="34" charset="0"/>
                <a:ea typeface="ＭＳ ゴシック" panose="020B0609070205080204" pitchFamily="49" charset="-128"/>
              </a:rPr>
              <a:t>Gayundin</a:t>
            </a:r>
            <a:r>
              <a:rPr lang="en-US" altLang="ja-JP" sz="1200" dirty="0">
                <a:effectLst/>
                <a:latin typeface="Arial" panose="020B0604020202020204" pitchFamily="34" charset="0"/>
                <a:ea typeface="ＭＳ ゴシック" panose="020B0609070205080204" pitchFamily="49" charset="-128"/>
              </a:rPr>
              <a:t>, </a:t>
            </a:r>
            <a:r>
              <a:rPr lang="en-US" altLang="ja-JP" sz="1200" dirty="0" err="1">
                <a:effectLst/>
                <a:latin typeface="Arial" panose="020B0604020202020204" pitchFamily="34" charset="0"/>
                <a:ea typeface="ＭＳ ゴシック" panose="020B0609070205080204" pitchFamily="49" charset="-128"/>
              </a:rPr>
              <a:t>kahit</a:t>
            </a:r>
            <a:r>
              <a:rPr lang="en-US" altLang="ja-JP" sz="1200" dirty="0">
                <a:effectLst/>
                <a:latin typeface="Arial" panose="020B0604020202020204" pitchFamily="34" charset="0"/>
                <a:ea typeface="ＭＳ ゴシック" panose="020B0609070205080204" pitchFamily="49" charset="-128"/>
              </a:rPr>
              <a:t> </a:t>
            </a:r>
            <a:r>
              <a:rPr lang="en-US" altLang="ja-JP" sz="1200" dirty="0" err="1">
                <a:effectLst/>
                <a:latin typeface="Arial" panose="020B0604020202020204" pitchFamily="34" charset="0"/>
                <a:ea typeface="ＭＳ ゴシック" panose="020B0609070205080204" pitchFamily="49" charset="-128"/>
              </a:rPr>
              <a:t>na</a:t>
            </a:r>
            <a:r>
              <a:rPr lang="en-US" altLang="ja-JP" sz="1200" dirty="0">
                <a:effectLst/>
                <a:latin typeface="Arial" panose="020B0604020202020204" pitchFamily="34" charset="0"/>
                <a:ea typeface="ＭＳ ゴシック" panose="020B0609070205080204" pitchFamily="49" charset="-128"/>
              </a:rPr>
              <a:t> ang </a:t>
            </a:r>
            <a:r>
              <a:rPr lang="en-US" altLang="ja-JP" sz="1200" dirty="0" err="1">
                <a:effectLst/>
                <a:latin typeface="Arial" panose="020B0604020202020204" pitchFamily="34" charset="0"/>
                <a:ea typeface="ＭＳ ゴシック" panose="020B0609070205080204" pitchFamily="49" charset="-128"/>
              </a:rPr>
              <a:t>patayong</a:t>
            </a:r>
            <a:r>
              <a:rPr lang="en-US" altLang="ja-JP" sz="1200" dirty="0">
                <a:effectLst/>
                <a:latin typeface="Arial" panose="020B0604020202020204" pitchFamily="34" charset="0"/>
                <a:ea typeface="ＭＳ ゴシック" panose="020B0609070205080204" pitchFamily="49" charset="-128"/>
              </a:rPr>
              <a:t> </a:t>
            </a:r>
            <a:r>
              <a:rPr lang="en-US" altLang="ja-JP" sz="1200" dirty="0" err="1">
                <a:effectLst/>
                <a:latin typeface="Arial" panose="020B0604020202020204" pitchFamily="34" charset="0"/>
                <a:ea typeface="ＭＳ ゴシック" panose="020B0609070205080204" pitchFamily="49" charset="-128"/>
              </a:rPr>
              <a:t>linyang</a:t>
            </a:r>
            <a:r>
              <a:rPr lang="en-US" altLang="ja-JP" sz="1200" dirty="0">
                <a:effectLst/>
                <a:latin typeface="Arial" panose="020B0604020202020204" pitchFamily="34" charset="0"/>
                <a:ea typeface="ＭＳ ゴシック" panose="020B0609070205080204" pitchFamily="49" charset="-128"/>
              </a:rPr>
              <a:t> </a:t>
            </a:r>
            <a:r>
              <a:rPr lang="en-US" altLang="ja-JP" sz="1200" dirty="0" err="1">
                <a:effectLst/>
                <a:latin typeface="Arial" panose="020B0604020202020204" pitchFamily="34" charset="0"/>
                <a:ea typeface="ＭＳ ゴシック" panose="020B0609070205080204" pitchFamily="49" charset="-128"/>
              </a:rPr>
              <a:t>ito</a:t>
            </a:r>
            <a:r>
              <a:rPr lang="en-US" altLang="ja-JP" sz="1200" dirty="0">
                <a:effectLst/>
                <a:latin typeface="Arial" panose="020B0604020202020204" pitchFamily="34" charset="0"/>
                <a:ea typeface="ＭＳ ゴシック" panose="020B0609070205080204" pitchFamily="49" charset="-128"/>
              </a:rPr>
              <a:t> ay </a:t>
            </a:r>
            <a:r>
              <a:rPr lang="en-US" altLang="ja-JP" sz="1200" dirty="0" err="1">
                <a:effectLst/>
                <a:latin typeface="Arial" panose="020B0604020202020204" pitchFamily="34" charset="0"/>
                <a:ea typeface="ＭＳ ゴシック" panose="020B0609070205080204" pitchFamily="49" charset="-128"/>
              </a:rPr>
              <a:t>dumaan</a:t>
            </a:r>
            <a:r>
              <a:rPr lang="en-US" altLang="ja-JP" sz="1200" dirty="0">
                <a:effectLst/>
                <a:latin typeface="Arial" panose="020B0604020202020204" pitchFamily="34" charset="0"/>
                <a:ea typeface="ＭＳ ゴシック" panose="020B0609070205080204" pitchFamily="49" charset="-128"/>
              </a:rPr>
              <a:t> </a:t>
            </a:r>
            <a:r>
              <a:rPr lang="en-US" altLang="ja-JP" sz="1200" dirty="0" err="1">
                <a:effectLst/>
                <a:latin typeface="Arial" panose="020B0604020202020204" pitchFamily="34" charset="0"/>
                <a:ea typeface="ＭＳ ゴシック" panose="020B0609070205080204" pitchFamily="49" charset="-128"/>
              </a:rPr>
              <a:t>sa</a:t>
            </a:r>
            <a:r>
              <a:rPr lang="en-US" altLang="ja-JP" sz="1200" dirty="0">
                <a:effectLst/>
                <a:latin typeface="Arial" panose="020B0604020202020204" pitchFamily="34" charset="0"/>
                <a:ea typeface="ＭＳ ゴシック" panose="020B0609070205080204" pitchFamily="49" charset="-128"/>
              </a:rPr>
              <a:t> </a:t>
            </a:r>
            <a:r>
              <a:rPr lang="en-US" altLang="ja-JP" sz="1200" dirty="0" err="1">
                <a:effectLst/>
                <a:latin typeface="Arial" panose="020B0604020202020204" pitchFamily="34" charset="0"/>
                <a:ea typeface="ＭＳ ゴシック" panose="020B0609070205080204" pitchFamily="49" charset="-128"/>
              </a:rPr>
              <a:t>ibaba</a:t>
            </a:r>
            <a:r>
              <a:rPr lang="en-US" altLang="ja-JP" sz="1200" dirty="0">
                <a:effectLst/>
                <a:latin typeface="Arial" panose="020B0604020202020204" pitchFamily="34" charset="0"/>
                <a:ea typeface="ＭＳ ゴシック" panose="020B0609070205080204" pitchFamily="49" charset="-128"/>
              </a:rPr>
              <a:t>, Ang </a:t>
            </a:r>
            <a:r>
              <a:rPr lang="en-US" altLang="ja-JP" sz="1200" dirty="0" err="1">
                <a:effectLst/>
                <a:latin typeface="Arial" panose="020B0604020202020204" pitchFamily="34" charset="0"/>
                <a:ea typeface="ＭＳ ゴシック" panose="020B0609070205080204" pitchFamily="49" charset="-128"/>
              </a:rPr>
              <a:t>isang</a:t>
            </a:r>
            <a:r>
              <a:rPr lang="en-US" altLang="ja-JP" sz="1200" dirty="0">
                <a:effectLst/>
                <a:latin typeface="Arial" panose="020B0604020202020204" pitchFamily="34" charset="0"/>
                <a:ea typeface="ＭＳ ゴシック" panose="020B0609070205080204" pitchFamily="49" charset="-128"/>
              </a:rPr>
              <a:t> </a:t>
            </a:r>
            <a:r>
              <a:rPr lang="en-US" altLang="ja-JP" sz="1200" dirty="0" err="1">
                <a:effectLst/>
                <a:latin typeface="Arial" panose="020B0604020202020204" pitchFamily="34" charset="0"/>
                <a:ea typeface="ＭＳ ゴシック" panose="020B0609070205080204" pitchFamily="49" charset="-128"/>
              </a:rPr>
              <a:t>pinahabang</a:t>
            </a:r>
            <a:r>
              <a:rPr lang="en-US" altLang="ja-JP" sz="1200" dirty="0">
                <a:effectLst/>
                <a:latin typeface="Arial" panose="020B0604020202020204" pitchFamily="34" charset="0"/>
                <a:ea typeface="ＭＳ ゴシック" panose="020B0609070205080204" pitchFamily="49" charset="-128"/>
              </a:rPr>
              <a:t> </a:t>
            </a:r>
            <a:r>
              <a:rPr lang="en-US" altLang="ja-JP" sz="1200" dirty="0" err="1">
                <a:effectLst/>
                <a:latin typeface="Arial" panose="020B0604020202020204" pitchFamily="34" charset="0"/>
                <a:ea typeface="ＭＳ ゴシック" panose="020B0609070205080204" pitchFamily="49" charset="-128"/>
              </a:rPr>
              <a:t>bagay</a:t>
            </a:r>
            <a:r>
              <a:rPr lang="en-US" altLang="ja-JP" sz="1200" dirty="0">
                <a:effectLst/>
                <a:latin typeface="Arial" panose="020B0604020202020204" pitchFamily="34" charset="0"/>
                <a:ea typeface="ＭＳ ゴシック" panose="020B0609070205080204" pitchFamily="49" charset="-128"/>
              </a:rPr>
              <a:t> </a:t>
            </a:r>
            <a:r>
              <a:rPr lang="en-US" altLang="ja-JP" sz="1200" dirty="0" err="1">
                <a:effectLst/>
                <a:latin typeface="Arial" panose="020B0604020202020204" pitchFamily="34" charset="0"/>
                <a:ea typeface="ＭＳ ゴシック" panose="020B0609070205080204" pitchFamily="49" charset="-128"/>
              </a:rPr>
              <a:t>na</a:t>
            </a:r>
            <a:r>
              <a:rPr lang="en-US" altLang="ja-JP" sz="1200" dirty="0">
                <a:effectLst/>
                <a:latin typeface="Arial" panose="020B0604020202020204" pitchFamily="34" charset="0"/>
                <a:ea typeface="ＭＳ ゴシック" panose="020B0609070205080204" pitchFamily="49" charset="-128"/>
              </a:rPr>
              <a:t> may </a:t>
            </a:r>
            <a:r>
              <a:rPr lang="en-US" altLang="ja-JP" sz="1200" dirty="0" err="1">
                <a:effectLst/>
                <a:latin typeface="Arial" panose="020B0604020202020204" pitchFamily="34" charset="0"/>
                <a:ea typeface="ＭＳ ゴシック" panose="020B0609070205080204" pitchFamily="49" charset="-128"/>
              </a:rPr>
              <a:t>mataas</a:t>
            </a:r>
            <a:r>
              <a:rPr lang="en-US" altLang="ja-JP" sz="1200" dirty="0">
                <a:effectLst/>
                <a:latin typeface="Arial" panose="020B0604020202020204" pitchFamily="34" charset="0"/>
                <a:ea typeface="ＭＳ ゴシック" panose="020B0609070205080204" pitchFamily="49" charset="-128"/>
              </a:rPr>
              <a:t> </a:t>
            </a:r>
            <a:r>
              <a:rPr lang="en-US" altLang="ja-JP" sz="1200" dirty="0" err="1">
                <a:effectLst/>
                <a:latin typeface="Arial" panose="020B0604020202020204" pitchFamily="34" charset="0"/>
                <a:ea typeface="ＭＳ ゴシック" panose="020B0609070205080204" pitchFamily="49" charset="-128"/>
              </a:rPr>
              <a:t>na</a:t>
            </a:r>
            <a:r>
              <a:rPr lang="en-US" altLang="ja-JP" sz="1200" dirty="0">
                <a:effectLst/>
                <a:latin typeface="Arial" panose="020B0604020202020204" pitchFamily="34" charset="0"/>
                <a:ea typeface="ＭＳ ゴシック" panose="020B0609070205080204" pitchFamily="49" charset="-128"/>
              </a:rPr>
              <a:t> </a:t>
            </a:r>
            <a:r>
              <a:rPr lang="en-US" altLang="ja-JP" sz="1200" dirty="0" err="1">
                <a:effectLst/>
                <a:latin typeface="Arial" panose="020B0604020202020204" pitchFamily="34" charset="0"/>
                <a:ea typeface="ＭＳ ゴシック" panose="020B0609070205080204" pitchFamily="49" charset="-128"/>
              </a:rPr>
              <a:t>sentro</a:t>
            </a:r>
            <a:r>
              <a:rPr lang="en-US" altLang="ja-JP" sz="1200" dirty="0">
                <a:effectLst/>
                <a:latin typeface="Arial" panose="020B0604020202020204" pitchFamily="34" charset="0"/>
                <a:ea typeface="ＭＳ ゴシック" panose="020B0609070205080204" pitchFamily="49" charset="-128"/>
              </a:rPr>
              <a:t> ng </a:t>
            </a:r>
            <a:r>
              <a:rPr lang="en-US" altLang="ja-JP" sz="1200" dirty="0" err="1">
                <a:effectLst/>
                <a:latin typeface="Arial" panose="020B0604020202020204" pitchFamily="34" charset="0"/>
                <a:ea typeface="ＭＳ ゴシック" panose="020B0609070205080204" pitchFamily="49" charset="-128"/>
              </a:rPr>
              <a:t>grabidad</a:t>
            </a:r>
            <a:r>
              <a:rPr lang="en-US" altLang="ja-JP" sz="1200" kern="100" dirty="0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 (</a:t>
            </a:r>
            <a:r>
              <a:rPr lang="en-US" altLang="ja-JP" sz="1200" kern="100" dirty="0" err="1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jyuushin</a:t>
            </a:r>
            <a:r>
              <a:rPr lang="en-US" altLang="ja-JP" sz="1200" kern="100" dirty="0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)</a:t>
            </a:r>
            <a:r>
              <a:rPr lang="en-US" altLang="ja-JP" sz="1200" dirty="0">
                <a:effectLst/>
                <a:latin typeface="Arial" panose="020B0604020202020204" pitchFamily="34" charset="0"/>
                <a:ea typeface="ＭＳ ゴシック" panose="020B0609070205080204" pitchFamily="49" charset="-128"/>
              </a:rPr>
              <a:t>, </a:t>
            </a:r>
            <a:r>
              <a:rPr lang="en-US" altLang="ja-JP" sz="1200" dirty="0" err="1">
                <a:effectLst/>
                <a:latin typeface="Arial" panose="020B0604020202020204" pitchFamily="34" charset="0"/>
                <a:ea typeface="ＭＳ ゴシック" panose="020B0609070205080204" pitchFamily="49" charset="-128"/>
              </a:rPr>
              <a:t>kahit</a:t>
            </a:r>
            <a:r>
              <a:rPr lang="en-US" altLang="ja-JP" sz="1200" dirty="0">
                <a:effectLst/>
                <a:latin typeface="Arial" panose="020B0604020202020204" pitchFamily="34" charset="0"/>
                <a:ea typeface="ＭＳ ゴシック" panose="020B0609070205080204" pitchFamily="49" charset="-128"/>
              </a:rPr>
              <a:t> </a:t>
            </a:r>
            <a:r>
              <a:rPr lang="en-US" altLang="ja-JP" sz="1200" dirty="0" err="1">
                <a:effectLst/>
                <a:latin typeface="Arial" panose="020B0604020202020204" pitchFamily="34" charset="0"/>
                <a:ea typeface="ＭＳ ゴシック" panose="020B0609070205080204" pitchFamily="49" charset="-128"/>
              </a:rPr>
              <a:t>na</a:t>
            </a:r>
            <a:r>
              <a:rPr lang="en-US" altLang="ja-JP" sz="1200" dirty="0">
                <a:effectLst/>
                <a:latin typeface="Arial" panose="020B0604020202020204" pitchFamily="34" charset="0"/>
                <a:ea typeface="ＭＳ ゴシック" panose="020B0609070205080204" pitchFamily="49" charset="-128"/>
              </a:rPr>
              <a:t> ang </a:t>
            </a:r>
            <a:r>
              <a:rPr lang="en-US" altLang="ja-JP" sz="1200" dirty="0" err="1">
                <a:effectLst/>
                <a:latin typeface="Arial" panose="020B0604020202020204" pitchFamily="34" charset="0"/>
                <a:ea typeface="ＭＳ ゴシック" panose="020B0609070205080204" pitchFamily="49" charset="-128"/>
              </a:rPr>
              <a:t>bahagyang</a:t>
            </a:r>
            <a:r>
              <a:rPr lang="en-US" altLang="ja-JP" sz="1200" dirty="0">
                <a:effectLst/>
                <a:latin typeface="Arial" panose="020B0604020202020204" pitchFamily="34" charset="0"/>
                <a:ea typeface="ＭＳ ゴシック" panose="020B0609070205080204" pitchFamily="49" charset="-128"/>
              </a:rPr>
              <a:t> </a:t>
            </a:r>
            <a:r>
              <a:rPr lang="en-US" altLang="ja-JP" sz="1200" dirty="0" err="1">
                <a:effectLst/>
                <a:latin typeface="Arial" panose="020B0604020202020204" pitchFamily="34" charset="0"/>
                <a:ea typeface="ＭＳ ゴシック" panose="020B0609070205080204" pitchFamily="49" charset="-128"/>
              </a:rPr>
              <a:t>pagtabingi</a:t>
            </a:r>
            <a:r>
              <a:rPr lang="en-US" altLang="ja-JP" sz="1200" dirty="0">
                <a:effectLst/>
                <a:latin typeface="Arial" panose="020B0604020202020204" pitchFamily="34" charset="0"/>
                <a:ea typeface="ＭＳ ゴシック" panose="020B0609070205080204" pitchFamily="49" charset="-128"/>
              </a:rPr>
              <a:t> ay </a:t>
            </a:r>
            <a:r>
              <a:rPr lang="en-US" altLang="ja-JP" sz="1200" dirty="0" err="1">
                <a:effectLst/>
                <a:latin typeface="Arial" panose="020B0604020202020204" pitchFamily="34" charset="0"/>
                <a:ea typeface="ＭＳ ゴシック" panose="020B0609070205080204" pitchFamily="49" charset="-128"/>
              </a:rPr>
              <a:t>maaaring</a:t>
            </a:r>
            <a:r>
              <a:rPr lang="en-US" altLang="ja-JP" sz="1200" dirty="0">
                <a:effectLst/>
                <a:latin typeface="Arial" panose="020B0604020202020204" pitchFamily="34" charset="0"/>
                <a:ea typeface="ＭＳ ゴシック" panose="020B0609070205080204" pitchFamily="49" charset="-128"/>
              </a:rPr>
              <a:t> </a:t>
            </a:r>
            <a:r>
              <a:rPr lang="en-US" altLang="ja-JP" sz="1200" dirty="0" err="1">
                <a:effectLst/>
                <a:latin typeface="Arial" panose="020B0604020202020204" pitchFamily="34" charset="0"/>
                <a:ea typeface="ＭＳ ゴシック" panose="020B0609070205080204" pitchFamily="49" charset="-128"/>
              </a:rPr>
              <a:t>maging</a:t>
            </a:r>
            <a:r>
              <a:rPr lang="en-US" altLang="ja-JP" sz="1200" dirty="0">
                <a:effectLst/>
                <a:latin typeface="Arial" panose="020B0604020202020204" pitchFamily="34" charset="0"/>
                <a:ea typeface="ＭＳ ゴシック" panose="020B0609070205080204" pitchFamily="49" charset="-128"/>
              </a:rPr>
              <a:t> </a:t>
            </a:r>
            <a:r>
              <a:rPr lang="en-US" altLang="ja-JP" sz="1200" dirty="0" err="1">
                <a:effectLst/>
                <a:latin typeface="Arial" panose="020B0604020202020204" pitchFamily="34" charset="0"/>
                <a:ea typeface="ＭＳ ゴシック" panose="020B0609070205080204" pitchFamily="49" charset="-128"/>
              </a:rPr>
              <a:t>sanhi</a:t>
            </a:r>
            <a:r>
              <a:rPr lang="en-US" altLang="ja-JP" sz="1200" dirty="0">
                <a:effectLst/>
                <a:latin typeface="Arial" panose="020B0604020202020204" pitchFamily="34" charset="0"/>
                <a:ea typeface="ＭＳ ゴシック" panose="020B0609070205080204" pitchFamily="49" charset="-128"/>
              </a:rPr>
              <a:t> ng </a:t>
            </a:r>
            <a:r>
              <a:rPr lang="en-US" altLang="ja-JP" sz="1200" dirty="0" err="1">
                <a:effectLst/>
                <a:latin typeface="Arial" panose="020B0604020202020204" pitchFamily="34" charset="0"/>
                <a:ea typeface="ＭＳ ゴシック" panose="020B0609070205080204" pitchFamily="49" charset="-128"/>
              </a:rPr>
              <a:t>patayong</a:t>
            </a:r>
            <a:r>
              <a:rPr lang="en-US" altLang="ja-JP" sz="1200" dirty="0">
                <a:effectLst/>
                <a:latin typeface="Arial" panose="020B0604020202020204" pitchFamily="34" charset="0"/>
                <a:ea typeface="ＭＳ ゴシック" panose="020B0609070205080204" pitchFamily="49" charset="-128"/>
              </a:rPr>
              <a:t> </a:t>
            </a:r>
            <a:r>
              <a:rPr lang="en-US" altLang="ja-JP" sz="1200" dirty="0" err="1">
                <a:effectLst/>
                <a:latin typeface="Arial" panose="020B0604020202020204" pitchFamily="34" charset="0"/>
                <a:ea typeface="ＭＳ ゴシック" panose="020B0609070205080204" pitchFamily="49" charset="-128"/>
              </a:rPr>
              <a:t>linyang</a:t>
            </a:r>
            <a:r>
              <a:rPr lang="en-US" altLang="ja-JP" sz="1200" dirty="0">
                <a:effectLst/>
                <a:latin typeface="Arial" panose="020B0604020202020204" pitchFamily="34" charset="0"/>
                <a:ea typeface="ＭＳ ゴシック" panose="020B0609070205080204" pitchFamily="49" charset="-128"/>
              </a:rPr>
              <a:t> </a:t>
            </a:r>
            <a:r>
              <a:rPr lang="en-US" altLang="ja-JP" sz="1200" dirty="0" err="1">
                <a:effectLst/>
                <a:latin typeface="Arial" panose="020B0604020202020204" pitchFamily="34" charset="0"/>
                <a:ea typeface="ＭＳ ゴシック" panose="020B0609070205080204" pitchFamily="49" charset="-128"/>
              </a:rPr>
              <a:t>ito</a:t>
            </a:r>
            <a:r>
              <a:rPr lang="en-US" altLang="ja-JP" sz="1200" dirty="0">
                <a:effectLst/>
                <a:latin typeface="Arial" panose="020B0604020202020204" pitchFamily="34" charset="0"/>
                <a:ea typeface="ＭＳ ゴシック" panose="020B0609070205080204" pitchFamily="49" charset="-128"/>
              </a:rPr>
              <a:t> </a:t>
            </a:r>
            <a:r>
              <a:rPr lang="en-US" altLang="ja-JP" sz="1200" dirty="0" err="1">
                <a:effectLst/>
                <a:latin typeface="Arial" panose="020B0604020202020204" pitchFamily="34" charset="0"/>
                <a:ea typeface="ＭＳ ゴシック" panose="020B0609070205080204" pitchFamily="49" charset="-128"/>
              </a:rPr>
              <a:t>na</a:t>
            </a:r>
            <a:r>
              <a:rPr lang="en-US" altLang="ja-JP" sz="1200" dirty="0">
                <a:effectLst/>
                <a:latin typeface="Arial" panose="020B0604020202020204" pitchFamily="34" charset="0"/>
                <a:ea typeface="ＭＳ ゴシック" panose="020B0609070205080204" pitchFamily="49" charset="-128"/>
              </a:rPr>
              <a:t> </a:t>
            </a:r>
            <a:r>
              <a:rPr lang="en-US" altLang="ja-JP" sz="1200" dirty="0" err="1">
                <a:effectLst/>
                <a:latin typeface="Arial" panose="020B0604020202020204" pitchFamily="34" charset="0"/>
                <a:ea typeface="ＭＳ ゴシック" panose="020B0609070205080204" pitchFamily="49" charset="-128"/>
              </a:rPr>
              <a:t>lumabas</a:t>
            </a:r>
            <a:r>
              <a:rPr lang="en-US" altLang="ja-JP" sz="1200" dirty="0">
                <a:effectLst/>
                <a:latin typeface="Arial" panose="020B0604020202020204" pitchFamily="34" charset="0"/>
                <a:ea typeface="ＭＳ ゴシック" panose="020B0609070205080204" pitchFamily="49" charset="-128"/>
              </a:rPr>
              <a:t> </a:t>
            </a:r>
            <a:r>
              <a:rPr lang="en-US" altLang="ja-JP" sz="1200" dirty="0" err="1">
                <a:effectLst/>
                <a:latin typeface="Arial" panose="020B0604020202020204" pitchFamily="34" charset="0"/>
                <a:ea typeface="ＭＳ ゴシック" panose="020B0609070205080204" pitchFamily="49" charset="-128"/>
              </a:rPr>
              <a:t>sa</a:t>
            </a:r>
            <a:r>
              <a:rPr lang="en-US" altLang="ja-JP" sz="1200" dirty="0">
                <a:effectLst/>
                <a:latin typeface="Arial" panose="020B0604020202020204" pitchFamily="34" charset="0"/>
                <a:ea typeface="ＭＳ ゴシック" panose="020B0609070205080204" pitchFamily="49" charset="-128"/>
              </a:rPr>
              <a:t> </a:t>
            </a:r>
            <a:r>
              <a:rPr lang="en-US" altLang="ja-JP" sz="1200" dirty="0" err="1">
                <a:effectLst/>
                <a:latin typeface="Arial" panose="020B0604020202020204" pitchFamily="34" charset="0"/>
                <a:ea typeface="ＭＳ ゴシック" panose="020B0609070205080204" pitchFamily="49" charset="-128"/>
              </a:rPr>
              <a:t>ibaba</a:t>
            </a:r>
            <a:r>
              <a:rPr lang="en-US" altLang="ja-JP" sz="1200" dirty="0">
                <a:effectLst/>
                <a:latin typeface="Arial" panose="020B0604020202020204" pitchFamily="34" charset="0"/>
                <a:ea typeface="ＭＳ ゴシック" panose="020B0609070205080204" pitchFamily="49" charset="-128"/>
              </a:rPr>
              <a:t> at </a:t>
            </a:r>
            <a:r>
              <a:rPr lang="en-US" altLang="ja-JP" sz="1200" dirty="0" err="1">
                <a:effectLst/>
                <a:latin typeface="Arial" panose="020B0604020202020204" pitchFamily="34" charset="0"/>
                <a:ea typeface="ＭＳ ゴシック" panose="020B0609070205080204" pitchFamily="49" charset="-128"/>
              </a:rPr>
              <a:t>tumaob</a:t>
            </a:r>
            <a:r>
              <a:rPr lang="en-US" altLang="ja-JP" sz="1200" dirty="0">
                <a:latin typeface="Arial" panose="020B0604020202020204" pitchFamily="34" charset="0"/>
                <a:ea typeface="ＭＳ ゴシック" panose="020B0609070205080204" pitchFamily="49" charset="-128"/>
              </a:rPr>
              <a:t>.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ja-JP" sz="1200" kern="100" dirty="0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Sa </a:t>
            </a:r>
            <a:r>
              <a:rPr lang="en-US" altLang="ja-JP" sz="1200" kern="100" dirty="0" err="1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kabaligtaran</a:t>
            </a:r>
            <a:r>
              <a:rPr lang="en-US" altLang="ja-JP" sz="1200" kern="100" dirty="0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, ang </a:t>
            </a:r>
            <a:r>
              <a:rPr lang="en-US" altLang="ja-JP" sz="1200" kern="100" dirty="0" err="1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mga</a:t>
            </a:r>
            <a:r>
              <a:rPr lang="en-US" altLang="ja-JP" sz="1200" kern="100" dirty="0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 </a:t>
            </a:r>
            <a:r>
              <a:rPr lang="en-US" altLang="ja-JP" sz="1200" kern="100" dirty="0" err="1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patag</a:t>
            </a:r>
            <a:r>
              <a:rPr lang="en-US" altLang="ja-JP" sz="1200" kern="100" dirty="0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 </a:t>
            </a:r>
            <a:r>
              <a:rPr lang="en-US" altLang="ja-JP" sz="1200" kern="100" dirty="0" err="1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na</a:t>
            </a:r>
            <a:r>
              <a:rPr lang="en-US" altLang="ja-JP" sz="1200" kern="100" dirty="0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 </a:t>
            </a:r>
            <a:r>
              <a:rPr lang="en-US" altLang="ja-JP" sz="1200" kern="100" dirty="0" err="1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bagay</a:t>
            </a:r>
            <a:r>
              <a:rPr lang="en-US" altLang="ja-JP" sz="1200" kern="100" dirty="0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 ay may mas </a:t>
            </a:r>
            <a:r>
              <a:rPr lang="en-US" altLang="ja-JP" sz="1200" kern="100" dirty="0" err="1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kaunting</a:t>
            </a:r>
            <a:r>
              <a:rPr lang="en-US" altLang="ja-JP" sz="1200" kern="100" dirty="0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 </a:t>
            </a:r>
            <a:r>
              <a:rPr lang="en-US" altLang="ja-JP" sz="1200" kern="100" dirty="0" err="1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panganib</a:t>
            </a:r>
            <a:r>
              <a:rPr lang="en-US" altLang="ja-JP" sz="1200" kern="100" dirty="0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 </a:t>
            </a:r>
            <a:r>
              <a:rPr lang="en-US" altLang="ja-JP" sz="1200" kern="100" dirty="0" err="1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na</a:t>
            </a:r>
            <a:r>
              <a:rPr lang="en-US" altLang="ja-JP" sz="1200" kern="100" dirty="0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 </a:t>
            </a:r>
            <a:r>
              <a:rPr lang="en-US" altLang="ja-JP" sz="1200" kern="100" dirty="0" err="1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mahulog</a:t>
            </a:r>
            <a:r>
              <a:rPr lang="en-US" altLang="ja-JP" sz="1200" kern="100" dirty="0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.</a:t>
            </a:r>
            <a:endParaRPr lang="ja-JP" altLang="ja-JP" sz="1200" kern="100" dirty="0">
              <a:effectLst/>
              <a:latin typeface="ＭＳ ゴシック" panose="020B0609070205080204" pitchFamily="49" charset="-128"/>
              <a:ea typeface="ＭＳ ゴシック" panose="020B0609070205080204" pitchFamily="49" charset="-128"/>
              <a:cs typeface="Times New Roman" panose="02020603050405020304" pitchFamily="18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ja-JP" sz="1200" dirty="0">
                <a:effectLst/>
                <a:latin typeface="Arial"/>
                <a:ea typeface="ＭＳ ゴシック"/>
                <a:cs typeface="Arial"/>
              </a:rPr>
              <a:t>Kahit </a:t>
            </a:r>
            <a:r>
              <a:rPr lang="en-US" altLang="ja-JP" sz="1200" dirty="0" err="1">
                <a:effectLst/>
                <a:latin typeface="Arial"/>
                <a:ea typeface="ＭＳ ゴシック"/>
                <a:cs typeface="Arial"/>
              </a:rPr>
              <a:t>na</a:t>
            </a:r>
            <a:r>
              <a:rPr lang="en-US" altLang="ja-JP" sz="1200" dirty="0">
                <a:effectLst/>
                <a:latin typeface="Arial"/>
                <a:ea typeface="ＭＳ ゴシック"/>
                <a:cs typeface="Arial"/>
              </a:rPr>
              <a:t> ang </a:t>
            </a:r>
            <a:r>
              <a:rPr lang="en-US" altLang="ja-JP" sz="1200" dirty="0" err="1">
                <a:effectLst/>
                <a:latin typeface="Arial"/>
                <a:ea typeface="ＭＳ ゴシック"/>
                <a:cs typeface="Arial"/>
              </a:rPr>
              <a:t>bagay</a:t>
            </a:r>
            <a:r>
              <a:rPr lang="en-US" altLang="ja-JP" sz="1200" dirty="0">
                <a:effectLst/>
                <a:latin typeface="Arial"/>
                <a:ea typeface="ＭＳ ゴシック"/>
                <a:cs typeface="Arial"/>
              </a:rPr>
              <a:t> ay </a:t>
            </a:r>
            <a:r>
              <a:rPr lang="en-US" altLang="ja-JP" sz="1200" dirty="0" err="1">
                <a:effectLst/>
                <a:latin typeface="Arial"/>
                <a:ea typeface="ＭＳ ゴシック"/>
                <a:cs typeface="Arial"/>
              </a:rPr>
              <a:t>kapareho</a:t>
            </a:r>
            <a:r>
              <a:rPr lang="en-US" altLang="ja-JP" sz="1200" dirty="0">
                <a:effectLst/>
                <a:latin typeface="Arial"/>
                <a:ea typeface="ＭＳ ゴシック"/>
                <a:cs typeface="Arial"/>
              </a:rPr>
              <a:t> ng (a) at (b) </a:t>
            </a:r>
            <a:r>
              <a:rPr lang="en-US" altLang="ja-JP" sz="1200" dirty="0" err="1">
                <a:effectLst/>
                <a:latin typeface="Arial"/>
                <a:ea typeface="ＭＳ ゴシック"/>
                <a:cs typeface="Arial"/>
              </a:rPr>
              <a:t>sa</a:t>
            </a:r>
            <a:r>
              <a:rPr lang="en-US" altLang="ja-JP" sz="1200" dirty="0">
                <a:effectLst/>
                <a:latin typeface="Arial"/>
                <a:ea typeface="ＭＳ ゴシック"/>
                <a:cs typeface="Arial"/>
              </a:rPr>
              <a:t> </a:t>
            </a:r>
            <a:r>
              <a:rPr lang="en-US" altLang="ja-JP" sz="1200" dirty="0" err="1">
                <a:effectLst/>
                <a:latin typeface="Arial"/>
                <a:ea typeface="ＭＳ ゴシック"/>
                <a:cs typeface="Arial"/>
              </a:rPr>
              <a:t>Larawan</a:t>
            </a:r>
            <a:r>
              <a:rPr lang="en-US" altLang="ja-JP" sz="1200" dirty="0">
                <a:effectLst/>
                <a:latin typeface="Arial"/>
                <a:ea typeface="ＭＳ ゴシック"/>
                <a:cs typeface="Arial"/>
              </a:rPr>
              <a:t>. 4-22, </a:t>
            </a:r>
            <a:r>
              <a:rPr lang="en-US" altLang="ja-JP" sz="1200" dirty="0" err="1">
                <a:effectLst/>
                <a:latin typeface="Arial"/>
                <a:ea typeface="ＭＳ ゴシック"/>
                <a:cs typeface="Arial"/>
              </a:rPr>
              <a:t>ito</a:t>
            </a:r>
            <a:r>
              <a:rPr lang="en-US" altLang="ja-JP" sz="1200" dirty="0">
                <a:effectLst/>
                <a:latin typeface="Arial"/>
                <a:ea typeface="ＭＳ ゴシック"/>
                <a:cs typeface="Arial"/>
              </a:rPr>
              <a:t> ay </a:t>
            </a:r>
            <a:r>
              <a:rPr lang="en-US" altLang="ja-JP" sz="1200" dirty="0" err="1">
                <a:effectLst/>
                <a:latin typeface="Arial"/>
                <a:ea typeface="ＭＳ ゴシック"/>
                <a:cs typeface="Arial"/>
              </a:rPr>
              <a:t>matatag</a:t>
            </a:r>
            <a:r>
              <a:rPr lang="en-US" altLang="ja-JP" sz="1200" dirty="0">
                <a:effectLst/>
                <a:latin typeface="Arial"/>
                <a:ea typeface="ＭＳ ゴシック"/>
                <a:cs typeface="Arial"/>
              </a:rPr>
              <a:t> </a:t>
            </a:r>
            <a:r>
              <a:rPr lang="en-US" altLang="ja-JP" sz="1200" dirty="0" err="1">
                <a:effectLst/>
                <a:latin typeface="Arial"/>
                <a:ea typeface="ＭＳ ゴシック"/>
                <a:cs typeface="Arial"/>
              </a:rPr>
              <a:t>dahil</a:t>
            </a:r>
            <a:r>
              <a:rPr lang="en-US" altLang="ja-JP" sz="1200" dirty="0">
                <a:effectLst/>
                <a:latin typeface="Arial"/>
                <a:ea typeface="ＭＳ ゴシック"/>
                <a:cs typeface="Arial"/>
              </a:rPr>
              <a:t> ang </a:t>
            </a:r>
            <a:r>
              <a:rPr lang="en-US" altLang="ja-JP" sz="1200" dirty="0" err="1">
                <a:effectLst/>
                <a:latin typeface="Arial"/>
                <a:ea typeface="ＭＳ ゴシック"/>
                <a:cs typeface="Arial"/>
              </a:rPr>
              <a:t>ilalim</a:t>
            </a:r>
            <a:r>
              <a:rPr lang="en-US" altLang="ja-JP" sz="1200" dirty="0">
                <a:effectLst/>
                <a:latin typeface="Arial"/>
                <a:ea typeface="ＭＳ ゴシック"/>
                <a:cs typeface="Arial"/>
              </a:rPr>
              <a:t> </a:t>
            </a:r>
            <a:r>
              <a:rPr lang="en-US" altLang="ja-JP" sz="1200" dirty="0" err="1">
                <a:effectLst/>
                <a:latin typeface="Arial"/>
                <a:ea typeface="ＭＳ ゴシック"/>
                <a:cs typeface="Arial"/>
              </a:rPr>
              <a:t>na</a:t>
            </a:r>
            <a:r>
              <a:rPr lang="en-US" altLang="ja-JP" sz="1200" dirty="0">
                <a:effectLst/>
                <a:latin typeface="Arial"/>
                <a:ea typeface="ＭＳ ゴシック"/>
                <a:cs typeface="Arial"/>
              </a:rPr>
              <a:t> </a:t>
            </a:r>
            <a:r>
              <a:rPr lang="en-US" altLang="ja-JP" sz="1200" dirty="0" err="1">
                <a:effectLst/>
                <a:latin typeface="Arial"/>
                <a:ea typeface="ＭＳ ゴシック"/>
                <a:cs typeface="Arial"/>
              </a:rPr>
              <a:t>bahagi</a:t>
            </a:r>
            <a:r>
              <a:rPr lang="en-US" altLang="ja-JP" sz="1200" dirty="0">
                <a:effectLst/>
                <a:latin typeface="Arial"/>
                <a:ea typeface="ＭＳ ゴシック"/>
                <a:cs typeface="Arial"/>
              </a:rPr>
              <a:t> ng (b) ay mas </a:t>
            </a:r>
            <a:r>
              <a:rPr lang="en-US" altLang="ja-JP" sz="1200" dirty="0" err="1">
                <a:effectLst/>
                <a:latin typeface="Arial"/>
                <a:ea typeface="ＭＳ ゴシック"/>
                <a:cs typeface="Arial"/>
              </a:rPr>
              <a:t>malaki</a:t>
            </a:r>
            <a:r>
              <a:rPr lang="en-US" altLang="ja-JP" sz="1200" dirty="0">
                <a:effectLst/>
                <a:latin typeface="Arial"/>
                <a:ea typeface="ＭＳ ゴシック"/>
                <a:cs typeface="Arial"/>
              </a:rPr>
              <a:t> at ang </a:t>
            </a:r>
            <a:r>
              <a:rPr lang="en-US" altLang="ja-JP" sz="1200" dirty="0" err="1">
                <a:effectLst/>
                <a:latin typeface="Arial"/>
                <a:ea typeface="ＭＳ ゴシック"/>
                <a:cs typeface="Arial"/>
              </a:rPr>
              <a:t>posisyon</a:t>
            </a:r>
            <a:r>
              <a:rPr lang="en-US" altLang="ja-JP" sz="1200" dirty="0">
                <a:effectLst/>
                <a:latin typeface="Arial"/>
                <a:ea typeface="ＭＳ ゴシック"/>
                <a:cs typeface="Arial"/>
              </a:rPr>
              <a:t> ng </a:t>
            </a:r>
            <a:r>
              <a:rPr lang="en-US" altLang="ja-JP" sz="1200" dirty="0" err="1">
                <a:effectLst/>
                <a:latin typeface="Arial"/>
                <a:ea typeface="ＭＳ ゴシック"/>
                <a:cs typeface="Arial"/>
              </a:rPr>
              <a:t>sentro</a:t>
            </a:r>
            <a:r>
              <a:rPr lang="en-US" altLang="ja-JP" sz="1200" dirty="0">
                <a:effectLst/>
                <a:latin typeface="Arial"/>
                <a:ea typeface="ＭＳ ゴシック"/>
                <a:cs typeface="Arial"/>
              </a:rPr>
              <a:t> ng </a:t>
            </a:r>
            <a:r>
              <a:rPr lang="en-US" altLang="ja-JP" sz="1200" dirty="0" err="1">
                <a:effectLst/>
                <a:latin typeface="Arial"/>
                <a:ea typeface="ＭＳ ゴシック"/>
                <a:cs typeface="Arial"/>
              </a:rPr>
              <a:t>grabidad</a:t>
            </a:r>
            <a:r>
              <a:rPr lang="en-US" altLang="ja-JP" sz="1200" kern="100" dirty="0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 (</a:t>
            </a:r>
            <a:r>
              <a:rPr lang="en-US" altLang="ja-JP" sz="1200" kern="100" dirty="0" err="1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jyuushin</a:t>
            </a:r>
            <a:r>
              <a:rPr lang="en-US" altLang="ja-JP" sz="1200" kern="100" dirty="0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)</a:t>
            </a:r>
            <a:r>
              <a:rPr lang="en-US" altLang="ja-JP" sz="1200" dirty="0">
                <a:effectLst/>
                <a:latin typeface="Arial"/>
                <a:ea typeface="ＭＳ ゴシック"/>
                <a:cs typeface="Arial"/>
              </a:rPr>
              <a:t> ay mas </a:t>
            </a:r>
            <a:r>
              <a:rPr lang="en-US" altLang="ja-JP" sz="1200" dirty="0" err="1">
                <a:effectLst/>
                <a:latin typeface="Arial"/>
                <a:ea typeface="ＭＳ ゴシック"/>
                <a:cs typeface="Arial"/>
              </a:rPr>
              <a:t>mababa</a:t>
            </a:r>
            <a:r>
              <a:rPr lang="en-US" altLang="ja-JP" sz="1200" dirty="0">
                <a:effectLst/>
                <a:latin typeface="Arial"/>
                <a:ea typeface="ＭＳ ゴシック"/>
                <a:cs typeface="Arial"/>
              </a:rPr>
              <a:t> </a:t>
            </a:r>
            <a:r>
              <a:rPr lang="en-US" altLang="ja-JP" sz="1200" dirty="0" err="1">
                <a:effectLst/>
                <a:latin typeface="Arial"/>
                <a:ea typeface="ＭＳ ゴシック"/>
                <a:cs typeface="Arial"/>
              </a:rPr>
              <a:t>kaysa</a:t>
            </a:r>
            <a:r>
              <a:rPr lang="en-US" altLang="ja-JP" sz="1200" dirty="0">
                <a:effectLst/>
                <a:latin typeface="Arial"/>
                <a:ea typeface="ＭＳ ゴシック"/>
                <a:cs typeface="Arial"/>
              </a:rPr>
              <a:t> </a:t>
            </a:r>
            <a:r>
              <a:rPr lang="en-US" altLang="ja-JP" sz="1200" dirty="0" err="1">
                <a:effectLst/>
                <a:latin typeface="Arial"/>
                <a:ea typeface="ＭＳ ゴシック"/>
                <a:cs typeface="Arial"/>
              </a:rPr>
              <a:t>sa</a:t>
            </a:r>
            <a:r>
              <a:rPr lang="en-US" altLang="ja-JP" sz="1200" dirty="0">
                <a:effectLst/>
                <a:latin typeface="Arial"/>
                <a:ea typeface="ＭＳ ゴシック"/>
                <a:cs typeface="Arial"/>
              </a:rPr>
              <a:t> (a) </a:t>
            </a:r>
            <a:r>
              <a:rPr lang="en-US" altLang="ja-JP" sz="1200" dirty="0" err="1">
                <a:effectLst/>
                <a:latin typeface="Arial"/>
                <a:ea typeface="ＭＳ ゴシック"/>
                <a:cs typeface="Arial"/>
              </a:rPr>
              <a:t>sa</a:t>
            </a:r>
            <a:r>
              <a:rPr lang="en-US" altLang="ja-JP" sz="1200" dirty="0">
                <a:effectLst/>
                <a:latin typeface="Arial"/>
                <a:ea typeface="ＭＳ ゴシック"/>
                <a:cs typeface="Arial"/>
              </a:rPr>
              <a:t> </a:t>
            </a:r>
            <a:r>
              <a:rPr lang="en-US" altLang="ja-JP" sz="1200" dirty="0" err="1">
                <a:effectLst/>
                <a:latin typeface="Arial"/>
                <a:ea typeface="ＭＳ ゴシック"/>
                <a:cs typeface="Arial"/>
              </a:rPr>
              <a:t>pamamagitan</a:t>
            </a:r>
            <a:r>
              <a:rPr lang="en-US" altLang="ja-JP" sz="1200" dirty="0">
                <a:effectLst/>
                <a:latin typeface="Arial"/>
                <a:ea typeface="ＭＳ ゴシック"/>
                <a:cs typeface="Arial"/>
              </a:rPr>
              <a:t> </a:t>
            </a:r>
            <a:r>
              <a:rPr lang="en-US" altLang="ja-JP" sz="1200" dirty="0" err="1">
                <a:effectLst/>
                <a:latin typeface="Arial"/>
                <a:ea typeface="ＭＳ ゴシック"/>
                <a:cs typeface="Arial"/>
              </a:rPr>
              <a:t>lamang</a:t>
            </a:r>
            <a:r>
              <a:rPr lang="en-US" altLang="ja-JP" sz="1200" dirty="0">
                <a:effectLst/>
                <a:latin typeface="Arial"/>
                <a:ea typeface="ＭＳ ゴシック"/>
                <a:cs typeface="Arial"/>
              </a:rPr>
              <a:t> ng </a:t>
            </a:r>
            <a:r>
              <a:rPr lang="en-US" altLang="ja-JP" sz="1200" b="1" u="sng" dirty="0" err="1">
                <a:effectLst/>
                <a:latin typeface="Arial"/>
                <a:ea typeface="ＭＳ ゴシック"/>
                <a:cs typeface="Arial"/>
              </a:rPr>
              <a:t>pagbabago</a:t>
            </a:r>
            <a:r>
              <a:rPr lang="en-US" altLang="ja-JP" sz="1200" b="1" u="sng" dirty="0">
                <a:effectLst/>
                <a:latin typeface="Arial"/>
                <a:ea typeface="ＭＳ ゴシック"/>
                <a:cs typeface="Arial"/>
              </a:rPr>
              <a:t> ng </a:t>
            </a:r>
            <a:r>
              <a:rPr lang="en-US" altLang="ja-JP" sz="1200" b="1" u="sng" dirty="0" err="1">
                <a:effectLst/>
                <a:latin typeface="Arial"/>
                <a:ea typeface="ＭＳ ゴシック"/>
                <a:cs typeface="Arial"/>
              </a:rPr>
              <a:t>pagkakalagay</a:t>
            </a:r>
            <a:r>
              <a:rPr lang="en-US" altLang="ja-JP" sz="1200" dirty="0">
                <a:effectLst/>
                <a:latin typeface="Arial"/>
                <a:ea typeface="ＭＳ ゴシック"/>
                <a:cs typeface="Arial"/>
              </a:rPr>
              <a:t> Sa </a:t>
            </a:r>
            <a:r>
              <a:rPr lang="en-US" altLang="ja-JP" sz="1200" dirty="0" err="1">
                <a:effectLst/>
                <a:latin typeface="Arial"/>
                <a:ea typeface="ＭＳ ゴシック"/>
                <a:cs typeface="Arial"/>
              </a:rPr>
              <a:t>gayon,upang</a:t>
            </a:r>
            <a:r>
              <a:rPr lang="en-US" altLang="ja-JP" sz="1200" dirty="0">
                <a:effectLst/>
                <a:latin typeface="Arial"/>
                <a:ea typeface="ＭＳ ゴシック"/>
                <a:cs typeface="Arial"/>
              </a:rPr>
              <a:t> </a:t>
            </a:r>
            <a:r>
              <a:rPr lang="en-US" altLang="ja-JP" sz="1200" b="1" u="sng" dirty="0" err="1">
                <a:effectLst/>
                <a:latin typeface="Arial"/>
                <a:ea typeface="ＭＳ ゴシック"/>
                <a:cs typeface="Arial"/>
              </a:rPr>
              <a:t>mapanatili</a:t>
            </a:r>
            <a:r>
              <a:rPr lang="en-US" altLang="ja-JP" sz="1200" b="1" u="sng" dirty="0">
                <a:effectLst/>
                <a:latin typeface="Arial"/>
                <a:ea typeface="ＭＳ ゴシック"/>
                <a:cs typeface="Arial"/>
              </a:rPr>
              <a:t> ang </a:t>
            </a:r>
            <a:r>
              <a:rPr lang="en-US" altLang="ja-JP" sz="1200" b="1" u="sng" dirty="0" err="1">
                <a:effectLst/>
                <a:latin typeface="Arial"/>
                <a:ea typeface="ＭＳ ゴシック"/>
                <a:cs typeface="Arial"/>
              </a:rPr>
              <a:t>bagay</a:t>
            </a:r>
            <a:r>
              <a:rPr lang="en-US" altLang="ja-JP" sz="1200" dirty="0">
                <a:effectLst/>
                <a:latin typeface="Arial"/>
                <a:ea typeface="ＭＳ ゴシック"/>
                <a:cs typeface="Arial"/>
              </a:rPr>
              <a:t> </a:t>
            </a:r>
            <a:r>
              <a:rPr lang="en-US" altLang="ja-JP" sz="1200" dirty="0" err="1">
                <a:effectLst/>
                <a:latin typeface="Arial"/>
                <a:ea typeface="ＭＳ ゴシック"/>
                <a:cs typeface="Arial"/>
              </a:rPr>
              <a:t>sa</a:t>
            </a:r>
            <a:r>
              <a:rPr lang="en-US" altLang="ja-JP" sz="1200" dirty="0">
                <a:effectLst/>
                <a:latin typeface="Arial"/>
                <a:ea typeface="ＭＳ ゴシック"/>
                <a:cs typeface="Arial"/>
              </a:rPr>
              <a:t> </a:t>
            </a:r>
            <a:r>
              <a:rPr lang="en-US" altLang="ja-JP" sz="1200" dirty="0" err="1">
                <a:effectLst/>
                <a:latin typeface="Arial"/>
                <a:ea typeface="ＭＳ ゴシック"/>
                <a:cs typeface="Arial"/>
              </a:rPr>
              <a:t>isang</a:t>
            </a:r>
            <a:r>
              <a:rPr lang="en-US" altLang="ja-JP" sz="1200" dirty="0">
                <a:effectLst/>
                <a:latin typeface="Arial"/>
                <a:ea typeface="ＭＳ ゴシック"/>
                <a:cs typeface="Arial"/>
              </a:rPr>
              <a:t> </a:t>
            </a:r>
            <a:r>
              <a:rPr lang="en-US" altLang="ja-JP" sz="1200" b="1" u="sng" dirty="0" err="1">
                <a:effectLst/>
                <a:latin typeface="Arial"/>
                <a:ea typeface="ＭＳ ゴシック"/>
                <a:cs typeface="Arial"/>
              </a:rPr>
              <a:t>matatag</a:t>
            </a:r>
            <a:r>
              <a:rPr lang="en-US" altLang="ja-JP" sz="1200" b="1" u="sng" dirty="0">
                <a:effectLst/>
                <a:latin typeface="Arial"/>
                <a:ea typeface="ＭＳ ゴシック"/>
                <a:cs typeface="Arial"/>
              </a:rPr>
              <a:t> </a:t>
            </a:r>
            <a:r>
              <a:rPr lang="en-US" altLang="ja-JP" sz="1200" b="1" u="sng" dirty="0" err="1">
                <a:effectLst/>
                <a:latin typeface="Arial"/>
                <a:ea typeface="ＭＳ ゴシック"/>
                <a:cs typeface="Arial"/>
              </a:rPr>
              <a:t>na</a:t>
            </a:r>
            <a:r>
              <a:rPr lang="en-US" altLang="ja-JP" sz="1200" b="1" u="sng" dirty="0">
                <a:effectLst/>
                <a:latin typeface="Arial"/>
                <a:ea typeface="ＭＳ ゴシック"/>
                <a:cs typeface="Arial"/>
              </a:rPr>
              <a:t> </a:t>
            </a:r>
            <a:r>
              <a:rPr lang="en-US" altLang="ja-JP" sz="1200" b="1" u="sng" dirty="0" err="1">
                <a:effectLst/>
                <a:latin typeface="Arial"/>
                <a:ea typeface="ＭＳ ゴシック"/>
                <a:cs typeface="Arial"/>
              </a:rPr>
              <a:t>estado</a:t>
            </a:r>
            <a:r>
              <a:rPr lang="en-US" altLang="ja-JP" sz="1200" dirty="0">
                <a:effectLst/>
                <a:latin typeface="Arial"/>
                <a:ea typeface="ＭＳ ゴシック"/>
                <a:cs typeface="Arial"/>
              </a:rPr>
              <a:t>, </a:t>
            </a:r>
            <a:r>
              <a:rPr lang="en-US" altLang="ja-JP" sz="1200" dirty="0" err="1">
                <a:effectLst/>
                <a:latin typeface="Arial"/>
                <a:ea typeface="ＭＳ ゴシック"/>
                <a:cs typeface="Arial"/>
              </a:rPr>
              <a:t>mahalagang</a:t>
            </a:r>
            <a:r>
              <a:rPr lang="en-US" altLang="ja-JP" sz="1200" dirty="0">
                <a:effectLst/>
                <a:latin typeface="Arial"/>
                <a:ea typeface="ＭＳ ゴシック"/>
                <a:cs typeface="Arial"/>
              </a:rPr>
              <a:t> </a:t>
            </a:r>
            <a:r>
              <a:rPr lang="en-US" altLang="ja-JP" sz="1200" dirty="0" err="1">
                <a:effectLst/>
                <a:latin typeface="Arial"/>
                <a:ea typeface="ＭＳ ゴシック"/>
                <a:cs typeface="Arial"/>
              </a:rPr>
              <a:t>ilagay</a:t>
            </a:r>
            <a:r>
              <a:rPr lang="en-US" altLang="ja-JP" sz="1200" dirty="0">
                <a:effectLst/>
                <a:latin typeface="Arial"/>
                <a:ea typeface="ＭＳ ゴシック"/>
                <a:cs typeface="Arial"/>
              </a:rPr>
              <a:t> </a:t>
            </a:r>
            <a:r>
              <a:rPr lang="en-US" altLang="ja-JP" sz="1200" dirty="0" err="1">
                <a:effectLst/>
                <a:latin typeface="Arial"/>
                <a:ea typeface="ＭＳ ゴシック"/>
                <a:cs typeface="Arial"/>
              </a:rPr>
              <a:t>ito</a:t>
            </a:r>
            <a:r>
              <a:rPr lang="en-US" altLang="ja-JP" sz="1200" dirty="0">
                <a:effectLst/>
                <a:latin typeface="Arial"/>
                <a:ea typeface="ＭＳ ゴシック"/>
                <a:cs typeface="Arial"/>
              </a:rPr>
              <a:t> </a:t>
            </a:r>
            <a:r>
              <a:rPr lang="en-US" altLang="ja-JP" sz="1200" dirty="0" err="1">
                <a:effectLst/>
                <a:latin typeface="Arial"/>
                <a:ea typeface="ＭＳ ゴシック"/>
                <a:cs typeface="Arial"/>
              </a:rPr>
              <a:t>upang</a:t>
            </a:r>
            <a:r>
              <a:rPr lang="en-US" altLang="ja-JP" sz="1200" dirty="0">
                <a:effectLst/>
                <a:latin typeface="Arial"/>
                <a:ea typeface="ＭＳ ゴシック"/>
                <a:cs typeface="Arial"/>
              </a:rPr>
              <a:t> ang </a:t>
            </a:r>
            <a:r>
              <a:rPr lang="en-US" altLang="ja-JP" sz="1200" dirty="0" err="1">
                <a:effectLst/>
                <a:latin typeface="Arial"/>
                <a:ea typeface="ＭＳ ゴシック"/>
                <a:cs typeface="Arial"/>
              </a:rPr>
              <a:t>posisyon</a:t>
            </a:r>
            <a:r>
              <a:rPr lang="en-US" altLang="ja-JP" sz="1200" dirty="0">
                <a:effectLst/>
                <a:latin typeface="Arial"/>
                <a:ea typeface="ＭＳ ゴシック"/>
                <a:cs typeface="Arial"/>
              </a:rPr>
              <a:t> ng </a:t>
            </a:r>
            <a:r>
              <a:rPr lang="en-US" altLang="ja-JP" sz="1200" b="1" u="sng" dirty="0" err="1">
                <a:effectLst/>
                <a:latin typeface="Arial"/>
                <a:ea typeface="ＭＳ ゴシック"/>
                <a:cs typeface="Arial"/>
              </a:rPr>
              <a:t>sentro</a:t>
            </a:r>
            <a:r>
              <a:rPr lang="en-US" altLang="ja-JP" sz="1200" b="1" u="sng" dirty="0">
                <a:effectLst/>
                <a:latin typeface="Arial"/>
                <a:ea typeface="ＭＳ ゴシック"/>
                <a:cs typeface="Arial"/>
              </a:rPr>
              <a:t> ng </a:t>
            </a:r>
            <a:r>
              <a:rPr lang="en-US" altLang="ja-JP" sz="1200" b="1" u="sng" dirty="0" err="1">
                <a:effectLst/>
                <a:latin typeface="Arial"/>
                <a:ea typeface="ＭＳ ゴシック"/>
                <a:cs typeface="Arial"/>
              </a:rPr>
              <a:t>grabidad</a:t>
            </a:r>
            <a:r>
              <a:rPr lang="en-US" altLang="ja-JP" sz="1200" b="1" u="sng" dirty="0">
                <a:effectLst/>
                <a:latin typeface="Arial"/>
                <a:ea typeface="ＭＳ ゴシック"/>
                <a:cs typeface="Arial"/>
              </a:rPr>
              <a:t>(</a:t>
            </a:r>
            <a:r>
              <a:rPr lang="en-US" altLang="ja-JP" sz="1200" b="1" u="sng" dirty="0" err="1">
                <a:effectLst/>
                <a:latin typeface="Arial"/>
                <a:ea typeface="ＭＳ ゴシック"/>
                <a:cs typeface="Arial"/>
              </a:rPr>
              <a:t>jyuushin</a:t>
            </a:r>
            <a:r>
              <a:rPr lang="en-US" altLang="ja-JP" sz="1200" b="1" u="sng" dirty="0">
                <a:effectLst/>
                <a:latin typeface="Arial"/>
                <a:ea typeface="ＭＳ ゴシック"/>
                <a:cs typeface="Arial"/>
              </a:rPr>
              <a:t>)  ay </a:t>
            </a:r>
            <a:r>
              <a:rPr lang="en-US" altLang="ja-JP" sz="1200" b="1" u="sng" dirty="0" err="1">
                <a:effectLst/>
                <a:latin typeface="Arial"/>
                <a:ea typeface="ＭＳ ゴシック"/>
                <a:cs typeface="Arial"/>
              </a:rPr>
              <a:t>mababa</a:t>
            </a:r>
            <a:r>
              <a:rPr lang="en-US" altLang="ja-JP" sz="1200" b="1" u="sng" dirty="0">
                <a:effectLst/>
                <a:latin typeface="Arial"/>
                <a:ea typeface="ＭＳ ゴシック"/>
                <a:cs typeface="Arial"/>
              </a:rPr>
              <a:t> at ang </a:t>
            </a:r>
            <a:r>
              <a:rPr lang="en-US" altLang="ja-JP" sz="1200" b="1" u="sng" dirty="0" err="1">
                <a:effectLst/>
                <a:latin typeface="Arial"/>
                <a:ea typeface="ＭＳ ゴシック"/>
                <a:cs typeface="Arial"/>
              </a:rPr>
              <a:t>ilalim</a:t>
            </a:r>
            <a:r>
              <a:rPr lang="en-US" altLang="ja-JP" sz="1200" b="1" u="sng" dirty="0">
                <a:effectLst/>
                <a:latin typeface="Arial"/>
                <a:ea typeface="ＭＳ ゴシック"/>
                <a:cs typeface="Arial"/>
              </a:rPr>
              <a:t> </a:t>
            </a:r>
            <a:r>
              <a:rPr lang="en-US" altLang="ja-JP" sz="1200" b="1" u="sng" dirty="0" err="1">
                <a:effectLst/>
                <a:latin typeface="Arial"/>
                <a:ea typeface="ＭＳ ゴシック"/>
                <a:cs typeface="Arial"/>
              </a:rPr>
              <a:t>na</a:t>
            </a:r>
            <a:r>
              <a:rPr lang="en-US" altLang="ja-JP" sz="1200" b="1" u="sng" dirty="0">
                <a:effectLst/>
                <a:latin typeface="Arial"/>
                <a:ea typeface="ＭＳ ゴシック"/>
                <a:cs typeface="Arial"/>
              </a:rPr>
              <a:t> </a:t>
            </a:r>
            <a:r>
              <a:rPr lang="en-US" altLang="ja-JP" sz="1200" b="1" u="sng" dirty="0" err="1">
                <a:effectLst/>
                <a:latin typeface="Arial"/>
                <a:ea typeface="ＭＳ ゴシック"/>
                <a:cs typeface="Arial"/>
              </a:rPr>
              <a:t>lugar</a:t>
            </a:r>
            <a:r>
              <a:rPr lang="en-US" altLang="ja-JP" sz="1200" b="1" u="sng" dirty="0">
                <a:effectLst/>
                <a:latin typeface="Arial"/>
                <a:ea typeface="ＭＳ ゴシック"/>
                <a:cs typeface="Arial"/>
              </a:rPr>
              <a:t> ay </a:t>
            </a:r>
            <a:r>
              <a:rPr lang="en-US" altLang="ja-JP" sz="1200" b="1" u="sng" dirty="0" err="1">
                <a:effectLst/>
                <a:latin typeface="Arial"/>
                <a:ea typeface="ＭＳ ゴシック"/>
                <a:cs typeface="Arial"/>
              </a:rPr>
              <a:t>malawak</a:t>
            </a:r>
            <a:r>
              <a:rPr lang="en-US" altLang="ja-JP" sz="1200" b="1" u="sng" dirty="0">
                <a:latin typeface="Arial"/>
                <a:ea typeface="ＭＳ ゴシック"/>
                <a:cs typeface="Arial"/>
              </a:rPr>
              <a:t>.</a:t>
            </a:r>
            <a:endParaRPr lang="ja-JP" altLang="en-US" sz="1200" b="1" u="sng" dirty="0">
              <a:latin typeface="Arial"/>
              <a:ea typeface="ＭＳ ゴシック"/>
              <a:cs typeface="Arial"/>
            </a:endParaRP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CC6E8A53-2282-4931-9571-93B9EA09A20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9384" t="8585" r="3243"/>
          <a:stretch/>
        </p:blipFill>
        <p:spPr>
          <a:xfrm>
            <a:off x="5877655" y="933491"/>
            <a:ext cx="2869924" cy="4991018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350848944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3"/>
          <p:cNvSpPr>
            <a:spLocks noGrp="1"/>
          </p:cNvSpPr>
          <p:nvPr>
            <p:ph type="title"/>
          </p:nvPr>
        </p:nvSpPr>
        <p:spPr>
          <a:xfrm>
            <a:off x="628650" y="136524"/>
            <a:ext cx="7886700" cy="1020503"/>
          </a:xfrm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r>
              <a:rPr lang="en-US" altLang="ja-JP" sz="2400" b="1" dirty="0" err="1">
                <a:effectLst/>
                <a:latin typeface="Arial"/>
                <a:ea typeface="ＭＳ ゴシック"/>
                <a:cs typeface="Arial"/>
              </a:rPr>
              <a:t>Sentro</a:t>
            </a:r>
            <a:r>
              <a:rPr lang="en-US" altLang="ja-JP" sz="2400" b="1" dirty="0">
                <a:effectLst/>
                <a:latin typeface="Arial"/>
                <a:ea typeface="ＭＳ ゴシック"/>
                <a:cs typeface="Arial"/>
              </a:rPr>
              <a:t> ng </a:t>
            </a:r>
            <a:r>
              <a:rPr lang="en-US" altLang="ja-JP" sz="2400" b="1" dirty="0" err="1">
                <a:effectLst/>
                <a:latin typeface="Arial"/>
                <a:ea typeface="ＭＳ ゴシック"/>
                <a:cs typeface="Arial"/>
              </a:rPr>
              <a:t>Grabidad</a:t>
            </a:r>
            <a:r>
              <a:rPr lang="en-US" altLang="ja-JP" sz="2400" b="1" dirty="0">
                <a:effectLst/>
                <a:latin typeface="Arial"/>
                <a:ea typeface="ＭＳ ゴシック"/>
                <a:cs typeface="Arial"/>
              </a:rPr>
              <a:t>(</a:t>
            </a:r>
            <a:r>
              <a:rPr lang="en-US" altLang="ja-JP" sz="2400" b="1" dirty="0" err="1">
                <a:effectLst/>
                <a:latin typeface="Arial"/>
                <a:ea typeface="ＭＳ ゴシック"/>
                <a:cs typeface="Arial"/>
              </a:rPr>
              <a:t>jyuushin</a:t>
            </a:r>
            <a:r>
              <a:rPr lang="en-US" altLang="ja-JP" sz="2400" b="1" dirty="0">
                <a:effectLst/>
                <a:latin typeface="Arial"/>
                <a:ea typeface="ＭＳ ゴシック"/>
                <a:cs typeface="Arial"/>
              </a:rPr>
              <a:t>)  at </a:t>
            </a:r>
            <a:r>
              <a:rPr lang="en-US" altLang="ja-JP" sz="2400" b="1" dirty="0" err="1">
                <a:effectLst/>
                <a:latin typeface="Arial"/>
                <a:ea typeface="ＭＳ ゴシック"/>
                <a:cs typeface="Arial"/>
              </a:rPr>
              <a:t>Tatag</a:t>
            </a:r>
            <a:r>
              <a:rPr lang="en-US" altLang="ja-JP" sz="2400" b="1" dirty="0">
                <a:effectLst/>
                <a:latin typeface="Arial"/>
                <a:ea typeface="ＭＳ ゴシック"/>
                <a:cs typeface="Arial"/>
              </a:rPr>
              <a:t> </a:t>
            </a:r>
            <a:r>
              <a:rPr lang="en-US" altLang="ja-JP" sz="2400" b="1" dirty="0">
                <a:latin typeface="Arial"/>
                <a:ea typeface="ＭＳ ゴシック"/>
                <a:cs typeface="Arial"/>
              </a:rPr>
              <a:t>(</a:t>
            </a:r>
            <a:r>
              <a:rPr lang="ja-JP" altLang="en-US" sz="2400" b="1" dirty="0">
                <a:latin typeface="Arial"/>
                <a:ea typeface="Meiryo UI"/>
                <a:cs typeface="Arial"/>
              </a:rPr>
              <a:t>２) </a:t>
            </a:r>
            <a:r>
              <a:rPr lang="en-US" altLang="ja-JP" sz="2400" b="1" dirty="0" err="1">
                <a:effectLst/>
                <a:latin typeface="Arial"/>
                <a:ea typeface="ＭＳ ゴシック"/>
                <a:cs typeface="Arial"/>
              </a:rPr>
              <a:t>Sentro</a:t>
            </a:r>
            <a:r>
              <a:rPr lang="en-US" altLang="ja-JP" sz="2400" b="1" dirty="0">
                <a:effectLst/>
                <a:latin typeface="Arial"/>
                <a:ea typeface="ＭＳ ゴシック"/>
                <a:cs typeface="Arial"/>
              </a:rPr>
              <a:t> ng </a:t>
            </a:r>
            <a:r>
              <a:rPr lang="en-US" altLang="ja-JP" sz="2400" b="1" dirty="0" err="1">
                <a:effectLst/>
                <a:latin typeface="Arial"/>
                <a:ea typeface="ＭＳ ゴシック"/>
                <a:cs typeface="Arial"/>
              </a:rPr>
              <a:t>Grabidad</a:t>
            </a:r>
            <a:r>
              <a:rPr lang="en-US" altLang="ja-JP" sz="2400" b="1" dirty="0">
                <a:effectLst/>
                <a:latin typeface="Arial"/>
                <a:ea typeface="ＭＳ ゴシック"/>
                <a:cs typeface="Arial"/>
              </a:rPr>
              <a:t>(</a:t>
            </a:r>
            <a:r>
              <a:rPr lang="en-US" altLang="ja-JP" sz="2400" b="1" dirty="0" err="1">
                <a:effectLst/>
                <a:latin typeface="Arial"/>
                <a:ea typeface="ＭＳ ゴシック"/>
                <a:cs typeface="Arial"/>
              </a:rPr>
              <a:t>jyuushin</a:t>
            </a:r>
            <a:r>
              <a:rPr lang="en-US" altLang="ja-JP" sz="2400" b="1" dirty="0">
                <a:effectLst/>
                <a:latin typeface="Arial"/>
                <a:ea typeface="ＭＳ ゴシック"/>
                <a:cs typeface="Arial"/>
              </a:rPr>
              <a:t>)  at </a:t>
            </a:r>
            <a:r>
              <a:rPr lang="en-US" altLang="ja-JP" sz="2400" b="1" dirty="0" err="1">
                <a:effectLst/>
                <a:latin typeface="Arial"/>
                <a:ea typeface="ＭＳ ゴシック"/>
                <a:cs typeface="Arial"/>
              </a:rPr>
              <a:t>Estabilidad</a:t>
            </a:r>
            <a:r>
              <a:rPr lang="en-US" altLang="ja-JP" sz="2400" b="1" dirty="0">
                <a:effectLst/>
                <a:latin typeface="Arial"/>
                <a:ea typeface="ＭＳ ゴシック"/>
                <a:cs typeface="Arial"/>
              </a:rPr>
              <a:t> ng </a:t>
            </a:r>
            <a:r>
              <a:rPr lang="en-US" altLang="ja-JP" sz="2400" b="1" dirty="0" err="1">
                <a:effectLst/>
                <a:latin typeface="Arial"/>
                <a:ea typeface="ＭＳ ゴシック"/>
                <a:cs typeface="Arial"/>
              </a:rPr>
              <a:t>Dalawang</a:t>
            </a:r>
            <a:r>
              <a:rPr lang="en-US" altLang="ja-JP" sz="2400" b="1" dirty="0">
                <a:effectLst/>
                <a:latin typeface="Arial"/>
                <a:ea typeface="ＭＳ ゴシック"/>
                <a:cs typeface="Arial"/>
              </a:rPr>
              <a:t> </a:t>
            </a:r>
            <a:r>
              <a:rPr lang="en-US" altLang="ja-JP" sz="2400" b="1" dirty="0" err="1">
                <a:effectLst/>
                <a:latin typeface="Arial"/>
                <a:ea typeface="ＭＳ ゴシック"/>
                <a:cs typeface="Arial"/>
              </a:rPr>
              <a:t>Bagay</a:t>
            </a:r>
            <a:endParaRPr kumimoji="1" lang="ja-JP" altLang="en-US" sz="2400" b="1" dirty="0">
              <a:latin typeface="Arial"/>
              <a:ea typeface="ＭＳ ゴシック"/>
              <a:cs typeface="Arial"/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3958750" y="6400413"/>
            <a:ext cx="4211912" cy="27699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r"/>
            <a:r>
              <a:rPr lang="en-US" altLang="ja-JP" sz="1200" dirty="0" err="1">
                <a:solidFill>
                  <a:prstClr val="black"/>
                </a:solidFill>
              </a:rPr>
              <a:t>teksto</a:t>
            </a:r>
            <a:r>
              <a:rPr lang="en-US" altLang="ja-JP" sz="1200" dirty="0">
                <a:solidFill>
                  <a:prstClr val="black"/>
                </a:solidFill>
              </a:rPr>
              <a:t> p.</a:t>
            </a:r>
            <a:r>
              <a:rPr lang="ja-JP" altLang="en-US" sz="1200" dirty="0">
                <a:solidFill>
                  <a:prstClr val="black"/>
                </a:solidFill>
              </a:rPr>
              <a:t>１５４</a:t>
            </a:r>
            <a:r>
              <a:rPr lang="en-US" altLang="ja-JP" sz="1200" dirty="0">
                <a:solidFill>
                  <a:prstClr val="black"/>
                </a:solidFill>
              </a:rPr>
              <a:t>/</a:t>
            </a:r>
            <a:r>
              <a:rPr lang="en-US" altLang="ja-JP" sz="1200" dirty="0" err="1">
                <a:solidFill>
                  <a:prstClr val="black"/>
                </a:solidFill>
              </a:rPr>
              <a:t>Suportang</a:t>
            </a:r>
            <a:r>
              <a:rPr lang="en-US" altLang="ja-JP" sz="1200" dirty="0">
                <a:solidFill>
                  <a:prstClr val="black"/>
                </a:solidFill>
              </a:rPr>
              <a:t> </a:t>
            </a:r>
            <a:r>
              <a:rPr lang="en-US" altLang="ja-JP" sz="1200" dirty="0" err="1">
                <a:solidFill>
                  <a:prstClr val="black"/>
                </a:solidFill>
              </a:rPr>
              <a:t>Aklat-Aralin</a:t>
            </a:r>
            <a:r>
              <a:rPr lang="en-US" altLang="ja-JP" sz="1200" dirty="0">
                <a:solidFill>
                  <a:prstClr val="black"/>
                </a:solidFill>
              </a:rPr>
              <a:t> p.</a:t>
            </a:r>
            <a:r>
              <a:rPr lang="ja-JP" altLang="en-US" sz="1200" dirty="0" smtClean="0">
                <a:solidFill>
                  <a:prstClr val="black"/>
                </a:solidFill>
              </a:rPr>
              <a:t>６７～６８</a:t>
            </a:r>
            <a:endParaRPr lang="ja-JP" altLang="en-US" sz="1200" dirty="0">
              <a:solidFill>
                <a:prstClr val="black"/>
              </a:solidFill>
            </a:endParaRP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712B29-8DFD-45C1-BE8F-2E7F44751CDC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73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コンテンツ プレースホルダー 4"/>
          <p:cNvSpPr txBox="1">
            <a:spLocks/>
          </p:cNvSpPr>
          <p:nvPr/>
        </p:nvSpPr>
        <p:spPr>
          <a:xfrm>
            <a:off x="255184" y="1252331"/>
            <a:ext cx="4714230" cy="3468756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 algn="just">
              <a:buNone/>
            </a:pPr>
            <a:r>
              <a:rPr lang="en-US" altLang="ja-JP" sz="1200" kern="100" dirty="0">
                <a:effectLst/>
                <a:latin typeface="Arial"/>
                <a:ea typeface="ＭＳ ゴシック"/>
                <a:cs typeface="Times New Roman"/>
              </a:rPr>
              <a:t>Sa </a:t>
            </a:r>
            <a:r>
              <a:rPr lang="en-US" altLang="ja-JP" sz="1200" kern="100" dirty="0" err="1">
                <a:effectLst/>
                <a:latin typeface="Arial"/>
                <a:ea typeface="ＭＳ ゴシック"/>
                <a:cs typeface="Times New Roman"/>
              </a:rPr>
              <a:t>Larawan</a:t>
            </a:r>
            <a:r>
              <a:rPr lang="en-US" altLang="ja-JP" sz="1200" kern="100" dirty="0">
                <a:effectLst/>
                <a:latin typeface="Arial"/>
                <a:ea typeface="ＭＳ ゴシック"/>
                <a:cs typeface="Times New Roman"/>
              </a:rPr>
              <a:t> 4-24, ang </a:t>
            </a:r>
            <a:r>
              <a:rPr lang="en-US" altLang="ja-JP" sz="1200" b="1" u="sng" kern="100" dirty="0">
                <a:effectLst/>
                <a:latin typeface="Arial"/>
                <a:ea typeface="ＭＳ ゴシック"/>
                <a:cs typeface="Times New Roman"/>
              </a:rPr>
              <a:t>work platform</a:t>
            </a:r>
            <a:r>
              <a:rPr lang="en-US" altLang="ja-JP" sz="1200" kern="100" dirty="0">
                <a:effectLst/>
                <a:latin typeface="Arial"/>
                <a:ea typeface="ＭＳ ゴシック"/>
                <a:cs typeface="Times New Roman"/>
              </a:rPr>
              <a:t> ng aerial work platform (mass m1, weight W1 = m1g, </a:t>
            </a:r>
            <a:r>
              <a:rPr lang="en-US" altLang="ja-JP" sz="1200" kern="100" dirty="0" err="1">
                <a:effectLst/>
                <a:latin typeface="Arial"/>
                <a:ea typeface="ＭＳ ゴシック"/>
                <a:cs typeface="Times New Roman"/>
              </a:rPr>
              <a:t>sentro</a:t>
            </a:r>
            <a:r>
              <a:rPr lang="en-US" altLang="ja-JP" sz="1200" kern="100" dirty="0">
                <a:effectLst/>
                <a:latin typeface="Arial"/>
                <a:ea typeface="ＭＳ ゴシック"/>
                <a:cs typeface="Times New Roman"/>
              </a:rPr>
              <a:t> ng </a:t>
            </a:r>
            <a:r>
              <a:rPr lang="en-US" altLang="ja-JP" sz="1200" kern="100" dirty="0" err="1">
                <a:effectLst/>
                <a:latin typeface="Arial"/>
                <a:ea typeface="ＭＳ ゴシック"/>
                <a:cs typeface="Times New Roman"/>
              </a:rPr>
              <a:t>grabidad</a:t>
            </a:r>
            <a:r>
              <a:rPr lang="en-US" altLang="ja-JP" sz="1200" kern="100" dirty="0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 (</a:t>
            </a:r>
            <a:r>
              <a:rPr lang="en-US" altLang="ja-JP" sz="1200" kern="100" dirty="0" err="1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jyuushin</a:t>
            </a:r>
            <a:r>
              <a:rPr lang="en-US" altLang="ja-JP" sz="1200" kern="100" dirty="0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)</a:t>
            </a:r>
            <a:r>
              <a:rPr lang="en-US" altLang="ja-JP" sz="1200" kern="100" dirty="0">
                <a:effectLst/>
                <a:latin typeface="Arial"/>
                <a:ea typeface="ＭＳ ゴシック"/>
                <a:cs typeface="Times New Roman"/>
              </a:rPr>
              <a:t> position G1),</a:t>
            </a:r>
            <a:r>
              <a:rPr lang="en-US" altLang="ja-JP" sz="1200" kern="100" dirty="0" err="1">
                <a:effectLst/>
                <a:latin typeface="Arial"/>
                <a:ea typeface="ＭＳ ゴシック"/>
                <a:cs typeface="Times New Roman"/>
              </a:rPr>
              <a:t>kapag</a:t>
            </a:r>
            <a:r>
              <a:rPr lang="en-US" altLang="ja-JP" sz="1200" kern="100" dirty="0">
                <a:effectLst/>
                <a:latin typeface="Arial"/>
                <a:ea typeface="ＭＳ ゴシック"/>
                <a:cs typeface="Times New Roman"/>
              </a:rPr>
              <a:t> ang </a:t>
            </a:r>
            <a:r>
              <a:rPr lang="en-US" altLang="ja-JP" sz="1200" kern="100" dirty="0" err="1">
                <a:effectLst/>
                <a:latin typeface="Arial"/>
                <a:ea typeface="ＭＳ ゴシック"/>
                <a:cs typeface="Times New Roman"/>
              </a:rPr>
              <a:t>isang</a:t>
            </a:r>
            <a:r>
              <a:rPr lang="en-US" altLang="ja-JP" sz="1200" kern="100" dirty="0">
                <a:effectLst/>
                <a:latin typeface="Arial"/>
                <a:ea typeface="ＭＳ ゴシック"/>
                <a:cs typeface="Times New Roman"/>
              </a:rPr>
              <a:t> </a:t>
            </a:r>
            <a:r>
              <a:rPr lang="en-US" altLang="ja-JP" sz="1200" kern="100" dirty="0" err="1">
                <a:effectLst/>
                <a:latin typeface="Arial"/>
                <a:ea typeface="ＭＳ ゴシック"/>
                <a:cs typeface="Times New Roman"/>
              </a:rPr>
              <a:t>manggagawa</a:t>
            </a:r>
            <a:r>
              <a:rPr lang="en-US" altLang="ja-JP" sz="1200" kern="100" dirty="0">
                <a:effectLst/>
                <a:latin typeface="Arial"/>
                <a:ea typeface="ＭＳ ゴシック"/>
                <a:cs typeface="Times New Roman"/>
              </a:rPr>
              <a:t> at </a:t>
            </a:r>
            <a:r>
              <a:rPr lang="en-US" altLang="ja-JP" sz="1200" kern="100" dirty="0" err="1">
                <a:effectLst/>
                <a:latin typeface="Arial"/>
                <a:ea typeface="ＭＳ ゴシック"/>
                <a:cs typeface="Times New Roman"/>
              </a:rPr>
              <a:t>mga</a:t>
            </a:r>
            <a:r>
              <a:rPr lang="en-US" altLang="ja-JP" sz="1200" kern="100" dirty="0">
                <a:effectLst/>
                <a:latin typeface="Arial"/>
                <a:ea typeface="ＭＳ ゴシック"/>
                <a:cs typeface="Times New Roman"/>
              </a:rPr>
              <a:t> </a:t>
            </a:r>
            <a:r>
              <a:rPr lang="en-US" altLang="ja-JP" sz="1200" kern="100" dirty="0" err="1">
                <a:effectLst/>
                <a:latin typeface="Arial"/>
                <a:ea typeface="ＭＳ ゴシック"/>
                <a:cs typeface="Times New Roman"/>
              </a:rPr>
              <a:t>materyales</a:t>
            </a:r>
            <a:r>
              <a:rPr lang="en-US" altLang="ja-JP" sz="1200" kern="100" dirty="0">
                <a:effectLst/>
                <a:latin typeface="Arial"/>
                <a:ea typeface="ＭＳ ゴシック"/>
                <a:cs typeface="Times New Roman"/>
              </a:rPr>
              <a:t> (mass m2, </a:t>
            </a:r>
            <a:r>
              <a:rPr lang="en-US" altLang="ja-JP" sz="1200" kern="100" dirty="0" err="1">
                <a:effectLst/>
                <a:latin typeface="Arial"/>
                <a:ea typeface="ＭＳ ゴシック"/>
                <a:cs typeface="Times New Roman"/>
              </a:rPr>
              <a:t>timbang</a:t>
            </a:r>
            <a:r>
              <a:rPr lang="en-US" altLang="ja-JP" sz="1200" kern="100" dirty="0">
                <a:effectLst/>
                <a:latin typeface="Arial"/>
                <a:ea typeface="ＭＳ ゴシック"/>
                <a:cs typeface="Times New Roman"/>
              </a:rPr>
              <a:t> W2 = m2g, </a:t>
            </a:r>
            <a:r>
              <a:rPr lang="en-US" altLang="ja-JP" sz="1200" kern="100" dirty="0" err="1">
                <a:effectLst/>
                <a:latin typeface="Arial"/>
                <a:ea typeface="ＭＳ ゴシック"/>
                <a:cs typeface="Times New Roman"/>
              </a:rPr>
              <a:t>sentro</a:t>
            </a:r>
            <a:r>
              <a:rPr lang="en-US" altLang="ja-JP" sz="1200" kern="100" dirty="0">
                <a:effectLst/>
                <a:latin typeface="Arial"/>
                <a:ea typeface="ＭＳ ゴシック"/>
                <a:cs typeface="Times New Roman"/>
              </a:rPr>
              <a:t> ng </a:t>
            </a:r>
            <a:r>
              <a:rPr lang="en-US" altLang="ja-JP" sz="1200" kern="100" dirty="0" err="1">
                <a:effectLst/>
                <a:latin typeface="Arial"/>
                <a:ea typeface="ＭＳ ゴシック"/>
                <a:cs typeface="Times New Roman"/>
              </a:rPr>
              <a:t>grabidad</a:t>
            </a:r>
            <a:r>
              <a:rPr lang="en-US" altLang="ja-JP" sz="1200" kern="100" dirty="0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 (</a:t>
            </a:r>
            <a:r>
              <a:rPr lang="en-US" altLang="ja-JP" sz="1200" kern="100" dirty="0" err="1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jyuushin</a:t>
            </a:r>
            <a:r>
              <a:rPr lang="en-US" altLang="ja-JP" sz="1200" kern="100" dirty="0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)</a:t>
            </a:r>
            <a:r>
              <a:rPr lang="en-US" altLang="ja-JP" sz="1200" kern="100" dirty="0">
                <a:effectLst/>
                <a:latin typeface="Arial"/>
                <a:ea typeface="ＭＳ ゴシック"/>
                <a:cs typeface="Times New Roman"/>
              </a:rPr>
              <a:t> </a:t>
            </a:r>
            <a:r>
              <a:rPr lang="en-US" altLang="ja-JP" sz="1200" kern="100" dirty="0" err="1">
                <a:effectLst/>
                <a:latin typeface="Arial"/>
                <a:ea typeface="ＭＳ ゴシック"/>
                <a:cs typeface="Times New Roman"/>
              </a:rPr>
              <a:t>posisyon</a:t>
            </a:r>
            <a:r>
              <a:rPr lang="en-US" altLang="ja-JP" sz="1200" kern="100" dirty="0">
                <a:effectLst/>
                <a:latin typeface="Arial"/>
                <a:ea typeface="ＭＳ ゴシック"/>
                <a:cs typeface="Times New Roman"/>
              </a:rPr>
              <a:t> G2) ay </a:t>
            </a:r>
            <a:r>
              <a:rPr lang="en-US" altLang="ja-JP" sz="1200" kern="100" dirty="0" err="1">
                <a:effectLst/>
                <a:latin typeface="Arial"/>
                <a:ea typeface="ＭＳ ゴシック"/>
                <a:cs typeface="Times New Roman"/>
              </a:rPr>
              <a:t>inilagay</a:t>
            </a:r>
            <a:r>
              <a:rPr lang="en-US" altLang="ja-JP" sz="1200" kern="100" dirty="0">
                <a:effectLst/>
                <a:latin typeface="Arial"/>
                <a:ea typeface="ＭＳ ゴシック"/>
                <a:cs typeface="Times New Roman"/>
              </a:rPr>
              <a:t>, </a:t>
            </a:r>
            <a:r>
              <a:rPr lang="en-US" altLang="ja-JP" sz="1200" kern="100" dirty="0" err="1">
                <a:effectLst/>
                <a:latin typeface="Arial"/>
                <a:ea typeface="ＭＳ ゴシック"/>
                <a:cs typeface="Times New Roman"/>
              </a:rPr>
              <a:t>tumataas</a:t>
            </a:r>
            <a:r>
              <a:rPr lang="en-US" altLang="ja-JP" sz="1200" kern="100" dirty="0">
                <a:effectLst/>
                <a:latin typeface="Arial"/>
                <a:ea typeface="ＭＳ ゴシック"/>
                <a:cs typeface="Times New Roman"/>
              </a:rPr>
              <a:t> </a:t>
            </a:r>
            <a:r>
              <a:rPr lang="en-US" altLang="ja-JP" sz="1200" b="1" u="sng" kern="100" dirty="0">
                <a:effectLst/>
                <a:latin typeface="Arial"/>
                <a:ea typeface="ＭＳ ゴシック"/>
                <a:cs typeface="Times New Roman"/>
              </a:rPr>
              <a:t>ang </a:t>
            </a:r>
            <a:r>
              <a:rPr lang="en-US" altLang="ja-JP" sz="1200" b="1" u="sng" kern="100" dirty="0" err="1">
                <a:effectLst/>
                <a:latin typeface="Arial"/>
                <a:ea typeface="ＭＳ ゴシック"/>
                <a:cs typeface="Times New Roman"/>
              </a:rPr>
              <a:t>posisyon</a:t>
            </a:r>
            <a:r>
              <a:rPr lang="en-US" altLang="ja-JP" sz="1200" b="1" u="sng" kern="100" dirty="0">
                <a:effectLst/>
                <a:latin typeface="Arial"/>
                <a:ea typeface="ＭＳ ゴシック"/>
                <a:cs typeface="Times New Roman"/>
              </a:rPr>
              <a:t> ng </a:t>
            </a:r>
            <a:r>
              <a:rPr lang="en-US" altLang="ja-JP" sz="1200" b="1" u="sng" kern="100" dirty="0" err="1">
                <a:effectLst/>
                <a:latin typeface="Arial"/>
                <a:ea typeface="ＭＳ ゴシック"/>
                <a:cs typeface="Times New Roman"/>
              </a:rPr>
              <a:t>sentro</a:t>
            </a:r>
            <a:r>
              <a:rPr lang="en-US" altLang="ja-JP" sz="1200" b="1" u="sng" kern="100" dirty="0">
                <a:effectLst/>
                <a:latin typeface="Arial"/>
                <a:ea typeface="ＭＳ ゴシック"/>
                <a:cs typeface="Times New Roman"/>
              </a:rPr>
              <a:t> ng </a:t>
            </a:r>
            <a:r>
              <a:rPr lang="en-US" altLang="ja-JP" sz="1200" b="1" u="sng" kern="100" dirty="0" err="1">
                <a:effectLst/>
                <a:latin typeface="Arial"/>
                <a:ea typeface="ＭＳ ゴシック"/>
                <a:cs typeface="Times New Roman"/>
              </a:rPr>
              <a:t>grabidad</a:t>
            </a:r>
            <a:r>
              <a:rPr lang="en-US" altLang="ja-JP" sz="1200" b="1" u="sng" kern="100" dirty="0">
                <a:effectLst/>
                <a:latin typeface="Arial"/>
                <a:ea typeface="ＭＳ ゴシック"/>
                <a:cs typeface="Times New Roman"/>
              </a:rPr>
              <a:t>(</a:t>
            </a:r>
            <a:r>
              <a:rPr lang="en-US" altLang="ja-JP" sz="1200" b="1" u="sng" kern="100" dirty="0" err="1">
                <a:effectLst/>
                <a:latin typeface="Arial"/>
                <a:ea typeface="ＭＳ ゴシック"/>
                <a:cs typeface="Times New Roman"/>
              </a:rPr>
              <a:t>jyuushin</a:t>
            </a:r>
            <a:r>
              <a:rPr lang="en-US" altLang="ja-JP" sz="1200" b="1" u="sng" kern="100" dirty="0">
                <a:effectLst/>
                <a:latin typeface="Arial"/>
                <a:ea typeface="ＭＳ ゴシック"/>
                <a:cs typeface="Times New Roman"/>
              </a:rPr>
              <a:t>)  (G) </a:t>
            </a:r>
            <a:r>
              <a:rPr lang="en-US" altLang="ja-JP" sz="1200" b="1" u="sng" kern="100" dirty="0" err="1">
                <a:effectLst/>
                <a:latin typeface="Arial"/>
                <a:ea typeface="ＭＳ ゴシック"/>
                <a:cs typeface="Times New Roman"/>
              </a:rPr>
              <a:t>habang</a:t>
            </a:r>
            <a:r>
              <a:rPr lang="en-US" altLang="ja-JP" sz="1200" b="1" u="sng" kern="100" dirty="0">
                <a:effectLst/>
                <a:latin typeface="Arial"/>
                <a:ea typeface="ＭＳ ゴシック"/>
                <a:cs typeface="Times New Roman"/>
              </a:rPr>
              <a:t> </a:t>
            </a:r>
            <a:r>
              <a:rPr lang="en-US" altLang="ja-JP" sz="1200" b="1" u="sng" kern="100" dirty="0" err="1">
                <a:effectLst/>
                <a:latin typeface="Arial"/>
                <a:ea typeface="ＭＳ ゴシック"/>
                <a:cs typeface="Times New Roman"/>
              </a:rPr>
              <a:t>tumataas</a:t>
            </a:r>
            <a:r>
              <a:rPr lang="en-US" altLang="ja-JP" sz="1200" b="1" u="sng" kern="100" dirty="0">
                <a:effectLst/>
                <a:latin typeface="Arial"/>
                <a:ea typeface="ＭＳ ゴシック"/>
                <a:cs typeface="Times New Roman"/>
              </a:rPr>
              <a:t> ang </a:t>
            </a:r>
            <a:r>
              <a:rPr lang="en-US" altLang="ja-JP" sz="1200" b="1" u="sng" kern="100" dirty="0" err="1">
                <a:effectLst/>
                <a:latin typeface="Arial"/>
                <a:ea typeface="ＭＳ ゴシック"/>
                <a:cs typeface="Times New Roman"/>
              </a:rPr>
              <a:t>sahig</a:t>
            </a:r>
            <a:r>
              <a:rPr lang="en-US" altLang="ja-JP" sz="1200" b="1" u="sng" kern="100" dirty="0">
                <a:effectLst/>
                <a:latin typeface="Arial"/>
                <a:ea typeface="ＭＳ ゴシック"/>
                <a:cs typeface="Times New Roman"/>
              </a:rPr>
              <a:t> ng </a:t>
            </a:r>
            <a:r>
              <a:rPr lang="en-US" altLang="ja-JP" sz="1200" b="1" u="sng" kern="100" dirty="0" err="1">
                <a:effectLst/>
                <a:latin typeface="Arial"/>
                <a:ea typeface="ＭＳ ゴシック"/>
                <a:cs typeface="Times New Roman"/>
              </a:rPr>
              <a:t>trabaho</a:t>
            </a:r>
            <a:r>
              <a:rPr lang="en-US" altLang="ja-JP" sz="1200" b="1" u="sng" kern="100" dirty="0">
                <a:effectLst/>
                <a:latin typeface="Arial"/>
                <a:ea typeface="ＭＳ ゴシック"/>
                <a:cs typeface="Times New Roman"/>
              </a:rPr>
              <a:t> at </a:t>
            </a:r>
            <a:r>
              <a:rPr lang="en-US" altLang="ja-JP" sz="1200" b="1" u="sng" kern="100" dirty="0" err="1">
                <a:effectLst/>
                <a:latin typeface="Arial"/>
                <a:ea typeface="ＭＳ ゴシック"/>
                <a:cs typeface="Times New Roman"/>
              </a:rPr>
              <a:t>ito</a:t>
            </a:r>
            <a:r>
              <a:rPr lang="en-US" altLang="ja-JP" sz="1200" b="1" u="sng" kern="100" dirty="0">
                <a:effectLst/>
                <a:latin typeface="Arial"/>
                <a:ea typeface="ＭＳ ゴシック"/>
                <a:cs typeface="Times New Roman"/>
              </a:rPr>
              <a:t> ay </a:t>
            </a:r>
            <a:r>
              <a:rPr lang="en-US" altLang="ja-JP" sz="1200" b="1" u="sng" kern="100" dirty="0" err="1">
                <a:effectLst/>
                <a:latin typeface="Arial"/>
                <a:ea typeface="ＭＳ ゴシック"/>
                <a:cs typeface="Times New Roman"/>
              </a:rPr>
              <a:t>nagiging</a:t>
            </a:r>
            <a:r>
              <a:rPr lang="en-US" altLang="ja-JP" sz="1200" b="1" u="sng" kern="100" dirty="0">
                <a:effectLst/>
                <a:latin typeface="Arial"/>
                <a:ea typeface="ＭＳ ゴシック"/>
                <a:cs typeface="Times New Roman"/>
              </a:rPr>
              <a:t> (Hb → ha)</a:t>
            </a:r>
            <a:r>
              <a:rPr lang="en-US" altLang="ja-JP" sz="1200" kern="100" dirty="0">
                <a:effectLst/>
                <a:latin typeface="Arial"/>
                <a:ea typeface="ＭＳ ゴシック"/>
                <a:cs typeface="Times New Roman"/>
              </a:rPr>
              <a:t>.</a:t>
            </a:r>
            <a:endParaRPr lang="ja-JP" altLang="ja-JP" sz="1200" kern="100" dirty="0">
              <a:effectLst/>
              <a:latin typeface="Arial"/>
              <a:ea typeface="ＭＳ ゴシック"/>
              <a:cs typeface="Times New Roman"/>
            </a:endParaRPr>
          </a:p>
          <a:p>
            <a:pPr indent="0" algn="just">
              <a:buNone/>
            </a:pPr>
            <a:r>
              <a:rPr lang="en-US" altLang="ja-JP" sz="1200" kern="100" dirty="0" err="1">
                <a:effectLst/>
                <a:latin typeface="Arial"/>
                <a:ea typeface="ＭＳ ゴシック"/>
                <a:cs typeface="Times New Roman"/>
              </a:rPr>
              <a:t>Bilang</a:t>
            </a:r>
            <a:r>
              <a:rPr lang="en-US" altLang="ja-JP" sz="1200" kern="100" dirty="0">
                <a:effectLst/>
                <a:latin typeface="Arial"/>
                <a:ea typeface="ＭＳ ゴシック"/>
                <a:cs typeface="Times New Roman"/>
              </a:rPr>
              <a:t> </a:t>
            </a:r>
            <a:r>
              <a:rPr lang="en-US" altLang="ja-JP" sz="1200" kern="100" dirty="0" err="1">
                <a:effectLst/>
                <a:latin typeface="Arial"/>
                <a:ea typeface="ＭＳ ゴシック"/>
                <a:cs typeface="Times New Roman"/>
              </a:rPr>
              <a:t>karagdagan</a:t>
            </a:r>
            <a:r>
              <a:rPr lang="en-US" altLang="ja-JP" sz="1200" kern="100" dirty="0">
                <a:effectLst/>
                <a:latin typeface="Arial"/>
                <a:ea typeface="ＭＳ ゴシック"/>
                <a:cs typeface="Times New Roman"/>
              </a:rPr>
              <a:t>, </a:t>
            </a:r>
            <a:r>
              <a:rPr lang="en-US" altLang="ja-JP" sz="1200" kern="100" dirty="0" err="1">
                <a:effectLst/>
                <a:latin typeface="Arial"/>
                <a:ea typeface="ＭＳ ゴシック"/>
                <a:cs typeface="Times New Roman"/>
              </a:rPr>
              <a:t>habang</a:t>
            </a:r>
            <a:r>
              <a:rPr lang="en-US" altLang="ja-JP" sz="1200" kern="100" dirty="0">
                <a:effectLst/>
                <a:latin typeface="Arial"/>
                <a:ea typeface="ＭＳ ゴシック"/>
                <a:cs typeface="Times New Roman"/>
              </a:rPr>
              <a:t> ang boom ay </a:t>
            </a:r>
            <a:r>
              <a:rPr lang="en-US" altLang="ja-JP" sz="1200" kern="100" dirty="0" err="1">
                <a:effectLst/>
                <a:latin typeface="Arial"/>
                <a:ea typeface="ＭＳ ゴシック"/>
                <a:cs typeface="Times New Roman"/>
              </a:rPr>
              <a:t>pinahaba</a:t>
            </a:r>
            <a:r>
              <a:rPr lang="en-US" altLang="ja-JP" sz="1200" kern="100" dirty="0">
                <a:effectLst/>
                <a:latin typeface="Arial"/>
                <a:ea typeface="ＭＳ ゴシック"/>
                <a:cs typeface="Times New Roman"/>
              </a:rPr>
              <a:t> at</a:t>
            </a:r>
            <a:r>
              <a:rPr lang="en-US" altLang="ja-JP" sz="1200" b="1" u="sng" kern="100" dirty="0">
                <a:effectLst/>
                <a:latin typeface="Arial"/>
                <a:ea typeface="ＭＳ ゴシック"/>
                <a:cs typeface="Times New Roman"/>
              </a:rPr>
              <a:t> ang </a:t>
            </a:r>
            <a:r>
              <a:rPr lang="en-US" altLang="ja-JP" sz="1200" b="1" u="sng" kern="100" dirty="0">
                <a:latin typeface="Arial"/>
                <a:ea typeface="ＭＳ ゴシック"/>
                <a:cs typeface="Times New Roman"/>
              </a:rPr>
              <a:t>work platform</a:t>
            </a:r>
            <a:r>
              <a:rPr lang="en-US" altLang="ja-JP" sz="1200" b="1" u="sng" kern="100" dirty="0">
                <a:effectLst/>
                <a:latin typeface="Arial"/>
                <a:ea typeface="ＭＳ ゴシック"/>
                <a:cs typeface="Times New Roman"/>
              </a:rPr>
              <a:t> ay </a:t>
            </a:r>
            <a:r>
              <a:rPr lang="en-US" altLang="ja-JP" sz="1200" b="1" u="sng" kern="100" dirty="0" err="1">
                <a:effectLst/>
                <a:latin typeface="Arial"/>
                <a:ea typeface="ＭＳ ゴシック"/>
                <a:cs typeface="Times New Roman"/>
              </a:rPr>
              <a:t>lumalayo</a:t>
            </a:r>
            <a:r>
              <a:rPr lang="en-US" altLang="ja-JP" sz="1200" b="1" u="sng" kern="100" dirty="0">
                <a:effectLst/>
                <a:latin typeface="Arial"/>
                <a:ea typeface="ＭＳ ゴシック"/>
                <a:cs typeface="Times New Roman"/>
              </a:rPr>
              <a:t> </a:t>
            </a:r>
            <a:r>
              <a:rPr lang="en-US" altLang="ja-JP" sz="1200" b="1" u="sng" kern="100" dirty="0" err="1">
                <a:effectLst/>
                <a:latin typeface="Arial"/>
                <a:ea typeface="ＭＳ ゴシック"/>
                <a:cs typeface="Times New Roman"/>
              </a:rPr>
              <a:t>mula</a:t>
            </a:r>
            <a:r>
              <a:rPr lang="en-US" altLang="ja-JP" sz="1200" b="1" u="sng" kern="100" dirty="0">
                <a:effectLst/>
                <a:latin typeface="Arial"/>
                <a:ea typeface="ＭＳ ゴシック"/>
                <a:cs typeface="Times New Roman"/>
              </a:rPr>
              <a:t> </a:t>
            </a:r>
            <a:r>
              <a:rPr lang="en-US" altLang="ja-JP" sz="1200" b="1" u="sng" kern="100" dirty="0" err="1">
                <a:effectLst/>
                <a:latin typeface="Arial"/>
                <a:ea typeface="ＭＳ ゴシック"/>
                <a:cs typeface="Times New Roman"/>
              </a:rPr>
              <a:t>sa</a:t>
            </a:r>
            <a:r>
              <a:rPr lang="en-US" altLang="ja-JP" sz="1200" b="1" u="sng" kern="100" dirty="0">
                <a:effectLst/>
                <a:latin typeface="Arial"/>
                <a:ea typeface="ＭＳ ゴシック"/>
                <a:cs typeface="Times New Roman"/>
              </a:rPr>
              <a:t> </a:t>
            </a:r>
            <a:r>
              <a:rPr lang="en-US" altLang="ja-JP" sz="1200" b="1" u="sng" kern="100" dirty="0" err="1">
                <a:effectLst/>
                <a:latin typeface="Arial"/>
                <a:ea typeface="ＭＳ ゴシック"/>
                <a:cs typeface="Times New Roman"/>
              </a:rPr>
              <a:t>gitna</a:t>
            </a:r>
            <a:r>
              <a:rPr lang="en-US" altLang="ja-JP" sz="1200" b="1" u="sng" kern="100" dirty="0">
                <a:effectLst/>
                <a:latin typeface="Arial"/>
                <a:ea typeface="ＭＳ ゴシック"/>
                <a:cs typeface="Times New Roman"/>
              </a:rPr>
              <a:t> ng aerial work platform</a:t>
            </a:r>
            <a:r>
              <a:rPr lang="en-US" altLang="ja-JP" sz="1200" kern="100" dirty="0">
                <a:effectLst/>
                <a:latin typeface="Arial"/>
                <a:ea typeface="ＭＳ ゴシック"/>
                <a:cs typeface="Times New Roman"/>
              </a:rPr>
              <a:t>, ang </a:t>
            </a:r>
            <a:r>
              <a:rPr lang="en-US" altLang="ja-JP" sz="1200" kern="100" dirty="0" err="1">
                <a:effectLst/>
                <a:latin typeface="Arial"/>
                <a:ea typeface="ＭＳ ゴシック"/>
                <a:cs typeface="Times New Roman"/>
              </a:rPr>
              <a:t>patayong</a:t>
            </a:r>
            <a:r>
              <a:rPr lang="en-US" altLang="ja-JP" sz="1200" kern="100" dirty="0">
                <a:effectLst/>
                <a:latin typeface="Arial"/>
                <a:ea typeface="ＭＳ ゴシック"/>
                <a:cs typeface="Times New Roman"/>
              </a:rPr>
              <a:t> </a:t>
            </a:r>
            <a:r>
              <a:rPr lang="en-US" altLang="ja-JP" sz="1200" kern="100" dirty="0" err="1">
                <a:effectLst/>
                <a:latin typeface="Arial"/>
                <a:ea typeface="ＭＳ ゴシック"/>
                <a:cs typeface="Times New Roman"/>
              </a:rPr>
              <a:t>linya</a:t>
            </a:r>
            <a:r>
              <a:rPr lang="en-US" altLang="ja-JP" sz="1200" kern="100" dirty="0">
                <a:effectLst/>
                <a:latin typeface="Arial"/>
                <a:ea typeface="ＭＳ ゴシック"/>
                <a:cs typeface="Times New Roman"/>
              </a:rPr>
              <a:t> </a:t>
            </a:r>
            <a:r>
              <a:rPr lang="en-US" altLang="ja-JP" sz="1200" kern="100" dirty="0" err="1">
                <a:effectLst/>
                <a:latin typeface="Arial"/>
                <a:ea typeface="ＭＳ ゴシック"/>
                <a:cs typeface="Times New Roman"/>
              </a:rPr>
              <a:t>na</a:t>
            </a:r>
            <a:r>
              <a:rPr lang="en-US" altLang="ja-JP" sz="1200" kern="100" dirty="0">
                <a:effectLst/>
                <a:latin typeface="Arial"/>
                <a:ea typeface="ＭＳ ゴシック"/>
                <a:cs typeface="Times New Roman"/>
              </a:rPr>
              <a:t> </a:t>
            </a:r>
            <a:r>
              <a:rPr lang="en-US" altLang="ja-JP" sz="1200" kern="100" dirty="0" err="1">
                <a:effectLst/>
                <a:latin typeface="Arial"/>
                <a:ea typeface="ＭＳ ゴシック"/>
                <a:cs typeface="Times New Roman"/>
              </a:rPr>
              <a:t>dumadaan</a:t>
            </a:r>
            <a:r>
              <a:rPr lang="en-US" altLang="ja-JP" sz="1200" kern="100" dirty="0">
                <a:effectLst/>
                <a:latin typeface="Arial"/>
                <a:ea typeface="ＭＳ ゴシック"/>
                <a:cs typeface="Times New Roman"/>
              </a:rPr>
              <a:t> </a:t>
            </a:r>
            <a:r>
              <a:rPr lang="en-US" altLang="ja-JP" sz="1200" kern="100" dirty="0" err="1">
                <a:effectLst/>
                <a:latin typeface="Arial"/>
                <a:ea typeface="ＭＳ ゴシック"/>
                <a:cs typeface="Times New Roman"/>
              </a:rPr>
              <a:t>sa</a:t>
            </a:r>
            <a:r>
              <a:rPr lang="en-US" altLang="ja-JP" sz="1200" kern="100" dirty="0">
                <a:effectLst/>
                <a:latin typeface="Arial"/>
                <a:ea typeface="ＭＳ ゴシック"/>
                <a:cs typeface="Times New Roman"/>
              </a:rPr>
              <a:t> G ay </a:t>
            </a:r>
            <a:r>
              <a:rPr lang="en-US" altLang="ja-JP" sz="1200" kern="100" dirty="0" err="1">
                <a:effectLst/>
                <a:latin typeface="Arial"/>
                <a:ea typeface="ＭＳ ゴシック"/>
                <a:cs typeface="Times New Roman"/>
              </a:rPr>
              <a:t>lumalapit</a:t>
            </a:r>
            <a:r>
              <a:rPr lang="en-US" altLang="ja-JP" sz="1200" kern="100" dirty="0">
                <a:effectLst/>
                <a:latin typeface="Arial"/>
                <a:ea typeface="ＭＳ ゴシック"/>
                <a:cs typeface="Times New Roman"/>
              </a:rPr>
              <a:t> </a:t>
            </a:r>
            <a:r>
              <a:rPr lang="en-US" altLang="ja-JP" sz="1200" kern="100" dirty="0" err="1">
                <a:effectLst/>
                <a:latin typeface="Arial"/>
                <a:ea typeface="ＭＳ ゴシック"/>
                <a:cs typeface="Times New Roman"/>
              </a:rPr>
              <a:t>sa</a:t>
            </a:r>
            <a:r>
              <a:rPr lang="en-US" altLang="ja-JP" sz="1200" kern="100" dirty="0">
                <a:effectLst/>
                <a:latin typeface="Arial"/>
                <a:ea typeface="ＭＳ ゴシック"/>
                <a:cs typeface="Times New Roman"/>
              </a:rPr>
              <a:t> </a:t>
            </a:r>
            <a:r>
              <a:rPr lang="en-US" altLang="ja-JP" sz="1200" kern="100" dirty="0" err="1">
                <a:effectLst/>
                <a:latin typeface="Arial"/>
                <a:ea typeface="ＭＳ ゴシック"/>
                <a:cs typeface="Times New Roman"/>
              </a:rPr>
              <a:t>tumataob</a:t>
            </a:r>
            <a:r>
              <a:rPr lang="en-US" altLang="ja-JP" sz="1200" kern="100" dirty="0">
                <a:effectLst/>
                <a:latin typeface="Arial"/>
                <a:ea typeface="ＭＳ ゴシック"/>
                <a:cs typeface="Times New Roman"/>
              </a:rPr>
              <a:t> </a:t>
            </a:r>
            <a:r>
              <a:rPr lang="en-US" altLang="ja-JP" sz="1200" kern="100" dirty="0" err="1">
                <a:effectLst/>
                <a:latin typeface="Arial"/>
                <a:ea typeface="ＭＳ ゴシック"/>
                <a:cs typeface="Times New Roman"/>
              </a:rPr>
              <a:t>na</a:t>
            </a:r>
            <a:r>
              <a:rPr lang="en-US" altLang="ja-JP" sz="1200" kern="100" dirty="0">
                <a:effectLst/>
                <a:latin typeface="Arial"/>
                <a:ea typeface="ＭＳ ゴシック"/>
                <a:cs typeface="Times New Roman"/>
              </a:rPr>
              <a:t> fulcrum (</a:t>
            </a:r>
            <a:r>
              <a:rPr lang="en-US" altLang="ja-JP" sz="1200" kern="100" dirty="0" err="1">
                <a:effectLst/>
                <a:latin typeface="Arial"/>
                <a:ea typeface="ＭＳ ゴシック"/>
                <a:cs typeface="Times New Roman"/>
              </a:rPr>
              <a:t>mga</a:t>
            </a:r>
            <a:r>
              <a:rPr lang="en-US" altLang="ja-JP" sz="1200" kern="100" dirty="0">
                <a:effectLst/>
                <a:latin typeface="Arial"/>
                <a:ea typeface="ＭＳ ゴシック"/>
                <a:cs typeface="Times New Roman"/>
              </a:rPr>
              <a:t> </a:t>
            </a:r>
            <a:r>
              <a:rPr lang="en-US" altLang="ja-JP" sz="1200" kern="100" dirty="0" err="1">
                <a:effectLst/>
                <a:latin typeface="Arial"/>
                <a:ea typeface="ＭＳ ゴシック"/>
                <a:cs typeface="Times New Roman"/>
              </a:rPr>
              <a:t>gulong</a:t>
            </a:r>
            <a:r>
              <a:rPr lang="en-US" altLang="ja-JP" sz="1200" kern="100" dirty="0">
                <a:effectLst/>
                <a:latin typeface="Arial"/>
                <a:ea typeface="ＭＳ ゴシック"/>
                <a:cs typeface="Times New Roman"/>
              </a:rPr>
              <a:t>, crawler, outrigger, </a:t>
            </a:r>
            <a:r>
              <a:rPr lang="en-US" altLang="ja-JP" sz="1200" kern="100" dirty="0" err="1">
                <a:effectLst/>
                <a:latin typeface="Arial"/>
                <a:ea typeface="ＭＳ ゴシック"/>
                <a:cs typeface="Times New Roman"/>
              </a:rPr>
              <a:t>atbp</a:t>
            </a:r>
            <a:r>
              <a:rPr lang="en-US" altLang="ja-JP" sz="1200" kern="100" dirty="0">
                <a:effectLst/>
                <a:latin typeface="Arial"/>
                <a:ea typeface="ＭＳ ゴシック"/>
                <a:cs typeface="Times New Roman"/>
              </a:rPr>
              <a:t>.) </a:t>
            </a:r>
            <a:r>
              <a:rPr lang="en-US" altLang="ja-JP" sz="1200" kern="100" dirty="0" err="1">
                <a:effectLst/>
                <a:latin typeface="Arial"/>
                <a:ea typeface="ＭＳ ゴシック"/>
                <a:cs typeface="Times New Roman"/>
              </a:rPr>
              <a:t>na</a:t>
            </a:r>
            <a:r>
              <a:rPr lang="en-US" altLang="ja-JP" sz="1200" kern="100" dirty="0">
                <a:effectLst/>
                <a:latin typeface="Arial"/>
                <a:ea typeface="ＭＳ ゴシック"/>
                <a:cs typeface="Times New Roman"/>
              </a:rPr>
              <a:t> </a:t>
            </a:r>
            <a:r>
              <a:rPr lang="en-US" altLang="ja-JP" sz="1200" kern="100" dirty="0" err="1">
                <a:effectLst/>
                <a:latin typeface="Arial"/>
                <a:ea typeface="ＭＳ ゴシック"/>
                <a:cs typeface="Times New Roman"/>
              </a:rPr>
              <a:t>sumusuporta</a:t>
            </a:r>
            <a:r>
              <a:rPr lang="en-US" altLang="ja-JP" sz="1200" kern="100" dirty="0">
                <a:effectLst/>
                <a:latin typeface="Arial"/>
                <a:ea typeface="ＭＳ ゴシック"/>
                <a:cs typeface="Times New Roman"/>
              </a:rPr>
              <a:t> </a:t>
            </a:r>
            <a:r>
              <a:rPr lang="en-US" altLang="ja-JP" sz="1200" kern="100" dirty="0" err="1">
                <a:effectLst/>
                <a:latin typeface="Arial"/>
                <a:ea typeface="ＭＳ ゴシック"/>
                <a:cs typeface="Times New Roman"/>
              </a:rPr>
              <a:t>sa</a:t>
            </a:r>
            <a:r>
              <a:rPr lang="en-US" altLang="ja-JP" sz="1200" kern="100" dirty="0">
                <a:effectLst/>
                <a:latin typeface="Arial"/>
                <a:ea typeface="ＭＳ ゴシック"/>
                <a:cs typeface="Times New Roman"/>
              </a:rPr>
              <a:t> aerial work platform ( ℓ1 → ℓ2). </a:t>
            </a:r>
            <a:r>
              <a:rPr lang="en-US" altLang="ja-JP" sz="1200" kern="100" dirty="0" err="1">
                <a:effectLst/>
                <a:latin typeface="Arial"/>
                <a:ea typeface="ＭＳ ゴシック"/>
                <a:cs typeface="Times New Roman"/>
              </a:rPr>
              <a:t>Nagiging</a:t>
            </a:r>
            <a:r>
              <a:rPr lang="en-US" altLang="ja-JP" sz="1200" kern="100" dirty="0">
                <a:effectLst/>
                <a:latin typeface="Arial"/>
                <a:ea typeface="ＭＳ ゴシック"/>
                <a:cs typeface="Times New Roman"/>
              </a:rPr>
              <a:t> </a:t>
            </a:r>
            <a:r>
              <a:rPr lang="en-US" altLang="ja-JP" sz="1200" b="1" u="sng" kern="100" dirty="0" err="1">
                <a:effectLst/>
                <a:latin typeface="Arial"/>
                <a:ea typeface="ＭＳ ゴシック"/>
                <a:cs typeface="Times New Roman"/>
              </a:rPr>
              <a:t>hindi</a:t>
            </a:r>
            <a:r>
              <a:rPr lang="en-US" altLang="ja-JP" sz="1200" b="1" u="sng" kern="100" dirty="0">
                <a:effectLst/>
                <a:latin typeface="Arial"/>
                <a:ea typeface="ＭＳ ゴシック"/>
                <a:cs typeface="Times New Roman"/>
              </a:rPr>
              <a:t> </a:t>
            </a:r>
            <a:r>
              <a:rPr lang="en-US" altLang="ja-JP" sz="1200" b="1" u="sng" kern="100" dirty="0" err="1">
                <a:effectLst/>
                <a:latin typeface="Arial"/>
                <a:ea typeface="ＭＳ ゴシック"/>
                <a:cs typeface="Times New Roman"/>
              </a:rPr>
              <a:t>matatag</a:t>
            </a:r>
            <a:r>
              <a:rPr lang="en-US" altLang="ja-JP" sz="1200" b="1" u="sng" kern="100" dirty="0">
                <a:effectLst/>
                <a:latin typeface="Arial"/>
                <a:ea typeface="ＭＳ ゴシック"/>
                <a:cs typeface="Times New Roman"/>
              </a:rPr>
              <a:t> </a:t>
            </a:r>
            <a:r>
              <a:rPr lang="en-US" altLang="ja-JP" sz="1200" b="1" u="sng" kern="100" dirty="0" err="1">
                <a:effectLst/>
                <a:latin typeface="Arial"/>
                <a:ea typeface="ＭＳ ゴシック"/>
                <a:cs typeface="Times New Roman"/>
              </a:rPr>
              <a:t>na</a:t>
            </a:r>
            <a:r>
              <a:rPr lang="en-US" altLang="ja-JP" sz="1200" b="1" u="sng" kern="100" dirty="0">
                <a:effectLst/>
                <a:latin typeface="Arial"/>
                <a:ea typeface="ＭＳ ゴシック"/>
                <a:cs typeface="Times New Roman"/>
              </a:rPr>
              <a:t> </a:t>
            </a:r>
            <a:r>
              <a:rPr lang="en-US" altLang="ja-JP" sz="1200" b="1" u="sng" kern="100" dirty="0" err="1">
                <a:effectLst/>
                <a:latin typeface="Arial"/>
                <a:ea typeface="ＭＳ ゴシック"/>
                <a:cs typeface="Times New Roman"/>
              </a:rPr>
              <a:t>estado</a:t>
            </a:r>
            <a:r>
              <a:rPr lang="en-US" altLang="ja-JP" sz="1200" b="1" u="sng" kern="100" dirty="0">
                <a:effectLst/>
                <a:latin typeface="Arial"/>
                <a:ea typeface="ＭＳ ゴシック"/>
                <a:cs typeface="Times New Roman"/>
              </a:rPr>
              <a:t> kung </a:t>
            </a:r>
            <a:r>
              <a:rPr lang="en-US" altLang="ja-JP" sz="1200" b="1" u="sng" kern="100" dirty="0" err="1">
                <a:effectLst/>
                <a:latin typeface="Arial"/>
                <a:ea typeface="ＭＳ ゴシック"/>
                <a:cs typeface="Times New Roman"/>
              </a:rPr>
              <a:t>saan</a:t>
            </a:r>
            <a:r>
              <a:rPr lang="en-US" altLang="ja-JP" sz="1200" b="1" u="sng" kern="100" dirty="0">
                <a:effectLst/>
                <a:latin typeface="Arial"/>
                <a:ea typeface="ＭＳ ゴシック"/>
                <a:cs typeface="Times New Roman"/>
              </a:rPr>
              <a:t> </a:t>
            </a:r>
            <a:r>
              <a:rPr lang="en-US" altLang="ja-JP" sz="1200" b="1" u="sng" kern="100" dirty="0" err="1">
                <a:effectLst/>
                <a:latin typeface="Arial"/>
                <a:ea typeface="ＭＳ ゴシック"/>
                <a:cs typeface="Times New Roman"/>
              </a:rPr>
              <a:t>madaling</a:t>
            </a:r>
            <a:r>
              <a:rPr lang="en-US" altLang="ja-JP" sz="1200" b="1" u="sng" kern="100" dirty="0">
                <a:effectLst/>
                <a:latin typeface="Arial"/>
                <a:ea typeface="ＭＳ ゴシック"/>
                <a:cs typeface="Times New Roman"/>
              </a:rPr>
              <a:t> </a:t>
            </a:r>
            <a:r>
              <a:rPr lang="en-US" altLang="ja-JP" sz="1200" b="1" u="sng" kern="100" dirty="0" err="1">
                <a:effectLst/>
                <a:latin typeface="Arial"/>
                <a:ea typeface="ＭＳ ゴシック"/>
                <a:cs typeface="Times New Roman"/>
              </a:rPr>
              <a:t>mahulog</a:t>
            </a:r>
            <a:r>
              <a:rPr lang="en-US" altLang="ja-JP" sz="1200" kern="100" dirty="0">
                <a:effectLst/>
                <a:latin typeface="Arial"/>
                <a:ea typeface="ＭＳ ゴシック"/>
                <a:cs typeface="Times New Roman"/>
              </a:rPr>
              <a:t>.</a:t>
            </a:r>
            <a:endParaRPr lang="ja-JP" altLang="ja-JP" sz="1200" kern="100" dirty="0">
              <a:effectLst/>
              <a:latin typeface="Arial"/>
              <a:ea typeface="ＭＳ ゴシック"/>
              <a:cs typeface="Times New Roman"/>
            </a:endParaRPr>
          </a:p>
          <a:p>
            <a:pPr marL="0" indent="0" algn="just">
              <a:buNone/>
            </a:pPr>
            <a:r>
              <a:rPr lang="en-US" sz="1200" kern="100" dirty="0">
                <a:latin typeface="Calibri"/>
                <a:ea typeface="ＭＳ ゴシック"/>
                <a:cs typeface="Calibri"/>
              </a:rPr>
              <a:t>   </a:t>
            </a:r>
            <a:r>
              <a:rPr lang="en-US" sz="1200" kern="100" dirty="0">
                <a:ea typeface="+mn-lt"/>
                <a:cs typeface="+mn-lt"/>
              </a:rPr>
              <a:t>  </a:t>
            </a:r>
            <a:r>
              <a:rPr lang="en-US" sz="1200" b="1" u="sng" kern="100" dirty="0" err="1">
                <a:ea typeface="+mn-lt"/>
                <a:cs typeface="+mn-lt"/>
              </a:rPr>
              <a:t>Maglagay</a:t>
            </a:r>
            <a:r>
              <a:rPr lang="en-US" sz="1200" b="1" u="sng" kern="100" dirty="0">
                <a:ea typeface="+mn-lt"/>
                <a:cs typeface="+mn-lt"/>
              </a:rPr>
              <a:t> ng </a:t>
            </a:r>
            <a:r>
              <a:rPr lang="en-US" sz="1200" b="1" u="sng" kern="100" dirty="0" err="1">
                <a:ea typeface="+mn-lt"/>
                <a:cs typeface="+mn-lt"/>
              </a:rPr>
              <a:t>mga</a:t>
            </a:r>
            <a:r>
              <a:rPr lang="en-US" sz="1200" b="1" u="sng" kern="100" dirty="0">
                <a:ea typeface="+mn-lt"/>
                <a:cs typeface="+mn-lt"/>
              </a:rPr>
              <a:t> </a:t>
            </a:r>
            <a:r>
              <a:rPr lang="en-US" sz="1200" b="1" u="sng" kern="100" dirty="0" err="1">
                <a:ea typeface="+mn-lt"/>
                <a:cs typeface="+mn-lt"/>
              </a:rPr>
              <a:t>materyales</a:t>
            </a:r>
            <a:r>
              <a:rPr lang="en-US" sz="1200" b="1" u="sng" kern="100" dirty="0">
                <a:ea typeface="+mn-lt"/>
                <a:cs typeface="+mn-lt"/>
              </a:rPr>
              <a:t> </a:t>
            </a:r>
            <a:r>
              <a:rPr lang="en-US" sz="1200" b="1" u="sng" kern="100" dirty="0" err="1">
                <a:ea typeface="+mn-lt"/>
                <a:cs typeface="+mn-lt"/>
              </a:rPr>
              <a:t>na</a:t>
            </a:r>
            <a:r>
              <a:rPr lang="en-US" sz="1200" b="1" u="sng" kern="100" dirty="0">
                <a:ea typeface="+mn-lt"/>
                <a:cs typeface="+mn-lt"/>
              </a:rPr>
              <a:t> may mass </a:t>
            </a:r>
            <a:r>
              <a:rPr lang="en-US" sz="1200" b="1" u="sng" kern="100" dirty="0" err="1">
                <a:effectLst/>
                <a:ea typeface="+mn-lt"/>
                <a:cs typeface="+mn-lt"/>
              </a:rPr>
              <a:t>na</a:t>
            </a:r>
            <a:r>
              <a:rPr lang="en-US" sz="1200" b="1" u="sng" kern="100" dirty="0">
                <a:effectLst/>
                <a:ea typeface="+mn-lt"/>
                <a:cs typeface="+mn-lt"/>
              </a:rPr>
              <a:t> </a:t>
            </a:r>
            <a:r>
              <a:rPr lang="en-US" sz="1200" b="1" u="sng" kern="100" dirty="0">
                <a:ea typeface="+mn-lt"/>
                <a:cs typeface="+mn-lt"/>
              </a:rPr>
              <a:t>mas </a:t>
            </a:r>
            <a:r>
              <a:rPr lang="en-US" sz="1200" b="1" u="sng" kern="100" dirty="0" err="1">
                <a:ea typeface="+mn-lt"/>
                <a:cs typeface="+mn-lt"/>
              </a:rPr>
              <a:t>malaki</a:t>
            </a:r>
            <a:r>
              <a:rPr lang="en-US" sz="1200" b="1" u="sng" kern="100" dirty="0">
                <a:ea typeface="+mn-lt"/>
                <a:cs typeface="+mn-lt"/>
              </a:rPr>
              <a:t> </a:t>
            </a:r>
            <a:r>
              <a:rPr lang="en-US" sz="1200" b="1" u="sng" kern="100" dirty="0" err="1">
                <a:ea typeface="+mn-lt"/>
                <a:cs typeface="+mn-lt"/>
              </a:rPr>
              <a:t>kaysa</a:t>
            </a:r>
            <a:r>
              <a:rPr lang="en-US" sz="1200" b="1" u="sng" kern="100" dirty="0">
                <a:ea typeface="+mn-lt"/>
                <a:cs typeface="+mn-lt"/>
              </a:rPr>
              <a:t> </a:t>
            </a:r>
            <a:r>
              <a:rPr lang="en-US" sz="1200" b="1" u="sng" kern="100" dirty="0" err="1">
                <a:effectLst/>
                <a:ea typeface="+mn-lt"/>
                <a:cs typeface="+mn-lt"/>
              </a:rPr>
              <a:t>sa</a:t>
            </a:r>
            <a:r>
              <a:rPr lang="en-US" sz="1200" b="1" u="sng" kern="100" dirty="0">
                <a:effectLst/>
                <a:ea typeface="+mn-lt"/>
                <a:cs typeface="+mn-lt"/>
              </a:rPr>
              <a:t> </a:t>
            </a:r>
            <a:r>
              <a:rPr lang="en-US" sz="1200" b="1" u="sng" kern="100" dirty="0" err="1">
                <a:ea typeface="+mn-lt"/>
                <a:cs typeface="+mn-lt"/>
              </a:rPr>
              <a:t>tinukoy</a:t>
            </a:r>
            <a:r>
              <a:rPr lang="en-US" sz="1200" b="1" u="sng" kern="100" dirty="0">
                <a:effectLst/>
                <a:ea typeface="+mn-lt"/>
                <a:cs typeface="+mn-lt"/>
              </a:rPr>
              <a:t> </a:t>
            </a:r>
            <a:r>
              <a:rPr lang="en-US" sz="1200" b="1" u="sng" kern="100" dirty="0" err="1">
                <a:effectLst/>
                <a:ea typeface="+mn-lt"/>
                <a:cs typeface="+mn-lt"/>
              </a:rPr>
              <a:t>na</a:t>
            </a:r>
            <a:r>
              <a:rPr lang="en-US" sz="1200" b="1" u="sng" kern="100" dirty="0">
                <a:effectLst/>
                <a:ea typeface="+mn-lt"/>
                <a:cs typeface="+mn-lt"/>
              </a:rPr>
              <a:t> </a:t>
            </a:r>
            <a:r>
              <a:rPr lang="en-US" sz="1200" b="1" u="sng" kern="100" dirty="0" err="1">
                <a:ea typeface="+mn-lt"/>
                <a:cs typeface="+mn-lt"/>
              </a:rPr>
              <a:t>halaga</a:t>
            </a:r>
            <a:r>
              <a:rPr lang="en-US" sz="1200" b="1" u="sng" kern="100" dirty="0">
                <a:ea typeface="+mn-lt"/>
                <a:cs typeface="+mn-lt"/>
              </a:rPr>
              <a:t> </a:t>
            </a:r>
            <a:r>
              <a:rPr lang="en-US" sz="1200" b="1" u="sng" kern="100" dirty="0" err="1">
                <a:effectLst/>
                <a:ea typeface="+mn-lt"/>
                <a:cs typeface="+mn-lt"/>
              </a:rPr>
              <a:t>sa</a:t>
            </a:r>
            <a:r>
              <a:rPr lang="en-US" sz="1200" b="1" u="sng" kern="100" dirty="0">
                <a:ea typeface="+mn-lt"/>
                <a:cs typeface="+mn-lt"/>
              </a:rPr>
              <a:t> work platform</a:t>
            </a:r>
            <a:r>
              <a:rPr lang="en-US" sz="1200" kern="100" dirty="0">
                <a:ea typeface="+mn-lt"/>
                <a:cs typeface="+mn-lt"/>
              </a:rPr>
              <a:t>,</a:t>
            </a:r>
            <a:r>
              <a:rPr lang="en-US" sz="1200" kern="100" dirty="0">
                <a:effectLst/>
                <a:ea typeface="+mn-lt"/>
                <a:cs typeface="+mn-lt"/>
              </a:rPr>
              <a:t> at </a:t>
            </a:r>
            <a:r>
              <a:rPr lang="en-US" sz="1200" kern="100" dirty="0" err="1">
                <a:ea typeface="+mn-lt"/>
                <a:cs typeface="+mn-lt"/>
              </a:rPr>
              <a:t>pati</a:t>
            </a:r>
            <a:r>
              <a:rPr lang="en-US" sz="1200" kern="100" dirty="0">
                <a:ea typeface="+mn-lt"/>
                <a:cs typeface="+mn-lt"/>
              </a:rPr>
              <a:t> </a:t>
            </a:r>
            <a:r>
              <a:rPr lang="en-US" sz="1200" kern="100" dirty="0" err="1">
                <a:ea typeface="+mn-lt"/>
                <a:cs typeface="+mn-lt"/>
              </a:rPr>
              <a:t>na</a:t>
            </a:r>
            <a:r>
              <a:rPr lang="en-US" sz="1200" kern="100" dirty="0">
                <a:ea typeface="+mn-lt"/>
                <a:cs typeface="+mn-lt"/>
              </a:rPr>
              <a:t> </a:t>
            </a:r>
            <a:r>
              <a:rPr lang="en-US" sz="1200" kern="100" dirty="0" err="1">
                <a:ea typeface="+mn-lt"/>
                <a:cs typeface="+mn-lt"/>
              </a:rPr>
              <a:t>rin</a:t>
            </a:r>
            <a:r>
              <a:rPr lang="en-US" sz="1200" kern="100" dirty="0">
                <a:ea typeface="+mn-lt"/>
                <a:cs typeface="+mn-lt"/>
              </a:rPr>
              <a:t> </a:t>
            </a:r>
            <a:r>
              <a:rPr lang="en-US" sz="1200" kern="100" dirty="0" err="1">
                <a:ea typeface="+mn-lt"/>
                <a:cs typeface="+mn-lt"/>
              </a:rPr>
              <a:t>sa</a:t>
            </a:r>
            <a:r>
              <a:rPr lang="en-US" sz="1200" kern="100" dirty="0">
                <a:ea typeface="+mn-lt"/>
                <a:cs typeface="+mn-lt"/>
              </a:rPr>
              <a:t> </a:t>
            </a:r>
            <a:r>
              <a:rPr lang="en-US" sz="1200" kern="100" dirty="0" err="1">
                <a:ea typeface="+mn-lt"/>
                <a:cs typeface="+mn-lt"/>
              </a:rPr>
              <a:t>labas</a:t>
            </a:r>
            <a:endParaRPr lang="ja-JP" altLang="en-US" sz="1200" kern="100" dirty="0">
              <a:latin typeface="ＭＳ ゴシック" panose="020B0609070205080204" pitchFamily="49" charset="-128"/>
              <a:ea typeface="ＭＳ ゴシック" panose="020B0609070205080204" pitchFamily="49" charset="-128"/>
              <a:cs typeface="Times New Roman" panose="02020603050405020304" pitchFamily="18" charset="0"/>
            </a:endParaRPr>
          </a:p>
          <a:p>
            <a:pPr algn="just">
              <a:buNone/>
            </a:pPr>
            <a:r>
              <a:rPr lang="en-US" sz="1200" kern="100" dirty="0">
                <a:ea typeface="+mn-lt"/>
                <a:cs typeface="+mn-lt"/>
              </a:rPr>
              <a:t>Ito ang </a:t>
            </a:r>
            <a:r>
              <a:rPr lang="en-US" sz="1200" kern="100" dirty="0" err="1">
                <a:ea typeface="+mn-lt"/>
                <a:cs typeface="+mn-lt"/>
              </a:rPr>
              <a:t>dahilan</a:t>
            </a:r>
            <a:r>
              <a:rPr lang="en-US" sz="1200" kern="100" dirty="0">
                <a:ea typeface="+mn-lt"/>
                <a:cs typeface="+mn-lt"/>
              </a:rPr>
              <a:t> kung </a:t>
            </a:r>
            <a:r>
              <a:rPr lang="en-US" sz="1200" kern="100" dirty="0" err="1">
                <a:ea typeface="+mn-lt"/>
                <a:cs typeface="+mn-lt"/>
              </a:rPr>
              <a:t>bakit</a:t>
            </a:r>
            <a:r>
              <a:rPr lang="en-US" sz="1200" kern="100" dirty="0">
                <a:ea typeface="+mn-lt"/>
                <a:cs typeface="+mn-lt"/>
              </a:rPr>
              <a:t> </a:t>
            </a:r>
            <a:r>
              <a:rPr lang="en-US" sz="1200" kern="100" dirty="0" err="1">
                <a:ea typeface="+mn-lt"/>
                <a:cs typeface="+mn-lt"/>
              </a:rPr>
              <a:t>mapanganib</a:t>
            </a:r>
            <a:r>
              <a:rPr lang="en-US" sz="1200" kern="100" dirty="0">
                <a:ea typeface="+mn-lt"/>
                <a:cs typeface="+mn-lt"/>
              </a:rPr>
              <a:t> </a:t>
            </a:r>
            <a:r>
              <a:rPr lang="en-US" sz="1200" kern="100" dirty="0" err="1">
                <a:ea typeface="+mn-lt"/>
                <a:cs typeface="+mn-lt"/>
              </a:rPr>
              <a:t>na</a:t>
            </a:r>
            <a:r>
              <a:rPr lang="en-US" sz="1200" kern="100" dirty="0">
                <a:ea typeface="+mn-lt"/>
                <a:cs typeface="+mn-lt"/>
              </a:rPr>
              <a:t> </a:t>
            </a:r>
            <a:r>
              <a:rPr lang="en-US" sz="1200" b="1" u="sng" kern="100" dirty="0" err="1">
                <a:effectLst/>
                <a:ea typeface="+mn-lt"/>
                <a:cs typeface="+mn-lt"/>
              </a:rPr>
              <a:t>magtrabaho</a:t>
            </a:r>
            <a:r>
              <a:rPr lang="en-US" sz="1200" b="1" u="sng" kern="100" dirty="0">
                <a:effectLst/>
                <a:ea typeface="+mn-lt"/>
                <a:cs typeface="+mn-lt"/>
              </a:rPr>
              <a:t> </a:t>
            </a:r>
            <a:r>
              <a:rPr lang="en-US" sz="1200" b="1" u="sng" kern="100" dirty="0" err="1">
                <a:effectLst/>
                <a:ea typeface="+mn-lt"/>
                <a:cs typeface="+mn-lt"/>
              </a:rPr>
              <a:t>nang</a:t>
            </a:r>
            <a:r>
              <a:rPr lang="en-US" sz="1200" b="1" u="sng" kern="100" dirty="0">
                <a:effectLst/>
                <a:ea typeface="+mn-lt"/>
                <a:cs typeface="+mn-lt"/>
              </a:rPr>
              <a:t> </a:t>
            </a:r>
            <a:r>
              <a:rPr lang="en-US" sz="1200" b="1" u="sng" kern="100" dirty="0" err="1">
                <a:effectLst/>
                <a:ea typeface="+mn-lt"/>
                <a:cs typeface="+mn-lt"/>
              </a:rPr>
              <a:t>hindi</a:t>
            </a:r>
            <a:r>
              <a:rPr lang="en-US" sz="1200" b="1" u="sng" kern="100" dirty="0">
                <a:effectLst/>
                <a:ea typeface="+mn-lt"/>
                <a:cs typeface="+mn-lt"/>
              </a:rPr>
              <a:t> </a:t>
            </a:r>
            <a:r>
              <a:rPr lang="en-US" sz="1200" b="1" u="sng" kern="100" dirty="0" err="1">
                <a:ea typeface="+mn-lt"/>
                <a:cs typeface="+mn-lt"/>
              </a:rPr>
              <a:t>nakasabit</a:t>
            </a:r>
            <a:r>
              <a:rPr lang="en-US" sz="1200" b="1" u="sng" kern="100" dirty="0">
                <a:ea typeface="+mn-lt"/>
                <a:cs typeface="+mn-lt"/>
              </a:rPr>
              <a:t> </a:t>
            </a:r>
            <a:r>
              <a:rPr lang="en-US" sz="1200" b="1" u="sng" kern="100" dirty="0">
                <a:effectLst/>
                <a:ea typeface="+mn-lt"/>
                <a:cs typeface="+mn-lt"/>
              </a:rPr>
              <a:t>ang </a:t>
            </a:r>
            <a:r>
              <a:rPr lang="en-US" sz="1200" b="1" u="sng" kern="100" dirty="0">
                <a:ea typeface="+mn-lt"/>
                <a:cs typeface="+mn-lt"/>
              </a:rPr>
              <a:t>outrigger</a:t>
            </a:r>
            <a:r>
              <a:rPr lang="en-US" sz="1200" kern="100" dirty="0">
                <a:effectLst/>
                <a:ea typeface="+mn-lt"/>
                <a:cs typeface="+mn-lt"/>
              </a:rPr>
              <a:t>.</a:t>
            </a:r>
            <a:endParaRPr lang="ja-JP" dirty="0">
              <a:ea typeface="+mn-lt"/>
              <a:cs typeface="+mn-lt"/>
            </a:endParaRPr>
          </a:p>
          <a:p>
            <a:pPr indent="0" algn="just">
              <a:buNone/>
            </a:pPr>
            <a:r>
              <a:rPr lang="en-US" sz="1200" kern="100" dirty="0">
                <a:effectLst/>
                <a:ea typeface="+mn-lt"/>
                <a:cs typeface="+mn-lt"/>
              </a:rPr>
              <a:t>Para </a:t>
            </a:r>
            <a:r>
              <a:rPr lang="en-US" sz="1200" kern="100" dirty="0" err="1">
                <a:effectLst/>
                <a:ea typeface="+mn-lt"/>
                <a:cs typeface="+mn-lt"/>
              </a:rPr>
              <a:t>sa</a:t>
            </a:r>
            <a:r>
              <a:rPr lang="en-US" sz="1200" kern="100" dirty="0">
                <a:effectLst/>
                <a:ea typeface="+mn-lt"/>
                <a:cs typeface="+mn-lt"/>
              </a:rPr>
              <a:t> </a:t>
            </a:r>
            <a:r>
              <a:rPr lang="en-US" sz="1200" kern="100" dirty="0" err="1">
                <a:effectLst/>
                <a:ea typeface="+mn-lt"/>
                <a:cs typeface="+mn-lt"/>
              </a:rPr>
              <a:t>parehong</a:t>
            </a:r>
            <a:r>
              <a:rPr lang="en-US" sz="1200" kern="100" dirty="0">
                <a:effectLst/>
                <a:ea typeface="+mn-lt"/>
                <a:cs typeface="+mn-lt"/>
              </a:rPr>
              <a:t> </a:t>
            </a:r>
            <a:r>
              <a:rPr lang="en-US" sz="1200" kern="100" dirty="0" err="1">
                <a:effectLst/>
                <a:ea typeface="+mn-lt"/>
                <a:cs typeface="+mn-lt"/>
              </a:rPr>
              <a:t>dahilan</a:t>
            </a:r>
            <a:r>
              <a:rPr lang="en-US" sz="1200" kern="100" dirty="0">
                <a:effectLst/>
                <a:ea typeface="+mn-lt"/>
                <a:cs typeface="+mn-lt"/>
              </a:rPr>
              <a:t>, </a:t>
            </a:r>
            <a:r>
              <a:rPr lang="en-US" sz="1200" kern="100" dirty="0" err="1">
                <a:effectLst/>
                <a:ea typeface="+mn-lt"/>
                <a:cs typeface="+mn-lt"/>
              </a:rPr>
              <a:t>mahalagang</a:t>
            </a:r>
            <a:r>
              <a:rPr lang="en-US" sz="1200" kern="100" dirty="0">
                <a:effectLst/>
                <a:ea typeface="+mn-lt"/>
                <a:cs typeface="+mn-lt"/>
              </a:rPr>
              <a:t> </a:t>
            </a:r>
            <a:r>
              <a:rPr lang="en-US" sz="1200" b="1" u="sng" kern="100" dirty="0" err="1">
                <a:effectLst/>
                <a:ea typeface="+mn-lt"/>
                <a:cs typeface="+mn-lt"/>
              </a:rPr>
              <a:t>i</a:t>
            </a:r>
            <a:r>
              <a:rPr lang="en-US" sz="1200" b="1" u="sng" kern="100" dirty="0">
                <a:effectLst/>
                <a:ea typeface="+mn-lt"/>
                <a:cs typeface="+mn-lt"/>
              </a:rPr>
              <a:t>-install ang aerial work platform </a:t>
            </a:r>
            <a:r>
              <a:rPr lang="en-US" sz="1200" b="1" u="sng" kern="100" dirty="0" err="1">
                <a:effectLst/>
                <a:ea typeface="+mn-lt"/>
                <a:cs typeface="+mn-lt"/>
              </a:rPr>
              <a:t>nang</a:t>
            </a:r>
            <a:r>
              <a:rPr lang="en-US" sz="1200" b="1" u="sng" kern="100" dirty="0">
                <a:effectLst/>
                <a:ea typeface="+mn-lt"/>
                <a:cs typeface="+mn-lt"/>
              </a:rPr>
              <a:t> </a:t>
            </a:r>
            <a:r>
              <a:rPr lang="en-US" sz="1200" b="1" u="sng" kern="100" dirty="0" err="1">
                <a:effectLst/>
                <a:ea typeface="+mn-lt"/>
                <a:cs typeface="+mn-lt"/>
              </a:rPr>
              <a:t>pahalang</a:t>
            </a:r>
            <a:r>
              <a:rPr lang="en-US" sz="1200" kern="100" dirty="0">
                <a:effectLst/>
                <a:ea typeface="+mn-lt"/>
                <a:cs typeface="+mn-lt"/>
              </a:rPr>
              <a:t> </a:t>
            </a:r>
            <a:r>
              <a:rPr lang="en-US" sz="1200" kern="100" dirty="0" err="1">
                <a:effectLst/>
                <a:ea typeface="+mn-lt"/>
                <a:cs typeface="+mn-lt"/>
              </a:rPr>
              <a:t>hangga't</a:t>
            </a:r>
            <a:r>
              <a:rPr lang="en-US" sz="1200" kern="100" dirty="0">
                <a:effectLst/>
                <a:ea typeface="+mn-lt"/>
                <a:cs typeface="+mn-lt"/>
              </a:rPr>
              <a:t> </a:t>
            </a:r>
            <a:r>
              <a:rPr lang="en-US" sz="1200" kern="100" dirty="0" err="1">
                <a:effectLst/>
                <a:ea typeface="+mn-lt"/>
                <a:cs typeface="+mn-lt"/>
              </a:rPr>
              <a:t>maaari</a:t>
            </a:r>
            <a:r>
              <a:rPr lang="en-US" sz="1200" kern="100" dirty="0">
                <a:effectLst/>
                <a:ea typeface="+mn-lt"/>
                <a:cs typeface="+mn-lt"/>
              </a:rPr>
              <a:t> </a:t>
            </a:r>
            <a:r>
              <a:rPr lang="en-US" sz="1200" kern="100" dirty="0" err="1">
                <a:effectLst/>
                <a:ea typeface="+mn-lt"/>
                <a:cs typeface="+mn-lt"/>
              </a:rPr>
              <a:t>dahil</a:t>
            </a:r>
            <a:r>
              <a:rPr lang="en-US" sz="1200" kern="100" dirty="0">
                <a:effectLst/>
                <a:ea typeface="+mn-lt"/>
                <a:cs typeface="+mn-lt"/>
              </a:rPr>
              <a:t> may </a:t>
            </a:r>
            <a:r>
              <a:rPr lang="en-US" sz="1200" b="1" u="sng" kern="100" dirty="0" err="1">
                <a:effectLst/>
                <a:ea typeface="+mn-lt"/>
                <a:cs typeface="+mn-lt"/>
              </a:rPr>
              <a:t>panganib</a:t>
            </a:r>
            <a:r>
              <a:rPr lang="en-US" sz="1200" b="1" u="sng" kern="100" dirty="0">
                <a:effectLst/>
                <a:ea typeface="+mn-lt"/>
                <a:cs typeface="+mn-lt"/>
              </a:rPr>
              <a:t> </a:t>
            </a:r>
            <a:r>
              <a:rPr lang="en-US" sz="1200" b="1" u="sng" kern="100" dirty="0" err="1">
                <a:effectLst/>
                <a:ea typeface="+mn-lt"/>
                <a:cs typeface="+mn-lt"/>
              </a:rPr>
              <a:t>na</a:t>
            </a:r>
            <a:r>
              <a:rPr lang="en-US" sz="1200" b="1" u="sng" kern="100" dirty="0">
                <a:effectLst/>
                <a:ea typeface="+mn-lt"/>
                <a:cs typeface="+mn-lt"/>
              </a:rPr>
              <a:t> </a:t>
            </a:r>
            <a:r>
              <a:rPr lang="en-US" sz="1200" b="1" u="sng" kern="100" dirty="0" err="1">
                <a:effectLst/>
                <a:ea typeface="+mn-lt"/>
                <a:cs typeface="+mn-lt"/>
              </a:rPr>
              <a:t>tumagilid</a:t>
            </a:r>
            <a:r>
              <a:rPr lang="en-US" sz="1200" kern="100" dirty="0">
                <a:effectLst/>
                <a:ea typeface="+mn-lt"/>
                <a:cs typeface="+mn-lt"/>
              </a:rPr>
              <a:t> </a:t>
            </a:r>
            <a:r>
              <a:rPr lang="en-US" sz="1200" b="1" u="sng" kern="100" dirty="0" err="1">
                <a:effectLst/>
                <a:ea typeface="+mn-lt"/>
                <a:cs typeface="+mn-lt"/>
              </a:rPr>
              <a:t>kapag</a:t>
            </a:r>
            <a:r>
              <a:rPr lang="en-US" sz="1200" b="1" u="sng" kern="100" dirty="0">
                <a:effectLst/>
                <a:ea typeface="+mn-lt"/>
                <a:cs typeface="+mn-lt"/>
              </a:rPr>
              <a:t> </a:t>
            </a:r>
            <a:r>
              <a:rPr lang="en-US" sz="1200" b="1" u="sng" kern="100" dirty="0" err="1">
                <a:effectLst/>
                <a:ea typeface="+mn-lt"/>
                <a:cs typeface="+mn-lt"/>
              </a:rPr>
              <a:t>ginagamit</a:t>
            </a:r>
            <a:r>
              <a:rPr lang="en-US" sz="1200" b="1" u="sng" kern="100" dirty="0">
                <a:effectLst/>
                <a:ea typeface="+mn-lt"/>
                <a:cs typeface="+mn-lt"/>
              </a:rPr>
              <a:t> ang aerial work platform </a:t>
            </a:r>
            <a:r>
              <a:rPr lang="en-US" sz="1200" b="1" u="sng" kern="100" dirty="0" err="1">
                <a:effectLst/>
                <a:ea typeface="+mn-lt"/>
                <a:cs typeface="+mn-lt"/>
              </a:rPr>
              <a:t>sa</a:t>
            </a:r>
            <a:r>
              <a:rPr lang="en-US" sz="1200" b="1" u="sng" kern="100" dirty="0">
                <a:effectLst/>
                <a:ea typeface="+mn-lt"/>
                <a:cs typeface="+mn-lt"/>
              </a:rPr>
              <a:t> </a:t>
            </a:r>
            <a:r>
              <a:rPr lang="en-US" sz="1200" b="1" u="sng" kern="100" dirty="0" err="1">
                <a:effectLst/>
                <a:ea typeface="+mn-lt"/>
                <a:cs typeface="+mn-lt"/>
              </a:rPr>
              <a:t>isang</a:t>
            </a:r>
            <a:r>
              <a:rPr lang="en-US" sz="1200" b="1" u="sng" kern="100" dirty="0">
                <a:effectLst/>
                <a:ea typeface="+mn-lt"/>
                <a:cs typeface="+mn-lt"/>
              </a:rPr>
              <a:t> slope o </a:t>
            </a:r>
            <a:r>
              <a:rPr lang="en-US" sz="1200" b="1" u="sng" kern="100" dirty="0" err="1">
                <a:effectLst/>
                <a:ea typeface="+mn-lt"/>
                <a:cs typeface="+mn-lt"/>
              </a:rPr>
              <a:t>sa</a:t>
            </a:r>
            <a:r>
              <a:rPr lang="en-US" sz="1200" b="1" u="sng" kern="100" dirty="0">
                <a:effectLst/>
                <a:ea typeface="+mn-lt"/>
                <a:cs typeface="+mn-lt"/>
              </a:rPr>
              <a:t> </a:t>
            </a:r>
            <a:r>
              <a:rPr lang="en-US" sz="1200" b="1" u="sng" kern="100" dirty="0" err="1">
                <a:ea typeface="+mn-lt"/>
                <a:cs typeface="+mn-lt"/>
              </a:rPr>
              <a:t>isang</a:t>
            </a:r>
            <a:r>
              <a:rPr lang="en-US" sz="1200" b="1" u="sng" kern="100" dirty="0">
                <a:ea typeface="+mn-lt"/>
                <a:cs typeface="+mn-lt"/>
              </a:rPr>
              <a:t> </a:t>
            </a:r>
            <a:r>
              <a:rPr lang="en-US" sz="1200" b="1" u="sng" kern="100" dirty="0" err="1">
                <a:ea typeface="+mn-lt"/>
                <a:cs typeface="+mn-lt"/>
              </a:rPr>
              <a:t>hilig</a:t>
            </a:r>
            <a:r>
              <a:rPr lang="en-US" sz="1200" b="1" u="sng" kern="100" dirty="0">
                <a:ea typeface="+mn-lt"/>
                <a:cs typeface="+mn-lt"/>
              </a:rPr>
              <a:t> </a:t>
            </a:r>
            <a:r>
              <a:rPr lang="en-US" sz="1200" b="1" u="sng" kern="100" dirty="0" err="1">
                <a:ea typeface="+mn-lt"/>
                <a:cs typeface="+mn-lt"/>
              </a:rPr>
              <a:t>na</a:t>
            </a:r>
            <a:r>
              <a:rPr lang="en-US" sz="1200" b="1" u="sng" kern="100" dirty="0">
                <a:ea typeface="+mn-lt"/>
                <a:cs typeface="+mn-lt"/>
              </a:rPr>
              <a:t> </a:t>
            </a:r>
            <a:r>
              <a:rPr lang="en-US" sz="1200" b="1" u="sng" kern="100" dirty="0" err="1">
                <a:ea typeface="+mn-lt"/>
                <a:cs typeface="+mn-lt"/>
              </a:rPr>
              <a:t>estado</a:t>
            </a:r>
            <a:r>
              <a:rPr lang="en-US" sz="1200" b="1" u="sng" kern="100" dirty="0">
                <a:effectLst/>
                <a:ea typeface="+mn-lt"/>
                <a:cs typeface="+mn-lt"/>
              </a:rPr>
              <a:t>.</a:t>
            </a:r>
            <a:endParaRPr lang="ja-JP" dirty="0">
              <a:ea typeface="+mn-lt"/>
              <a:cs typeface="+mn-lt"/>
            </a:endParaRPr>
          </a:p>
        </p:txBody>
      </p:sp>
      <p:pic>
        <p:nvPicPr>
          <p:cNvPr id="2" name="図 1">
            <a:extLst>
              <a:ext uri="{FF2B5EF4-FFF2-40B4-BE49-F238E27FC236}">
                <a16:creationId xmlns:a16="http://schemas.microsoft.com/office/drawing/2014/main" id="{3B3E0B44-9ED7-46EC-A6D7-F3AE5DE5082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300" t="5324" r="1179" b="48625"/>
          <a:stretch/>
        </p:blipFill>
        <p:spPr>
          <a:xfrm>
            <a:off x="5265773" y="1252331"/>
            <a:ext cx="3623043" cy="2309735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43DB7EF4-9363-465A-B4AD-9700BF8BDE8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8706" t="55132"/>
          <a:stretch/>
        </p:blipFill>
        <p:spPr>
          <a:xfrm>
            <a:off x="6979698" y="3664479"/>
            <a:ext cx="1860218" cy="2647808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9" name="図 8">
            <a:extLst>
              <a:ext uri="{FF2B5EF4-FFF2-40B4-BE49-F238E27FC236}">
                <a16:creationId xmlns:a16="http://schemas.microsoft.com/office/drawing/2014/main" id="{91642000-0A81-4E14-BB25-90BE94F56A2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300" t="53507" r="55401" b="10575"/>
          <a:stretch/>
        </p:blipFill>
        <p:spPr>
          <a:xfrm>
            <a:off x="5243822" y="3715183"/>
            <a:ext cx="1461467" cy="2597104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833427976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3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385269"/>
          </a:xfrm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r>
              <a:rPr lang="en-US" altLang="ja-JP" sz="2400" b="1">
                <a:effectLst/>
                <a:latin typeface="Arial" panose="020B0604020202020204" pitchFamily="34" charset="0"/>
                <a:ea typeface="ＭＳ ゴシック" panose="020B0609070205080204" pitchFamily="49" charset="-128"/>
              </a:rPr>
              <a:t>Inertia</a:t>
            </a:r>
            <a:endParaRPr kumimoji="1" lang="ja-JP" altLang="en-US" sz="2400" b="1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4572000" y="6400413"/>
            <a:ext cx="3598662" cy="27699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r"/>
            <a:r>
              <a:rPr lang="en-US" altLang="ja-JP" sz="1200" dirty="0" err="1">
                <a:solidFill>
                  <a:prstClr val="black"/>
                </a:solidFill>
              </a:rPr>
              <a:t>teksto</a:t>
            </a:r>
            <a:r>
              <a:rPr lang="en-US" altLang="ja-JP" sz="1200" dirty="0">
                <a:solidFill>
                  <a:prstClr val="black"/>
                </a:solidFill>
              </a:rPr>
              <a:t> p.</a:t>
            </a:r>
            <a:r>
              <a:rPr lang="ja-JP" altLang="en-US" sz="1200" dirty="0">
                <a:solidFill>
                  <a:prstClr val="black"/>
                </a:solidFill>
              </a:rPr>
              <a:t>１５６</a:t>
            </a:r>
            <a:r>
              <a:rPr lang="en-US" altLang="ja-JP" sz="1200" dirty="0">
                <a:solidFill>
                  <a:prstClr val="black"/>
                </a:solidFill>
              </a:rPr>
              <a:t>/</a:t>
            </a:r>
            <a:r>
              <a:rPr lang="en-US" altLang="ja-JP" sz="1200" dirty="0" err="1">
                <a:solidFill>
                  <a:prstClr val="black"/>
                </a:solidFill>
              </a:rPr>
              <a:t>Suportang</a:t>
            </a:r>
            <a:r>
              <a:rPr lang="en-US" altLang="ja-JP" sz="1200" dirty="0">
                <a:solidFill>
                  <a:prstClr val="black"/>
                </a:solidFill>
              </a:rPr>
              <a:t> </a:t>
            </a:r>
            <a:r>
              <a:rPr lang="en-US" altLang="ja-JP" sz="1200" dirty="0" err="1">
                <a:solidFill>
                  <a:prstClr val="black"/>
                </a:solidFill>
              </a:rPr>
              <a:t>Aklat-Aralin</a:t>
            </a:r>
            <a:r>
              <a:rPr lang="en-US" altLang="ja-JP" sz="1200" dirty="0">
                <a:solidFill>
                  <a:prstClr val="black"/>
                </a:solidFill>
              </a:rPr>
              <a:t> p.</a:t>
            </a:r>
            <a:r>
              <a:rPr lang="ja-JP" altLang="en-US" sz="1200" dirty="0" smtClean="0">
                <a:solidFill>
                  <a:prstClr val="black"/>
                </a:solidFill>
              </a:rPr>
              <a:t>６９</a:t>
            </a:r>
            <a:endParaRPr lang="ja-JP" altLang="en-US" sz="1200" dirty="0">
              <a:solidFill>
                <a:prstClr val="black"/>
              </a:solidFill>
            </a:endParaRP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712B29-8DFD-45C1-BE8F-2E7F44751CDC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74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コンテンツ プレースホルダー 4"/>
          <p:cNvSpPr txBox="1">
            <a:spLocks/>
          </p:cNvSpPr>
          <p:nvPr/>
        </p:nvSpPr>
        <p:spPr>
          <a:xfrm>
            <a:off x="628649" y="852738"/>
            <a:ext cx="7886701" cy="1622165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 algn="just">
              <a:buNone/>
            </a:pPr>
            <a:r>
              <a:rPr lang="en-US" altLang="ja-JP" sz="1400" kern="100">
                <a:effectLst/>
                <a:latin typeface="Arial"/>
                <a:ea typeface="ＭＳ ゴシック"/>
                <a:cs typeface="Times New Roman"/>
              </a:rPr>
              <a:t>Ang </a:t>
            </a:r>
            <a:r>
              <a:rPr lang="en-US" altLang="ja-JP" sz="1400" kern="100" err="1">
                <a:effectLst/>
                <a:latin typeface="Arial"/>
                <a:ea typeface="ＭＳ ゴシック"/>
                <a:cs typeface="Times New Roman"/>
              </a:rPr>
              <a:t>isang</a:t>
            </a:r>
            <a:r>
              <a:rPr lang="en-US" altLang="ja-JP" sz="1400" kern="100">
                <a:effectLst/>
                <a:latin typeface="Arial"/>
                <a:ea typeface="ＭＳ ゴシック"/>
                <a:cs typeface="Times New Roman"/>
              </a:rPr>
              <a:t> </a:t>
            </a:r>
            <a:r>
              <a:rPr lang="en-US" altLang="ja-JP" sz="1400" kern="100" err="1">
                <a:effectLst/>
                <a:latin typeface="Arial"/>
                <a:ea typeface="ＭＳ ゴシック"/>
                <a:cs typeface="Times New Roman"/>
              </a:rPr>
              <a:t>bagay</a:t>
            </a:r>
            <a:r>
              <a:rPr lang="en-US" altLang="ja-JP" sz="1400" kern="100">
                <a:effectLst/>
                <a:latin typeface="Arial"/>
                <a:ea typeface="ＭＳ ゴシック"/>
                <a:cs typeface="Times New Roman"/>
              </a:rPr>
              <a:t> ay may "</a:t>
            </a:r>
            <a:r>
              <a:rPr lang="en-US" altLang="ja-JP" sz="1400" b="1" u="sng" kern="100" err="1">
                <a:effectLst/>
                <a:latin typeface="Arial"/>
                <a:ea typeface="ＭＳ ゴシック"/>
                <a:cs typeface="Times New Roman"/>
              </a:rPr>
              <a:t>pag-aari</a:t>
            </a:r>
            <a:r>
              <a:rPr lang="en-US" altLang="ja-JP" sz="1400" b="1" u="sng" kern="100">
                <a:effectLst/>
                <a:latin typeface="Arial"/>
                <a:ea typeface="ＭＳ ゴシック"/>
                <a:cs typeface="Times New Roman"/>
              </a:rPr>
              <a:t> ng </a:t>
            </a:r>
            <a:r>
              <a:rPr lang="en-US" altLang="ja-JP" sz="1400" b="1" u="sng" kern="100" err="1">
                <a:effectLst/>
                <a:latin typeface="Arial"/>
                <a:ea typeface="ＭＳ ゴシック"/>
                <a:cs typeface="Times New Roman"/>
              </a:rPr>
              <a:t>pagsisikap</a:t>
            </a:r>
            <a:r>
              <a:rPr lang="en-US" altLang="ja-JP" sz="1400" b="1" u="sng" kern="100">
                <a:effectLst/>
                <a:latin typeface="Arial"/>
                <a:ea typeface="ＭＳ ゴシック"/>
                <a:cs typeface="Times New Roman"/>
              </a:rPr>
              <a:t> </a:t>
            </a:r>
            <a:r>
              <a:rPr lang="en-US" altLang="ja-JP" sz="1400" b="1" u="sng" kern="100" err="1">
                <a:effectLst/>
                <a:latin typeface="Arial"/>
                <a:ea typeface="ＭＳ ゴシック"/>
                <a:cs typeface="Times New Roman"/>
              </a:rPr>
              <a:t>na</a:t>
            </a:r>
            <a:r>
              <a:rPr lang="en-US" altLang="ja-JP" sz="1400" b="1" u="sng" kern="100">
                <a:effectLst/>
                <a:latin typeface="Arial"/>
                <a:ea typeface="ＭＳ ゴシック"/>
                <a:cs typeface="Times New Roman"/>
              </a:rPr>
              <a:t> </a:t>
            </a:r>
            <a:r>
              <a:rPr lang="en-US" altLang="ja-JP" sz="1400" b="1" u="sng" kern="100" err="1">
                <a:effectLst/>
                <a:latin typeface="Arial"/>
                <a:ea typeface="ＭＳ ゴシック"/>
                <a:cs typeface="Times New Roman"/>
              </a:rPr>
              <a:t>panatilihin</a:t>
            </a:r>
            <a:r>
              <a:rPr lang="en-US" altLang="ja-JP" sz="1400" b="1" u="sng" kern="100">
                <a:effectLst/>
                <a:latin typeface="Arial"/>
                <a:ea typeface="ＭＳ ゴシック"/>
                <a:cs typeface="Times New Roman"/>
              </a:rPr>
              <a:t> ang </a:t>
            </a:r>
            <a:r>
              <a:rPr lang="en-US" altLang="ja-JP" sz="1400" b="1" u="sng" kern="100" err="1">
                <a:effectLst/>
                <a:latin typeface="Arial"/>
                <a:ea typeface="ＭＳ ゴシック"/>
                <a:cs typeface="Times New Roman"/>
              </a:rPr>
              <a:t>isang</a:t>
            </a:r>
            <a:r>
              <a:rPr lang="en-US" altLang="ja-JP" sz="1400" b="1" u="sng" kern="100">
                <a:effectLst/>
                <a:latin typeface="Arial"/>
                <a:ea typeface="ＭＳ ゴシック"/>
                <a:cs typeface="Times New Roman"/>
              </a:rPr>
              <a:t> </a:t>
            </a:r>
            <a:r>
              <a:rPr lang="en-US" altLang="ja-JP" sz="1400" b="1" u="sng" kern="100" err="1">
                <a:effectLst/>
                <a:latin typeface="Arial"/>
                <a:ea typeface="ＭＳ ゴシック"/>
                <a:cs typeface="Times New Roman"/>
              </a:rPr>
              <a:t>nakatigil</a:t>
            </a:r>
            <a:r>
              <a:rPr lang="en-US" altLang="ja-JP" sz="1400" b="1" u="sng" kern="100">
                <a:effectLst/>
                <a:latin typeface="Arial"/>
                <a:ea typeface="ＭＳ ゴシック"/>
                <a:cs typeface="Times New Roman"/>
              </a:rPr>
              <a:t> </a:t>
            </a:r>
            <a:r>
              <a:rPr lang="en-US" altLang="ja-JP" sz="1400" b="1" u="sng" kern="100" err="1">
                <a:effectLst/>
                <a:latin typeface="Arial"/>
                <a:ea typeface="ＭＳ ゴシック"/>
                <a:cs typeface="Times New Roman"/>
              </a:rPr>
              <a:t>na</a:t>
            </a:r>
            <a:r>
              <a:rPr lang="en-US" altLang="ja-JP" sz="1400" b="1" u="sng" kern="100">
                <a:effectLst/>
                <a:latin typeface="Arial"/>
                <a:ea typeface="ＭＳ ゴシック"/>
                <a:cs typeface="Times New Roman"/>
              </a:rPr>
              <a:t> </a:t>
            </a:r>
            <a:r>
              <a:rPr lang="en-US" altLang="ja-JP" sz="1400" b="1" u="sng" kern="100" err="1">
                <a:effectLst/>
                <a:latin typeface="Arial"/>
                <a:ea typeface="ＭＳ ゴシック"/>
                <a:cs typeface="Times New Roman"/>
              </a:rPr>
              <a:t>estado</a:t>
            </a:r>
            <a:r>
              <a:rPr lang="en-US" altLang="ja-JP" sz="1400" b="1" u="sng" kern="100">
                <a:effectLst/>
                <a:latin typeface="Arial"/>
                <a:ea typeface="ＭＳ ゴシック"/>
                <a:cs typeface="Times New Roman"/>
              </a:rPr>
              <a:t> </a:t>
            </a:r>
            <a:r>
              <a:rPr lang="en-US" altLang="ja-JP" sz="1400" b="1" u="sng" kern="100" err="1">
                <a:effectLst/>
                <a:latin typeface="Arial"/>
                <a:ea typeface="ＭＳ ゴシック"/>
                <a:cs typeface="Times New Roman"/>
              </a:rPr>
              <a:t>kapag</a:t>
            </a:r>
            <a:r>
              <a:rPr lang="en-US" altLang="ja-JP" sz="1400" b="1" u="sng" kern="100">
                <a:effectLst/>
                <a:latin typeface="Arial"/>
                <a:ea typeface="ＭＳ ゴシック"/>
                <a:cs typeface="Times New Roman"/>
              </a:rPr>
              <a:t> </a:t>
            </a:r>
            <a:r>
              <a:rPr lang="en-US" altLang="ja-JP" sz="1400" b="1" u="sng" kern="100" err="1">
                <a:effectLst/>
                <a:latin typeface="Arial"/>
                <a:ea typeface="ＭＳ ゴシック"/>
                <a:cs typeface="Times New Roman"/>
              </a:rPr>
              <a:t>ito</a:t>
            </a:r>
            <a:r>
              <a:rPr lang="en-US" altLang="ja-JP" sz="1400" b="1" u="sng" kern="100">
                <a:effectLst/>
                <a:latin typeface="Arial"/>
                <a:ea typeface="ＭＳ ゴシック"/>
                <a:cs typeface="Times New Roman"/>
              </a:rPr>
              <a:t> ay </a:t>
            </a:r>
            <a:r>
              <a:rPr lang="en-US" altLang="ja-JP" sz="1400" b="1" u="sng" kern="100" err="1">
                <a:effectLst/>
                <a:latin typeface="Arial"/>
                <a:ea typeface="ＭＳ ゴシック"/>
                <a:cs typeface="Times New Roman"/>
              </a:rPr>
              <a:t>nakatigil</a:t>
            </a:r>
            <a:r>
              <a:rPr lang="en-US" altLang="ja-JP" sz="1400" b="1" u="sng" kern="100">
                <a:effectLst/>
                <a:latin typeface="Arial"/>
                <a:ea typeface="ＭＳ ゴシック"/>
                <a:cs typeface="Times New Roman"/>
              </a:rPr>
              <a:t> at </a:t>
            </a:r>
            <a:r>
              <a:rPr lang="en-US" altLang="ja-JP" sz="1400" b="1" u="sng" kern="100" err="1">
                <a:effectLst/>
                <a:latin typeface="Arial"/>
                <a:ea typeface="ＭＳ ゴシック"/>
                <a:cs typeface="Times New Roman"/>
              </a:rPr>
              <a:t>upang</a:t>
            </a:r>
            <a:r>
              <a:rPr lang="en-US" altLang="ja-JP" sz="1400" b="1" u="sng" kern="100">
                <a:effectLst/>
                <a:latin typeface="Arial"/>
                <a:ea typeface="ＭＳ ゴシック"/>
                <a:cs typeface="Times New Roman"/>
              </a:rPr>
              <a:t> </a:t>
            </a:r>
            <a:r>
              <a:rPr lang="en-US" altLang="ja-JP" sz="1400" b="1" u="sng" kern="100" err="1">
                <a:effectLst/>
                <a:latin typeface="Arial"/>
                <a:ea typeface="ＭＳ ゴシック"/>
                <a:cs typeface="Times New Roman"/>
              </a:rPr>
              <a:t>ipagpatuloy</a:t>
            </a:r>
            <a:r>
              <a:rPr lang="en-US" altLang="ja-JP" sz="1400" b="1" u="sng" kern="100">
                <a:effectLst/>
                <a:latin typeface="Arial"/>
                <a:ea typeface="ＭＳ ゴシック"/>
                <a:cs typeface="Times New Roman"/>
              </a:rPr>
              <a:t> ang </a:t>
            </a:r>
            <a:r>
              <a:rPr lang="en-US" altLang="ja-JP" sz="1400" b="1" u="sng" kern="100" err="1">
                <a:effectLst/>
                <a:latin typeface="Arial"/>
                <a:ea typeface="ＭＳ ゴシック"/>
                <a:cs typeface="Times New Roman"/>
              </a:rPr>
              <a:t>paggalaw</a:t>
            </a:r>
            <a:r>
              <a:rPr lang="en-US" altLang="ja-JP" sz="1400" b="1" u="sng" kern="100">
                <a:effectLst/>
                <a:latin typeface="Arial"/>
                <a:ea typeface="ＭＳ ゴシック"/>
                <a:cs typeface="Times New Roman"/>
              </a:rPr>
              <a:t> </a:t>
            </a:r>
            <a:r>
              <a:rPr lang="en-US" altLang="ja-JP" sz="1400" b="1" u="sng" kern="100" err="1">
                <a:effectLst/>
                <a:latin typeface="Arial"/>
                <a:ea typeface="ＭＳ ゴシック"/>
                <a:cs typeface="Times New Roman"/>
              </a:rPr>
              <a:t>nito</a:t>
            </a:r>
            <a:r>
              <a:rPr lang="en-US" altLang="ja-JP" sz="1400" b="1" u="sng" kern="100">
                <a:effectLst/>
                <a:latin typeface="Arial"/>
                <a:ea typeface="ＭＳ ゴシック"/>
                <a:cs typeface="Times New Roman"/>
              </a:rPr>
              <a:t> </a:t>
            </a:r>
            <a:r>
              <a:rPr lang="en-US" altLang="ja-JP" sz="1400" b="1" u="sng" kern="100" err="1">
                <a:effectLst/>
                <a:latin typeface="Arial"/>
                <a:ea typeface="ＭＳ ゴシック"/>
                <a:cs typeface="Times New Roman"/>
              </a:rPr>
              <a:t>kapag</a:t>
            </a:r>
            <a:r>
              <a:rPr lang="en-US" altLang="ja-JP" sz="1400" b="1" u="sng" kern="100">
                <a:effectLst/>
                <a:latin typeface="Arial"/>
                <a:ea typeface="ＭＳ ゴシック"/>
                <a:cs typeface="Times New Roman"/>
              </a:rPr>
              <a:t> </a:t>
            </a:r>
            <a:r>
              <a:rPr lang="en-US" altLang="ja-JP" sz="1400" b="1" u="sng" kern="100" err="1">
                <a:effectLst/>
                <a:latin typeface="Arial"/>
                <a:ea typeface="ＭＳ ゴシック"/>
                <a:cs typeface="Times New Roman"/>
              </a:rPr>
              <a:t>ito</a:t>
            </a:r>
            <a:r>
              <a:rPr lang="en-US" altLang="ja-JP" sz="1400" b="1" u="sng" kern="100">
                <a:effectLst/>
                <a:latin typeface="Arial"/>
                <a:ea typeface="ＭＳ ゴシック"/>
                <a:cs typeface="Times New Roman"/>
              </a:rPr>
              <a:t> ay </a:t>
            </a:r>
            <a:r>
              <a:rPr lang="en-US" altLang="ja-JP" sz="1400" b="1" u="sng" kern="100" err="1">
                <a:effectLst/>
                <a:latin typeface="Arial"/>
                <a:ea typeface="ＭＳ ゴシック"/>
                <a:cs typeface="Times New Roman"/>
              </a:rPr>
              <a:t>gumagalaw</a:t>
            </a:r>
            <a:r>
              <a:rPr lang="en-US" altLang="ja-JP" sz="1400" kern="100">
                <a:effectLst/>
                <a:latin typeface="Arial"/>
                <a:ea typeface="ＭＳ ゴシック"/>
                <a:cs typeface="Times New Roman"/>
              </a:rPr>
              <a:t>" </a:t>
            </a:r>
            <a:r>
              <a:rPr lang="en-US" altLang="ja-JP" sz="1400" kern="100" err="1">
                <a:effectLst/>
                <a:latin typeface="Arial"/>
                <a:ea typeface="ＭＳ ゴシック"/>
                <a:cs typeface="Times New Roman"/>
              </a:rPr>
              <a:t>maliban</a:t>
            </a:r>
            <a:r>
              <a:rPr lang="en-US" altLang="ja-JP" sz="1400" kern="100">
                <a:effectLst/>
                <a:latin typeface="Arial"/>
                <a:ea typeface="ＭＳ ゴシック"/>
                <a:cs typeface="Times New Roman"/>
              </a:rPr>
              <a:t> kung ang </a:t>
            </a:r>
            <a:r>
              <a:rPr lang="en-US" altLang="ja-JP" sz="1400" b="1" u="sng" kern="100" err="1">
                <a:effectLst/>
                <a:latin typeface="Arial"/>
                <a:ea typeface="ＭＳ ゴシック"/>
                <a:cs typeface="Times New Roman"/>
              </a:rPr>
              <a:t>isang</a:t>
            </a:r>
            <a:r>
              <a:rPr lang="en-US" altLang="ja-JP" sz="1400" b="1" u="sng" kern="100">
                <a:effectLst/>
                <a:latin typeface="Arial"/>
                <a:ea typeface="ＭＳ ゴシック"/>
                <a:cs typeface="Times New Roman"/>
              </a:rPr>
              <a:t> </a:t>
            </a:r>
            <a:r>
              <a:rPr lang="en-US" altLang="ja-JP" sz="1400" b="1" u="sng" kern="100" err="1">
                <a:effectLst/>
                <a:latin typeface="Arial"/>
                <a:ea typeface="ＭＳ ゴシック"/>
                <a:cs typeface="Times New Roman"/>
              </a:rPr>
              <a:t>puwersa</a:t>
            </a:r>
            <a:r>
              <a:rPr lang="en-US" altLang="ja-JP" sz="1400" b="1" u="sng" kern="100">
                <a:effectLst/>
                <a:latin typeface="Arial"/>
                <a:ea typeface="ＭＳ ゴシック"/>
                <a:cs typeface="Times New Roman"/>
              </a:rPr>
              <a:t> ay </a:t>
            </a:r>
            <a:r>
              <a:rPr lang="en-US" altLang="ja-JP" sz="1400" b="1" u="sng" kern="100" err="1">
                <a:effectLst/>
                <a:latin typeface="Arial"/>
                <a:ea typeface="ＭＳ ゴシック"/>
                <a:cs typeface="Times New Roman"/>
              </a:rPr>
              <a:t>inilapat</a:t>
            </a:r>
            <a:r>
              <a:rPr lang="en-US" altLang="ja-JP" sz="1400" b="1" u="sng" kern="100">
                <a:effectLst/>
                <a:latin typeface="Arial"/>
                <a:ea typeface="ＭＳ ゴシック"/>
                <a:cs typeface="Times New Roman"/>
              </a:rPr>
              <a:t> </a:t>
            </a:r>
            <a:r>
              <a:rPr lang="en-US" altLang="ja-JP" sz="1400" b="1" u="sng" kern="100" err="1">
                <a:effectLst/>
                <a:latin typeface="Arial"/>
                <a:ea typeface="ＭＳ ゴシック"/>
                <a:cs typeface="Times New Roman"/>
              </a:rPr>
              <a:t>mula</a:t>
            </a:r>
            <a:r>
              <a:rPr lang="en-US" altLang="ja-JP" sz="1400" b="1" u="sng" kern="100">
                <a:effectLst/>
                <a:latin typeface="Arial"/>
                <a:ea typeface="ＭＳ ゴシック"/>
                <a:cs typeface="Times New Roman"/>
              </a:rPr>
              <a:t> </a:t>
            </a:r>
            <a:r>
              <a:rPr lang="en-US" altLang="ja-JP" sz="1400" b="1" u="sng" kern="100" err="1">
                <a:effectLst/>
                <a:latin typeface="Arial"/>
                <a:ea typeface="ＭＳ ゴシック"/>
                <a:cs typeface="Times New Roman"/>
              </a:rPr>
              <a:t>sa</a:t>
            </a:r>
            <a:r>
              <a:rPr lang="en-US" altLang="ja-JP" sz="1400" b="1" u="sng" kern="100">
                <a:effectLst/>
                <a:latin typeface="Arial"/>
                <a:ea typeface="ＭＳ ゴシック"/>
                <a:cs typeface="Times New Roman"/>
              </a:rPr>
              <a:t> </a:t>
            </a:r>
            <a:r>
              <a:rPr lang="en-US" altLang="ja-JP" sz="1400" b="1" u="sng" kern="100" err="1">
                <a:effectLst/>
                <a:latin typeface="Arial"/>
                <a:ea typeface="ＭＳ ゴシック"/>
                <a:cs typeface="Times New Roman"/>
              </a:rPr>
              <a:t>labas</a:t>
            </a:r>
            <a:r>
              <a:rPr lang="en-US" altLang="ja-JP" sz="1400" kern="100">
                <a:effectLst/>
                <a:latin typeface="Arial"/>
                <a:ea typeface="ＭＳ ゴシック"/>
                <a:cs typeface="Times New Roman"/>
              </a:rPr>
              <a:t>. Ang </a:t>
            </a:r>
            <a:r>
              <a:rPr lang="en-US" altLang="ja-JP" sz="1400" kern="100" err="1">
                <a:effectLst/>
                <a:latin typeface="Arial"/>
                <a:ea typeface="ＭＳ ゴシック"/>
                <a:cs typeface="Times New Roman"/>
              </a:rPr>
              <a:t>nasabing</a:t>
            </a:r>
            <a:r>
              <a:rPr lang="en-US" altLang="ja-JP" sz="1400" kern="100">
                <a:effectLst/>
                <a:latin typeface="Arial"/>
                <a:ea typeface="ＭＳ ゴシック"/>
                <a:cs typeface="Times New Roman"/>
              </a:rPr>
              <a:t> </a:t>
            </a:r>
            <a:r>
              <a:rPr lang="en-US" altLang="ja-JP" sz="1400" kern="100" err="1">
                <a:effectLst/>
                <a:latin typeface="Arial"/>
                <a:ea typeface="ＭＳ ゴシック"/>
                <a:cs typeface="Times New Roman"/>
              </a:rPr>
              <a:t>pag-aari</a:t>
            </a:r>
            <a:r>
              <a:rPr lang="en-US" altLang="ja-JP" sz="1400" kern="100">
                <a:effectLst/>
                <a:latin typeface="Arial"/>
                <a:ea typeface="ＭＳ ゴシック"/>
                <a:cs typeface="Times New Roman"/>
              </a:rPr>
              <a:t> ay </a:t>
            </a:r>
            <a:r>
              <a:rPr lang="en-US" altLang="ja-JP" sz="1400" kern="100" err="1">
                <a:effectLst/>
                <a:latin typeface="Arial"/>
                <a:ea typeface="ＭＳ ゴシック"/>
                <a:cs typeface="Times New Roman"/>
              </a:rPr>
              <a:t>tinatawag</a:t>
            </a:r>
            <a:r>
              <a:rPr lang="en-US" altLang="ja-JP" sz="1400" kern="100">
                <a:effectLst/>
                <a:latin typeface="Arial"/>
                <a:ea typeface="ＭＳ ゴシック"/>
                <a:cs typeface="Times New Roman"/>
              </a:rPr>
              <a:t> </a:t>
            </a:r>
            <a:r>
              <a:rPr lang="en-US" altLang="ja-JP" sz="1400" kern="100" err="1">
                <a:effectLst/>
                <a:latin typeface="Arial"/>
                <a:ea typeface="ＭＳ ゴシック"/>
                <a:cs typeface="Times New Roman"/>
              </a:rPr>
              <a:t>na</a:t>
            </a:r>
            <a:r>
              <a:rPr lang="en-US" altLang="ja-JP" sz="1400" kern="100">
                <a:effectLst/>
                <a:latin typeface="Arial"/>
                <a:ea typeface="ＭＳ ゴシック"/>
                <a:cs typeface="Times New Roman"/>
              </a:rPr>
              <a:t> "</a:t>
            </a:r>
            <a:r>
              <a:rPr lang="en-US" altLang="ja-JP" sz="1400" b="1" u="sng" kern="100">
                <a:effectLst/>
                <a:latin typeface="Arial"/>
                <a:ea typeface="ＭＳ ゴシック"/>
                <a:cs typeface="Times New Roman"/>
              </a:rPr>
              <a:t>inertia</a:t>
            </a:r>
            <a:r>
              <a:rPr lang="en-US" altLang="ja-JP" sz="1400" kern="100">
                <a:effectLst/>
                <a:latin typeface="Arial"/>
                <a:ea typeface="ＭＳ ゴシック"/>
                <a:cs typeface="Times New Roman"/>
              </a:rPr>
              <a:t>", at ang</a:t>
            </a:r>
            <a:r>
              <a:rPr lang="en-US" altLang="ja-JP" sz="1400" b="1" u="sng" kern="100">
                <a:effectLst/>
                <a:latin typeface="Arial"/>
                <a:ea typeface="ＭＳ ゴシック"/>
                <a:cs typeface="Times New Roman"/>
              </a:rPr>
              <a:t> </a:t>
            </a:r>
            <a:r>
              <a:rPr lang="en-US" altLang="ja-JP" sz="1400" b="1" u="sng" kern="100" err="1">
                <a:effectLst/>
                <a:latin typeface="Arial"/>
                <a:ea typeface="ＭＳ ゴシック"/>
                <a:cs typeface="Times New Roman"/>
              </a:rPr>
              <a:t>maliwanag</a:t>
            </a:r>
            <a:r>
              <a:rPr lang="en-US" altLang="ja-JP" sz="1400" b="1" u="sng" kern="100">
                <a:effectLst/>
                <a:latin typeface="Arial"/>
                <a:ea typeface="ＭＳ ゴシック"/>
                <a:cs typeface="Times New Roman"/>
              </a:rPr>
              <a:t> </a:t>
            </a:r>
            <a:r>
              <a:rPr lang="en-US" altLang="ja-JP" sz="1400" b="1" u="sng" kern="100" err="1">
                <a:effectLst/>
                <a:latin typeface="Arial"/>
                <a:ea typeface="ＭＳ ゴシック"/>
                <a:cs typeface="Times New Roman"/>
              </a:rPr>
              <a:t>na</a:t>
            </a:r>
            <a:r>
              <a:rPr lang="en-US" altLang="ja-JP" sz="1400" b="1" u="sng" kern="100">
                <a:effectLst/>
                <a:latin typeface="Arial"/>
                <a:ea typeface="ＭＳ ゴシック"/>
                <a:cs typeface="Times New Roman"/>
              </a:rPr>
              <a:t> </a:t>
            </a:r>
            <a:r>
              <a:rPr lang="en-US" altLang="ja-JP" sz="1400" b="1" u="sng" kern="100" err="1">
                <a:effectLst/>
                <a:latin typeface="Arial"/>
                <a:ea typeface="ＭＳ ゴシック"/>
                <a:cs typeface="Times New Roman"/>
              </a:rPr>
              <a:t>puwersa</a:t>
            </a:r>
            <a:r>
              <a:rPr lang="en-US" altLang="ja-JP" sz="1400" b="1" u="sng" kern="100">
                <a:effectLst/>
                <a:latin typeface="Arial"/>
                <a:ea typeface="ＭＳ ゴシック"/>
                <a:cs typeface="Times New Roman"/>
              </a:rPr>
              <a:t> </a:t>
            </a:r>
            <a:r>
              <a:rPr lang="en-US" altLang="ja-JP" sz="1400" b="1" u="sng" kern="100" err="1">
                <a:effectLst/>
                <a:latin typeface="Arial"/>
                <a:ea typeface="ＭＳ ゴシック"/>
                <a:cs typeface="Times New Roman"/>
              </a:rPr>
              <a:t>na</a:t>
            </a:r>
            <a:r>
              <a:rPr lang="en-US" altLang="ja-JP" sz="1400" b="1" u="sng" kern="100">
                <a:effectLst/>
                <a:latin typeface="Arial"/>
                <a:ea typeface="ＭＳ ゴシック"/>
                <a:cs typeface="Times New Roman"/>
              </a:rPr>
              <a:t> </a:t>
            </a:r>
            <a:r>
              <a:rPr lang="en-US" altLang="ja-JP" sz="1400" b="1" u="sng" kern="100" err="1">
                <a:effectLst/>
                <a:latin typeface="Arial"/>
                <a:ea typeface="ＭＳ ゴシック"/>
                <a:cs typeface="Times New Roman"/>
              </a:rPr>
              <a:t>kumikilos</a:t>
            </a:r>
            <a:r>
              <a:rPr lang="en-US" altLang="ja-JP" sz="1400" b="1" u="sng" kern="100">
                <a:effectLst/>
                <a:latin typeface="Arial"/>
                <a:ea typeface="ＭＳ ゴシック"/>
                <a:cs typeface="Times New Roman"/>
              </a:rPr>
              <a:t> </a:t>
            </a:r>
            <a:r>
              <a:rPr lang="en-US" altLang="ja-JP" sz="1400" b="1" u="sng" kern="100" err="1">
                <a:effectLst/>
                <a:latin typeface="Arial"/>
                <a:ea typeface="ＭＳ ゴシック"/>
                <a:cs typeface="Times New Roman"/>
              </a:rPr>
              <a:t>sa</a:t>
            </a:r>
            <a:r>
              <a:rPr lang="en-US" altLang="ja-JP" sz="1400" b="1" u="sng" kern="100">
                <a:effectLst/>
                <a:latin typeface="Arial"/>
                <a:ea typeface="ＭＳ ゴシック"/>
                <a:cs typeface="Times New Roman"/>
              </a:rPr>
              <a:t> </a:t>
            </a:r>
            <a:r>
              <a:rPr lang="en-US" altLang="ja-JP" sz="1400" b="1" u="sng" kern="100" err="1">
                <a:effectLst/>
                <a:latin typeface="Arial"/>
                <a:ea typeface="ＭＳ ゴシック"/>
                <a:cs typeface="Times New Roman"/>
              </a:rPr>
              <a:t>isang</a:t>
            </a:r>
            <a:r>
              <a:rPr lang="en-US" altLang="ja-JP" sz="1400" b="1" u="sng" kern="100">
                <a:effectLst/>
                <a:latin typeface="Arial"/>
                <a:ea typeface="ＭＳ ゴシック"/>
                <a:cs typeface="Times New Roman"/>
              </a:rPr>
              <a:t> </a:t>
            </a:r>
            <a:r>
              <a:rPr lang="en-US" altLang="ja-JP" sz="1400" b="1" u="sng" kern="100" err="1">
                <a:effectLst/>
                <a:latin typeface="Arial"/>
                <a:ea typeface="ＭＳ ゴシック"/>
                <a:cs typeface="Times New Roman"/>
              </a:rPr>
              <a:t>bagay</a:t>
            </a:r>
            <a:r>
              <a:rPr lang="en-US" altLang="ja-JP" sz="1400" b="1" u="sng" kern="100">
                <a:effectLst/>
                <a:latin typeface="Arial"/>
                <a:ea typeface="ＭＳ ゴシック"/>
                <a:cs typeface="Times New Roman"/>
              </a:rPr>
              <a:t> </a:t>
            </a:r>
            <a:r>
              <a:rPr lang="en-US" altLang="ja-JP" sz="1400" b="1" u="sng" kern="100" err="1">
                <a:effectLst/>
                <a:latin typeface="Arial"/>
                <a:ea typeface="ＭＳ ゴシック"/>
                <a:cs typeface="Times New Roman"/>
              </a:rPr>
              <a:t>dahil</a:t>
            </a:r>
            <a:r>
              <a:rPr lang="en-US" altLang="ja-JP" sz="1400" b="1" u="sng" kern="100">
                <a:effectLst/>
                <a:latin typeface="Arial"/>
                <a:ea typeface="ＭＳ ゴシック"/>
                <a:cs typeface="Times New Roman"/>
              </a:rPr>
              <a:t> </a:t>
            </a:r>
            <a:r>
              <a:rPr lang="en-US" altLang="ja-JP" sz="1400" b="1" u="sng" kern="100" err="1">
                <a:effectLst/>
                <a:latin typeface="Arial"/>
                <a:ea typeface="ＭＳ ゴシック"/>
                <a:cs typeface="Times New Roman"/>
              </a:rPr>
              <a:t>sa</a:t>
            </a:r>
            <a:r>
              <a:rPr lang="en-US" altLang="ja-JP" sz="1400" b="1" u="sng" kern="100">
                <a:effectLst/>
                <a:latin typeface="Arial"/>
                <a:ea typeface="ＭＳ ゴシック"/>
                <a:cs typeface="Times New Roman"/>
              </a:rPr>
              <a:t> inertia</a:t>
            </a:r>
            <a:r>
              <a:rPr lang="en-US" altLang="ja-JP" sz="1400" kern="100">
                <a:effectLst/>
                <a:latin typeface="Arial"/>
                <a:ea typeface="ＭＳ ゴシック"/>
                <a:cs typeface="Times New Roman"/>
              </a:rPr>
              <a:t> ay </a:t>
            </a:r>
            <a:r>
              <a:rPr lang="en-US" altLang="ja-JP" sz="1400" kern="100" err="1">
                <a:effectLst/>
                <a:latin typeface="Arial"/>
                <a:ea typeface="ＭＳ ゴシック"/>
                <a:cs typeface="Times New Roman"/>
              </a:rPr>
              <a:t>tinatawag</a:t>
            </a:r>
            <a:r>
              <a:rPr lang="en-US" altLang="ja-JP" sz="1400" kern="100">
                <a:effectLst/>
                <a:latin typeface="Arial"/>
                <a:ea typeface="ＭＳ ゴシック"/>
                <a:cs typeface="Times New Roman"/>
              </a:rPr>
              <a:t> </a:t>
            </a:r>
            <a:r>
              <a:rPr lang="en-US" altLang="ja-JP" sz="1400" kern="100" err="1">
                <a:effectLst/>
                <a:latin typeface="Arial"/>
                <a:ea typeface="ＭＳ ゴシック"/>
                <a:cs typeface="Times New Roman"/>
              </a:rPr>
              <a:t>na</a:t>
            </a:r>
            <a:r>
              <a:rPr lang="en-US" altLang="ja-JP" sz="1400" kern="100">
                <a:effectLst/>
                <a:latin typeface="Arial"/>
                <a:ea typeface="ＭＳ ゴシック"/>
                <a:cs typeface="Times New Roman"/>
              </a:rPr>
              <a:t> "</a:t>
            </a:r>
            <a:r>
              <a:rPr lang="en-US" altLang="ja-JP" sz="1400" b="1" u="sng" kern="100">
                <a:effectLst/>
                <a:latin typeface="Arial"/>
                <a:ea typeface="ＭＳ ゴシック"/>
                <a:cs typeface="Times New Roman"/>
              </a:rPr>
              <a:t>inertia force</a:t>
            </a:r>
            <a:r>
              <a:rPr lang="en-US" altLang="ja-JP" sz="1400" kern="100">
                <a:effectLst/>
                <a:latin typeface="Arial"/>
                <a:ea typeface="ＭＳ ゴシック"/>
                <a:cs typeface="Times New Roman"/>
              </a:rPr>
              <a:t>". </a:t>
            </a:r>
            <a:r>
              <a:rPr lang="en-US" altLang="ja-JP" sz="1400" kern="100" err="1">
                <a:effectLst/>
                <a:latin typeface="Arial"/>
                <a:ea typeface="ＭＳ ゴシック"/>
                <a:cs typeface="Times New Roman"/>
              </a:rPr>
              <a:t>Tumataas</a:t>
            </a:r>
            <a:r>
              <a:rPr lang="en-US" altLang="ja-JP" sz="1400" kern="100">
                <a:effectLst/>
                <a:latin typeface="Arial"/>
                <a:ea typeface="ＭＳ ゴシック"/>
                <a:cs typeface="Times New Roman"/>
              </a:rPr>
              <a:t> ang inertial force </a:t>
            </a:r>
            <a:r>
              <a:rPr lang="en-US" altLang="ja-JP" sz="1400" kern="100" err="1">
                <a:effectLst/>
                <a:latin typeface="Arial"/>
                <a:ea typeface="ＭＳ ゴシック"/>
                <a:cs typeface="Times New Roman"/>
              </a:rPr>
              <a:t>habang</a:t>
            </a:r>
            <a:r>
              <a:rPr lang="en-US" altLang="ja-JP" sz="1400" kern="100">
                <a:effectLst/>
                <a:latin typeface="Arial"/>
                <a:ea typeface="ＭＳ ゴシック"/>
                <a:cs typeface="Times New Roman"/>
              </a:rPr>
              <a:t> </a:t>
            </a:r>
            <a:r>
              <a:rPr lang="en-US" altLang="ja-JP" sz="1400" b="1" u="sng" kern="100" err="1">
                <a:effectLst/>
                <a:latin typeface="Arial"/>
                <a:ea typeface="ＭＳ ゴシック"/>
                <a:cs typeface="Times New Roman"/>
              </a:rPr>
              <a:t>tumataas</a:t>
            </a:r>
            <a:r>
              <a:rPr lang="en-US" altLang="ja-JP" sz="1400" b="1" u="sng" kern="100">
                <a:effectLst/>
                <a:latin typeface="Arial"/>
                <a:ea typeface="ＭＳ ゴシック"/>
                <a:cs typeface="Times New Roman"/>
              </a:rPr>
              <a:t> ang acceleration</a:t>
            </a:r>
            <a:r>
              <a:rPr lang="en-US" altLang="ja-JP" sz="1400" kern="100">
                <a:effectLst/>
                <a:latin typeface="Arial"/>
                <a:ea typeface="ＭＳ ゴシック"/>
                <a:cs typeface="Times New Roman"/>
              </a:rPr>
              <a:t> at </a:t>
            </a:r>
            <a:r>
              <a:rPr lang="en-US" altLang="ja-JP" sz="1400" b="1" u="sng" kern="100" err="1">
                <a:effectLst/>
                <a:latin typeface="Arial"/>
                <a:ea typeface="ＭＳ ゴシック"/>
                <a:cs typeface="Times New Roman"/>
              </a:rPr>
              <a:t>tumataas</a:t>
            </a:r>
            <a:r>
              <a:rPr lang="en-US" altLang="ja-JP" sz="1400" b="1" u="sng" kern="100">
                <a:effectLst/>
                <a:latin typeface="Arial"/>
                <a:ea typeface="ＭＳ ゴシック"/>
                <a:cs typeface="Times New Roman"/>
              </a:rPr>
              <a:t> ang </a:t>
            </a:r>
            <a:r>
              <a:rPr lang="en-US" altLang="ja-JP" sz="1400" b="1" u="sng" kern="100">
                <a:latin typeface="Arial"/>
                <a:ea typeface="ＭＳ ゴシック"/>
                <a:cs typeface="Times New Roman"/>
              </a:rPr>
              <a:t>mass</a:t>
            </a:r>
            <a:r>
              <a:rPr lang="en-US" altLang="ja-JP" sz="1400" kern="100">
                <a:effectLst/>
                <a:latin typeface="Arial"/>
                <a:ea typeface="ＭＳ ゴシック"/>
                <a:cs typeface="Times New Roman"/>
              </a:rPr>
              <a:t>.</a:t>
            </a:r>
            <a:endParaRPr lang="ja-JP" altLang="ja-JP" sz="1400" kern="100">
              <a:effectLst/>
              <a:latin typeface="Arial"/>
              <a:ea typeface="ＭＳ ゴシック"/>
              <a:cs typeface="Times New Roman"/>
            </a:endParaRPr>
          </a:p>
          <a:p>
            <a:pPr indent="0" algn="just">
              <a:buNone/>
            </a:pPr>
            <a:r>
              <a:rPr lang="en-US" altLang="ja-JP" sz="1400" kern="100" err="1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Kapag</a:t>
            </a:r>
            <a:r>
              <a:rPr lang="en-US" altLang="ja-JP" sz="1400" kern="100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 ang </a:t>
            </a:r>
            <a:r>
              <a:rPr lang="en-US" altLang="ja-JP" sz="1400" kern="100" err="1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isang</a:t>
            </a:r>
            <a:r>
              <a:rPr lang="en-US" altLang="ja-JP" sz="1400" kern="100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 </a:t>
            </a:r>
            <a:r>
              <a:rPr lang="en-US" altLang="ja-JP" sz="1400" kern="100" err="1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tao</a:t>
            </a:r>
            <a:r>
              <a:rPr lang="en-US" altLang="ja-JP" sz="1400" kern="100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 ay </a:t>
            </a:r>
            <a:r>
              <a:rPr lang="en-US" altLang="ja-JP" sz="1400" kern="100" err="1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sumakay</a:t>
            </a:r>
            <a:r>
              <a:rPr lang="en-US" altLang="ja-JP" sz="1400" kern="100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 </a:t>
            </a:r>
            <a:r>
              <a:rPr lang="en-US" altLang="ja-JP" sz="1400" kern="100" err="1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sa</a:t>
            </a:r>
            <a:r>
              <a:rPr lang="en-US" altLang="ja-JP" sz="1400" kern="100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 work platform ng </a:t>
            </a:r>
            <a:r>
              <a:rPr lang="en-US" altLang="ja-JP" sz="1400" kern="100" err="1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isang</a:t>
            </a:r>
            <a:r>
              <a:rPr lang="en-US" altLang="ja-JP" sz="1400" kern="100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 aerial work platform at </a:t>
            </a:r>
            <a:r>
              <a:rPr lang="en-US" altLang="ja-JP" sz="1400" kern="100" err="1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biglang</a:t>
            </a:r>
            <a:r>
              <a:rPr lang="en-US" altLang="ja-JP" sz="1400" kern="100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 </a:t>
            </a:r>
            <a:r>
              <a:rPr lang="en-US" altLang="ja-JP" sz="1400" kern="100" err="1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huminto</a:t>
            </a:r>
            <a:r>
              <a:rPr lang="en-US" altLang="ja-JP" sz="1400" kern="100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, </a:t>
            </a:r>
            <a:r>
              <a:rPr lang="en-US" altLang="ja-JP" sz="1400" kern="100" err="1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sinusubukan</a:t>
            </a:r>
            <a:r>
              <a:rPr lang="en-US" altLang="ja-JP" sz="1400" kern="100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 </a:t>
            </a:r>
            <a:r>
              <a:rPr lang="en-US" altLang="ja-JP" sz="1400" kern="100" err="1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nitong</a:t>
            </a:r>
            <a:r>
              <a:rPr lang="en-US" altLang="ja-JP" sz="1400" kern="100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 </a:t>
            </a:r>
            <a:r>
              <a:rPr lang="en-US" altLang="ja-JP" sz="1400" kern="100" err="1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tumalon</a:t>
            </a:r>
            <a:r>
              <a:rPr lang="en-US" altLang="ja-JP" sz="1400" kern="100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 </a:t>
            </a:r>
            <a:r>
              <a:rPr lang="en-US" altLang="ja-JP" sz="1400" kern="100" err="1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palabas</a:t>
            </a:r>
            <a:r>
              <a:rPr lang="en-US" altLang="ja-JP" sz="1400" kern="100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 </a:t>
            </a:r>
            <a:r>
              <a:rPr lang="en-US" altLang="ja-JP" sz="1400" kern="100" err="1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sa</a:t>
            </a:r>
            <a:r>
              <a:rPr lang="en-US" altLang="ja-JP" sz="1400" kern="100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 </a:t>
            </a:r>
            <a:r>
              <a:rPr lang="en-US" altLang="ja-JP" sz="1400" kern="100" err="1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direksyon</a:t>
            </a:r>
            <a:r>
              <a:rPr lang="en-US" altLang="ja-JP" sz="1400" kern="100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 ng </a:t>
            </a:r>
            <a:r>
              <a:rPr lang="en-US" altLang="ja-JP" sz="1400" kern="100" err="1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pag-ikot</a:t>
            </a:r>
            <a:r>
              <a:rPr lang="en-US" altLang="ja-JP" sz="1400" kern="100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 </a:t>
            </a:r>
            <a:r>
              <a:rPr lang="en-US" altLang="ja-JP" sz="1400" kern="100" err="1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kahit</a:t>
            </a:r>
            <a:r>
              <a:rPr lang="en-US" altLang="ja-JP" sz="1400" kern="100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 </a:t>
            </a:r>
            <a:r>
              <a:rPr lang="en-US" altLang="ja-JP" sz="1400" kern="100" err="1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na</a:t>
            </a:r>
            <a:r>
              <a:rPr lang="en-US" altLang="ja-JP" sz="1400" kern="100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 </a:t>
            </a:r>
            <a:r>
              <a:rPr lang="en-US" altLang="ja-JP" sz="1400" kern="100" err="1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huminto</a:t>
            </a:r>
            <a:r>
              <a:rPr lang="en-US" altLang="ja-JP" sz="1400" kern="100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 ang work platform.</a:t>
            </a:r>
            <a:endParaRPr lang="ja-JP" altLang="ja-JP" sz="1400" kern="100">
              <a:effectLst/>
              <a:latin typeface="ＭＳ ゴシック" panose="020B0609070205080204" pitchFamily="49" charset="-128"/>
              <a:ea typeface="ＭＳ ゴシック" panose="020B0609070205080204" pitchFamily="49" charset="-128"/>
              <a:cs typeface="Times New Roman" panose="02020603050405020304" pitchFamily="18" charset="0"/>
            </a:endParaRPr>
          </a:p>
          <a:p>
            <a:pPr indent="0" algn="just">
              <a:buNone/>
            </a:pPr>
            <a:r>
              <a:rPr lang="en-US" altLang="ja-JP" sz="1400" kern="100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Ito ay </a:t>
            </a:r>
            <a:r>
              <a:rPr lang="en-US" altLang="ja-JP" sz="1400" kern="100" err="1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dahil</a:t>
            </a:r>
            <a:r>
              <a:rPr lang="en-US" altLang="ja-JP" sz="1400" kern="100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 </a:t>
            </a:r>
            <a:r>
              <a:rPr lang="en-US" altLang="ja-JP" sz="1400" kern="100" err="1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sinusubukan</a:t>
            </a:r>
            <a:r>
              <a:rPr lang="en-US" altLang="ja-JP" sz="1400" kern="100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 ng </a:t>
            </a:r>
            <a:r>
              <a:rPr lang="en-US" altLang="ja-JP" sz="1400" kern="100" err="1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isang</a:t>
            </a:r>
            <a:r>
              <a:rPr lang="en-US" altLang="ja-JP" sz="1400" kern="100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 </a:t>
            </a:r>
            <a:r>
              <a:rPr lang="en-US" altLang="ja-JP" sz="1400" kern="100" err="1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tao</a:t>
            </a:r>
            <a:r>
              <a:rPr lang="en-US" altLang="ja-JP" sz="1400" kern="100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 </a:t>
            </a:r>
            <a:r>
              <a:rPr lang="en-US" altLang="ja-JP" sz="1400" kern="100" err="1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na</a:t>
            </a:r>
            <a:r>
              <a:rPr lang="en-US" altLang="ja-JP" sz="1400" kern="100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 </a:t>
            </a:r>
            <a:r>
              <a:rPr lang="en-US" altLang="ja-JP" sz="1400" kern="100" err="1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ipagpatuloy</a:t>
            </a:r>
            <a:r>
              <a:rPr lang="en-US" altLang="ja-JP" sz="1400" kern="100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 ang </a:t>
            </a:r>
            <a:r>
              <a:rPr lang="en-US" altLang="ja-JP" sz="1400" kern="100" err="1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isang</a:t>
            </a:r>
            <a:r>
              <a:rPr lang="en-US" altLang="ja-JP" sz="1400" kern="100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 rotational </a:t>
            </a:r>
            <a:r>
              <a:rPr lang="en-US" altLang="ja-JP" sz="1400" kern="100" err="1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na</a:t>
            </a:r>
            <a:r>
              <a:rPr lang="en-US" altLang="ja-JP" sz="1400" kern="100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 </a:t>
            </a:r>
            <a:r>
              <a:rPr lang="en-US" altLang="ja-JP" sz="1400" kern="100" err="1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paggalaw</a:t>
            </a:r>
            <a:r>
              <a:rPr lang="en-US" altLang="ja-JP" sz="1400" kern="100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 </a:t>
            </a:r>
            <a:r>
              <a:rPr lang="en-US" altLang="ja-JP" sz="1400" kern="100" err="1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sa</a:t>
            </a:r>
            <a:r>
              <a:rPr lang="en-US" altLang="ja-JP" sz="1400" kern="100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 </a:t>
            </a:r>
            <a:r>
              <a:rPr lang="en-US" altLang="ja-JP" sz="1400" kern="100" err="1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pamamagitan</a:t>
            </a:r>
            <a:r>
              <a:rPr lang="en-US" altLang="ja-JP" sz="1400" kern="100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 ng "inertia".</a:t>
            </a:r>
            <a:endParaRPr lang="ja-JP" altLang="ja-JP" sz="1400" kern="100">
              <a:effectLst/>
              <a:latin typeface="ＭＳ ゴシック" panose="020B0609070205080204" pitchFamily="49" charset="-128"/>
              <a:ea typeface="ＭＳ ゴシック" panose="020B0609070205080204" pitchFamily="49" charset="-128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altLang="ja-JP" sz="1400" b="1" u="sng" err="1">
                <a:effectLst/>
                <a:latin typeface="Arial"/>
                <a:ea typeface="ＭＳ ゴシック"/>
                <a:cs typeface="Arial"/>
              </a:rPr>
              <a:t>Samakatuwid</a:t>
            </a:r>
            <a:r>
              <a:rPr lang="en-US" altLang="ja-JP" sz="1400" b="1" u="sng">
                <a:effectLst/>
                <a:latin typeface="Arial"/>
                <a:ea typeface="ＭＳ ゴシック"/>
                <a:cs typeface="Arial"/>
              </a:rPr>
              <a:t>, ang </a:t>
            </a:r>
            <a:r>
              <a:rPr lang="en-US" altLang="ja-JP" sz="1400" b="1" u="sng" err="1">
                <a:effectLst/>
                <a:latin typeface="Arial"/>
                <a:ea typeface="ＭＳ ゴシック"/>
                <a:cs typeface="Arial"/>
              </a:rPr>
              <a:t>biglaang</a:t>
            </a:r>
            <a:r>
              <a:rPr lang="en-US" altLang="ja-JP" sz="1400" b="1" u="sng">
                <a:effectLst/>
                <a:latin typeface="Arial"/>
                <a:ea typeface="ＭＳ ゴシック"/>
                <a:cs typeface="Arial"/>
              </a:rPr>
              <a:t> </a:t>
            </a:r>
            <a:r>
              <a:rPr lang="en-US" altLang="ja-JP" sz="1400" b="1" u="sng" err="1">
                <a:effectLst/>
                <a:latin typeface="Arial"/>
                <a:ea typeface="ＭＳ ゴシック"/>
                <a:cs typeface="Arial"/>
              </a:rPr>
              <a:t>operasyon</a:t>
            </a:r>
            <a:r>
              <a:rPr lang="en-US" altLang="ja-JP" sz="1400" b="1" u="sng">
                <a:effectLst/>
                <a:latin typeface="Arial"/>
                <a:ea typeface="ＭＳ ゴシック"/>
                <a:cs typeface="Arial"/>
              </a:rPr>
              <a:t> ay </a:t>
            </a:r>
            <a:r>
              <a:rPr lang="en-US" altLang="ja-JP" sz="1400" b="1" u="sng" err="1">
                <a:effectLst/>
                <a:latin typeface="Arial"/>
                <a:ea typeface="ＭＳ ゴシック"/>
                <a:cs typeface="Arial"/>
              </a:rPr>
              <a:t>mapanganib</a:t>
            </a:r>
            <a:endParaRPr lang="ja-JP" altLang="en-US" sz="1400" b="1" u="sng">
              <a:solidFill>
                <a:prstClr val="black"/>
              </a:solidFill>
              <a:latin typeface="Arial"/>
              <a:ea typeface="ＭＳ ゴシック"/>
              <a:cs typeface="Arial"/>
            </a:endParaRPr>
          </a:p>
        </p:txBody>
      </p:sp>
      <p:pic>
        <p:nvPicPr>
          <p:cNvPr id="2" name="図 1">
            <a:extLst>
              <a:ext uri="{FF2B5EF4-FFF2-40B4-BE49-F238E27FC236}">
                <a16:creationId xmlns:a16="http://schemas.microsoft.com/office/drawing/2014/main" id="{A48A179E-9EAE-4B6E-A3E6-1F4EADF8DD9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0996" t="20676" r="19163"/>
          <a:stretch/>
        </p:blipFill>
        <p:spPr>
          <a:xfrm>
            <a:off x="2780749" y="3600959"/>
            <a:ext cx="6324867" cy="2149891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056730958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3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385269"/>
          </a:xfrm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r>
              <a:rPr lang="en-US" altLang="ja-JP" sz="2400" b="1">
                <a:effectLst/>
                <a:latin typeface="Arial" panose="020B0604020202020204" pitchFamily="34" charset="0"/>
                <a:ea typeface="ＭＳ ゴシック" panose="020B0609070205080204" pitchFamily="49" charset="-128"/>
              </a:rPr>
              <a:t>Ang Friction at </a:t>
            </a:r>
            <a:r>
              <a:rPr lang="en-US" altLang="ja-JP" sz="2400" b="1" err="1">
                <a:effectLst/>
                <a:latin typeface="Arial" panose="020B0604020202020204" pitchFamily="34" charset="0"/>
                <a:ea typeface="ＭＳ ゴシック" panose="020B0609070205080204" pitchFamily="49" charset="-128"/>
              </a:rPr>
              <a:t>Estabilidad</a:t>
            </a:r>
            <a:r>
              <a:rPr lang="en-US" altLang="ja-JP" sz="2400" b="1">
                <a:effectLst/>
                <a:latin typeface="Arial" panose="020B0604020202020204" pitchFamily="34" charset="0"/>
                <a:ea typeface="ＭＳ ゴシック" panose="020B0609070205080204" pitchFamily="49" charset="-128"/>
              </a:rPr>
              <a:t> ng Aerial Work Platform</a:t>
            </a:r>
            <a:endParaRPr kumimoji="1" lang="ja-JP" altLang="en-US" sz="2400" b="1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3865478" y="6400413"/>
            <a:ext cx="4305184" cy="27699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r"/>
            <a:r>
              <a:rPr lang="en-US" altLang="ja-JP" sz="1200" dirty="0" err="1">
                <a:solidFill>
                  <a:prstClr val="black"/>
                </a:solidFill>
              </a:rPr>
              <a:t>teksto</a:t>
            </a:r>
            <a:r>
              <a:rPr lang="en-US" altLang="ja-JP" sz="1200" dirty="0">
                <a:solidFill>
                  <a:prstClr val="black"/>
                </a:solidFill>
              </a:rPr>
              <a:t> p.</a:t>
            </a:r>
            <a:r>
              <a:rPr lang="ja-JP" altLang="en-US" sz="1200" dirty="0">
                <a:solidFill>
                  <a:prstClr val="black"/>
                </a:solidFill>
              </a:rPr>
              <a:t>１６０</a:t>
            </a:r>
            <a:r>
              <a:rPr lang="en-US" altLang="ja-JP" sz="1200" dirty="0">
                <a:solidFill>
                  <a:prstClr val="black"/>
                </a:solidFill>
              </a:rPr>
              <a:t>/</a:t>
            </a:r>
            <a:r>
              <a:rPr lang="en-US" altLang="ja-JP" sz="1200" dirty="0" err="1">
                <a:solidFill>
                  <a:prstClr val="black"/>
                </a:solidFill>
              </a:rPr>
              <a:t>Suportang</a:t>
            </a:r>
            <a:r>
              <a:rPr lang="en-US" altLang="ja-JP" sz="1200" dirty="0">
                <a:solidFill>
                  <a:prstClr val="black"/>
                </a:solidFill>
              </a:rPr>
              <a:t> </a:t>
            </a:r>
            <a:r>
              <a:rPr lang="en-US" altLang="ja-JP" sz="1200" dirty="0" err="1">
                <a:solidFill>
                  <a:prstClr val="black"/>
                </a:solidFill>
              </a:rPr>
              <a:t>Aklat-Aralin</a:t>
            </a:r>
            <a:r>
              <a:rPr lang="en-US" altLang="ja-JP" sz="1200" dirty="0">
                <a:solidFill>
                  <a:prstClr val="black"/>
                </a:solidFill>
              </a:rPr>
              <a:t> p.</a:t>
            </a:r>
            <a:r>
              <a:rPr lang="ja-JP" altLang="en-US" sz="1200" dirty="0" smtClean="0">
                <a:solidFill>
                  <a:prstClr val="black"/>
                </a:solidFill>
              </a:rPr>
              <a:t>６９～７０</a:t>
            </a:r>
            <a:endParaRPr lang="ja-JP" altLang="en-US" sz="1200" dirty="0">
              <a:solidFill>
                <a:prstClr val="black"/>
              </a:solidFill>
            </a:endParaRP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712B29-8DFD-45C1-BE8F-2E7F44751CDC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75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コンテンツ プレースホルダー 4"/>
          <p:cNvSpPr txBox="1">
            <a:spLocks/>
          </p:cNvSpPr>
          <p:nvPr/>
        </p:nvSpPr>
        <p:spPr>
          <a:xfrm>
            <a:off x="628649" y="852738"/>
            <a:ext cx="7886701" cy="2848167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 algn="just">
              <a:buNone/>
            </a:pPr>
            <a:r>
              <a:rPr lang="en-US" altLang="ja-JP" sz="1400" kern="100" err="1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Kapag</a:t>
            </a:r>
            <a:r>
              <a:rPr lang="en-US" altLang="ja-JP" sz="1400" kern="100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 </a:t>
            </a:r>
            <a:r>
              <a:rPr lang="en-US" altLang="ja-JP" sz="1400" kern="100" err="1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sinubukan</a:t>
            </a:r>
            <a:r>
              <a:rPr lang="en-US" altLang="ja-JP" sz="1400" kern="100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 </a:t>
            </a:r>
            <a:r>
              <a:rPr lang="en-US" altLang="ja-JP" sz="1400" kern="100" err="1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mong</a:t>
            </a:r>
            <a:r>
              <a:rPr lang="en-US" altLang="ja-JP" sz="1400" kern="100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 </a:t>
            </a:r>
            <a:r>
              <a:rPr lang="en-US" altLang="ja-JP" sz="1400" kern="100" err="1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iparada</a:t>
            </a:r>
            <a:r>
              <a:rPr lang="en-US" altLang="ja-JP" sz="1400" kern="100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 ang </a:t>
            </a:r>
            <a:r>
              <a:rPr lang="en-US" altLang="ja-JP" sz="1400" kern="100" err="1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isang</a:t>
            </a:r>
            <a:r>
              <a:rPr lang="en-US" altLang="ja-JP" sz="1400" kern="100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 aerial work platform </a:t>
            </a:r>
            <a:r>
              <a:rPr lang="en-US" altLang="ja-JP" sz="1400" kern="100" err="1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sa</a:t>
            </a:r>
            <a:r>
              <a:rPr lang="en-US" altLang="ja-JP" sz="1400" kern="100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 </a:t>
            </a:r>
            <a:r>
              <a:rPr lang="en-US" altLang="ja-JP" sz="1400" kern="100" err="1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isang</a:t>
            </a:r>
            <a:r>
              <a:rPr lang="en-US" altLang="ja-JP" sz="1400" kern="100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 </a:t>
            </a:r>
            <a:r>
              <a:rPr lang="en-US" altLang="ja-JP" sz="1400" kern="100" err="1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dalisdis</a:t>
            </a:r>
            <a:r>
              <a:rPr lang="en-US" altLang="ja-JP" sz="1400" kern="100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 at </a:t>
            </a:r>
            <a:r>
              <a:rPr lang="en-US" altLang="ja-JP" sz="1400" kern="100" err="1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subukang</a:t>
            </a:r>
            <a:r>
              <a:rPr lang="en-US" altLang="ja-JP" sz="1400" kern="100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 </a:t>
            </a:r>
            <a:r>
              <a:rPr lang="en-US" altLang="ja-JP" sz="1400" kern="100" err="1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magtrabaho</a:t>
            </a:r>
            <a:r>
              <a:rPr lang="en-US" altLang="ja-JP" sz="1400" kern="100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, </a:t>
            </a:r>
            <a:r>
              <a:rPr lang="en-US" altLang="ja-JP" sz="1400" kern="100" err="1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kakailanganin</a:t>
            </a:r>
            <a:r>
              <a:rPr lang="en-US" altLang="ja-JP" sz="1400" kern="100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 </a:t>
            </a:r>
            <a:r>
              <a:rPr lang="en-US" altLang="ja-JP" sz="1400" kern="100" err="1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mong</a:t>
            </a:r>
            <a:r>
              <a:rPr lang="en-US" altLang="ja-JP" sz="1400" kern="100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 </a:t>
            </a:r>
            <a:r>
              <a:rPr lang="en-US" altLang="ja-JP" sz="1400" kern="100" err="1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huminto</a:t>
            </a:r>
            <a:r>
              <a:rPr lang="en-US" altLang="ja-JP" sz="1400" kern="100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 </a:t>
            </a:r>
            <a:r>
              <a:rPr lang="en-US" altLang="ja-JP" sz="1400" kern="100" err="1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gamit</a:t>
            </a:r>
            <a:r>
              <a:rPr lang="en-US" altLang="ja-JP" sz="1400" kern="100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 ang foot brake, </a:t>
            </a:r>
            <a:r>
              <a:rPr lang="en-US" altLang="ja-JP" sz="1400" kern="100" err="1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maglagay</a:t>
            </a:r>
            <a:r>
              <a:rPr lang="en-US" altLang="ja-JP" sz="1400" kern="100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 ng parking brake, </a:t>
            </a:r>
            <a:r>
              <a:rPr lang="en-US" altLang="ja-JP" sz="1400" kern="100" err="1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higit</a:t>
            </a:r>
            <a:r>
              <a:rPr lang="en-US" altLang="ja-JP" sz="1400" kern="100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 pang </a:t>
            </a:r>
            <a:r>
              <a:rPr lang="en-US" altLang="ja-JP" sz="1400" kern="100" err="1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ihinto</a:t>
            </a:r>
            <a:r>
              <a:rPr lang="en-US" altLang="ja-JP" sz="1400" kern="100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 </a:t>
            </a:r>
            <a:r>
              <a:rPr lang="en-US" altLang="ja-JP" sz="1400" kern="100" err="1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ito</a:t>
            </a:r>
            <a:r>
              <a:rPr lang="en-US" altLang="ja-JP" sz="1400" kern="100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, at mag-install ng outrigger.</a:t>
            </a:r>
            <a:r>
              <a:rPr lang="ja-JP" altLang="ja-JP" sz="1400" kern="100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Arial" panose="020B0604020202020204" pitchFamily="34" charset="0"/>
              </a:rPr>
              <a:t>。</a:t>
            </a:r>
            <a:endParaRPr lang="ja-JP" altLang="ja-JP" sz="1400" kern="100">
              <a:effectLst/>
              <a:latin typeface="ＭＳ ゴシック" panose="020B0609070205080204" pitchFamily="49" charset="-128"/>
              <a:ea typeface="ＭＳ ゴシック" panose="020B0609070205080204" pitchFamily="49" charset="-128"/>
              <a:cs typeface="Times New Roman" panose="02020603050405020304" pitchFamily="18" charset="0"/>
            </a:endParaRPr>
          </a:p>
          <a:p>
            <a:pPr indent="0" algn="just">
              <a:buNone/>
            </a:pPr>
            <a:r>
              <a:rPr lang="en-US" altLang="ja-JP" sz="1400" kern="100">
                <a:effectLst/>
                <a:latin typeface="Arial"/>
                <a:ea typeface="ＭＳ ゴシック"/>
                <a:cs typeface="Times New Roman"/>
              </a:rPr>
              <a:t>Ngayon, kung </a:t>
            </a:r>
            <a:r>
              <a:rPr lang="en-US" altLang="ja-JP" sz="1400" kern="100" err="1">
                <a:effectLst/>
                <a:latin typeface="Arial"/>
                <a:ea typeface="ＭＳ ゴシック"/>
                <a:cs typeface="Times New Roman"/>
              </a:rPr>
              <a:t>iisipin</a:t>
            </a:r>
            <a:r>
              <a:rPr lang="en-US" altLang="ja-JP" sz="1400" kern="100">
                <a:effectLst/>
                <a:latin typeface="Arial"/>
                <a:ea typeface="ＭＳ ゴシック"/>
                <a:cs typeface="Times New Roman"/>
              </a:rPr>
              <a:t> </a:t>
            </a:r>
            <a:r>
              <a:rPr lang="en-US" altLang="ja-JP" sz="1400" kern="100" err="1">
                <a:effectLst/>
                <a:latin typeface="Arial"/>
                <a:ea typeface="ＭＳ ゴシック"/>
                <a:cs typeface="Times New Roman"/>
              </a:rPr>
              <a:t>mo</a:t>
            </a:r>
            <a:r>
              <a:rPr lang="en-US" altLang="ja-JP" sz="1400" kern="100">
                <a:effectLst/>
                <a:latin typeface="Arial"/>
                <a:ea typeface="ＭＳ ゴシック"/>
                <a:cs typeface="Times New Roman"/>
              </a:rPr>
              <a:t> ang </a:t>
            </a:r>
            <a:r>
              <a:rPr lang="en-US" altLang="ja-JP" sz="1400" kern="100" err="1">
                <a:effectLst/>
                <a:latin typeface="Arial"/>
                <a:ea typeface="ＭＳ ゴシック"/>
                <a:cs typeface="Times New Roman"/>
              </a:rPr>
              <a:t>tungkol</a:t>
            </a:r>
            <a:r>
              <a:rPr lang="en-US" altLang="ja-JP" sz="1400" kern="100">
                <a:effectLst/>
                <a:latin typeface="Arial"/>
                <a:ea typeface="ＭＳ ゴシック"/>
                <a:cs typeface="Times New Roman"/>
              </a:rPr>
              <a:t> </a:t>
            </a:r>
            <a:r>
              <a:rPr lang="en-US" altLang="ja-JP" sz="1400" kern="100" err="1">
                <a:effectLst/>
                <a:latin typeface="Arial"/>
                <a:ea typeface="ＭＳ ゴシック"/>
                <a:cs typeface="Times New Roman"/>
              </a:rPr>
              <a:t>sa</a:t>
            </a:r>
            <a:r>
              <a:rPr lang="en-US" altLang="ja-JP" sz="1400" kern="100">
                <a:effectLst/>
                <a:latin typeface="Arial"/>
                <a:ea typeface="ＭＳ ゴシック"/>
                <a:cs typeface="Times New Roman"/>
              </a:rPr>
              <a:t> friction </a:t>
            </a:r>
            <a:r>
              <a:rPr lang="en-US" altLang="ja-JP" sz="1400" kern="100" err="1">
                <a:effectLst/>
                <a:latin typeface="Arial"/>
                <a:ea typeface="ＭＳ ゴシック"/>
                <a:cs typeface="Times New Roman"/>
              </a:rPr>
              <a:t>dito</a:t>
            </a:r>
            <a:r>
              <a:rPr lang="en-US" altLang="ja-JP" sz="1400" kern="100">
                <a:effectLst/>
                <a:latin typeface="Arial"/>
                <a:ea typeface="ＭＳ ゴシック"/>
                <a:cs typeface="Times New Roman"/>
              </a:rPr>
              <a:t>, ang </a:t>
            </a:r>
            <a:r>
              <a:rPr lang="en-US" altLang="ja-JP" sz="1400" kern="100" err="1">
                <a:effectLst/>
                <a:latin typeface="Arial"/>
                <a:ea typeface="ＭＳ ゴシック"/>
                <a:cs typeface="Times New Roman"/>
              </a:rPr>
              <a:t>dahilan</a:t>
            </a:r>
            <a:r>
              <a:rPr lang="en-US" altLang="ja-JP" sz="1400" kern="100">
                <a:effectLst/>
                <a:latin typeface="Arial"/>
                <a:ea typeface="ＭＳ ゴシック"/>
                <a:cs typeface="Times New Roman"/>
              </a:rPr>
              <a:t> kung </a:t>
            </a:r>
            <a:r>
              <a:rPr lang="en-US" altLang="ja-JP" sz="1400" kern="100" err="1">
                <a:effectLst/>
                <a:latin typeface="Arial"/>
                <a:ea typeface="ＭＳ ゴシック"/>
                <a:cs typeface="Times New Roman"/>
              </a:rPr>
              <a:t>bakit</a:t>
            </a:r>
            <a:r>
              <a:rPr lang="en-US" altLang="ja-JP" sz="1400" kern="100">
                <a:effectLst/>
                <a:latin typeface="Arial"/>
                <a:ea typeface="ＭＳ ゴシック"/>
                <a:cs typeface="Times New Roman"/>
              </a:rPr>
              <a:t> </a:t>
            </a:r>
            <a:r>
              <a:rPr lang="en-US" altLang="ja-JP" sz="1400" kern="100" err="1">
                <a:effectLst/>
                <a:latin typeface="Arial"/>
                <a:ea typeface="ＭＳ ゴシック"/>
                <a:cs typeface="Times New Roman"/>
              </a:rPr>
              <a:t>maaari</a:t>
            </a:r>
            <a:r>
              <a:rPr lang="en-US" altLang="ja-JP" sz="1400" kern="100">
                <a:effectLst/>
                <a:latin typeface="Arial"/>
                <a:ea typeface="ＭＳ ゴシック"/>
                <a:cs typeface="Times New Roman"/>
              </a:rPr>
              <a:t> kang mag-decelerate at </a:t>
            </a:r>
            <a:r>
              <a:rPr lang="en-US" altLang="ja-JP" sz="1400" kern="100" err="1">
                <a:effectLst/>
                <a:latin typeface="Arial"/>
                <a:ea typeface="ＭＳ ゴシック"/>
                <a:cs typeface="Times New Roman"/>
              </a:rPr>
              <a:t>huminto</a:t>
            </a:r>
            <a:r>
              <a:rPr lang="en-US" altLang="ja-JP" sz="1400" kern="100">
                <a:effectLst/>
                <a:latin typeface="Arial"/>
                <a:ea typeface="ＭＳ ゴシック"/>
                <a:cs typeface="Times New Roman"/>
              </a:rPr>
              <a:t> </a:t>
            </a:r>
            <a:r>
              <a:rPr lang="en-US" altLang="ja-JP" sz="1400" kern="100" err="1">
                <a:effectLst/>
                <a:latin typeface="Arial"/>
                <a:ea typeface="ＭＳ ゴシック"/>
                <a:cs typeface="Times New Roman"/>
              </a:rPr>
              <a:t>gamit</a:t>
            </a:r>
            <a:r>
              <a:rPr lang="en-US" altLang="ja-JP" sz="1400" kern="100">
                <a:effectLst/>
                <a:latin typeface="Arial"/>
                <a:ea typeface="ＭＳ ゴシック"/>
                <a:cs typeface="Times New Roman"/>
              </a:rPr>
              <a:t> ang foot brake ay </a:t>
            </a:r>
            <a:r>
              <a:rPr lang="en-US" altLang="ja-JP" sz="1400" kern="100" err="1">
                <a:effectLst/>
                <a:latin typeface="Arial"/>
                <a:ea typeface="ＭＳ ゴシック"/>
                <a:cs typeface="Times New Roman"/>
              </a:rPr>
              <a:t>dahil</a:t>
            </a:r>
            <a:r>
              <a:rPr lang="en-US" altLang="ja-JP" sz="1400" kern="100">
                <a:effectLst/>
                <a:latin typeface="Arial"/>
                <a:ea typeface="ＭＳ ゴシック"/>
                <a:cs typeface="Times New Roman"/>
              </a:rPr>
              <a:t> </a:t>
            </a:r>
            <a:r>
              <a:rPr lang="en-US" altLang="ja-JP" sz="1400" kern="100" err="1">
                <a:effectLst/>
                <a:latin typeface="Arial"/>
                <a:ea typeface="ＭＳ ゴシック"/>
                <a:cs typeface="Times New Roman"/>
              </a:rPr>
              <a:t>gumagana</a:t>
            </a:r>
            <a:r>
              <a:rPr lang="en-US" altLang="ja-JP" sz="1400" kern="100">
                <a:effectLst/>
                <a:latin typeface="Arial"/>
                <a:ea typeface="ＭＳ ゴシック"/>
                <a:cs typeface="Times New Roman"/>
              </a:rPr>
              <a:t> ang frictional force ng </a:t>
            </a:r>
            <a:r>
              <a:rPr lang="en-US" altLang="ja-JP" sz="1400" kern="100" err="1">
                <a:effectLst/>
                <a:latin typeface="Arial"/>
                <a:ea typeface="ＭＳ ゴシック"/>
                <a:cs typeface="Times New Roman"/>
              </a:rPr>
              <a:t>preno</a:t>
            </a:r>
            <a:r>
              <a:rPr lang="en-US" altLang="ja-JP" sz="1400" kern="100">
                <a:effectLst/>
                <a:latin typeface="Arial"/>
                <a:ea typeface="ＭＳ ゴシック"/>
                <a:cs typeface="Times New Roman"/>
              </a:rPr>
              <a:t>. Mabisa ang parking brake </a:t>
            </a:r>
            <a:r>
              <a:rPr lang="en-US" altLang="ja-JP" sz="1400" kern="100" err="1">
                <a:effectLst/>
                <a:latin typeface="Arial"/>
                <a:ea typeface="ＭＳ ゴシック"/>
                <a:cs typeface="Times New Roman"/>
              </a:rPr>
              <a:t>dahil</a:t>
            </a:r>
            <a:r>
              <a:rPr lang="en-US" altLang="ja-JP" sz="1400" kern="100">
                <a:effectLst/>
                <a:latin typeface="Arial"/>
                <a:ea typeface="ＭＳ ゴシック"/>
                <a:cs typeface="Times New Roman"/>
              </a:rPr>
              <a:t> </a:t>
            </a:r>
            <a:r>
              <a:rPr lang="en-US" altLang="ja-JP" sz="1400" kern="100" err="1">
                <a:effectLst/>
                <a:latin typeface="Arial"/>
                <a:ea typeface="ＭＳ ゴシック"/>
                <a:cs typeface="Times New Roman"/>
              </a:rPr>
              <a:t>sa</a:t>
            </a:r>
            <a:r>
              <a:rPr lang="en-US" altLang="ja-JP" sz="1400" kern="100">
                <a:effectLst/>
                <a:latin typeface="Arial"/>
                <a:ea typeface="ＭＳ ゴシック"/>
                <a:cs typeface="Times New Roman"/>
              </a:rPr>
              <a:t> frictional force. </a:t>
            </a:r>
            <a:r>
              <a:rPr lang="en-US" altLang="ja-JP" sz="1400" kern="100" err="1">
                <a:effectLst/>
                <a:latin typeface="Arial"/>
                <a:ea typeface="ＭＳ ゴシック"/>
                <a:cs typeface="Times New Roman"/>
              </a:rPr>
              <a:t>Higit</a:t>
            </a:r>
            <a:r>
              <a:rPr lang="en-US" altLang="ja-JP" sz="1400" kern="100">
                <a:effectLst/>
                <a:latin typeface="Arial"/>
                <a:ea typeface="ＭＳ ゴシック"/>
                <a:cs typeface="Times New Roman"/>
              </a:rPr>
              <a:t> pa </a:t>
            </a:r>
            <a:r>
              <a:rPr lang="en-US" altLang="ja-JP" sz="1400" kern="100" err="1">
                <a:effectLst/>
                <a:latin typeface="Arial"/>
                <a:ea typeface="ＭＳ ゴシック"/>
                <a:cs typeface="Times New Roman"/>
              </a:rPr>
              <a:t>rito</a:t>
            </a:r>
            <a:r>
              <a:rPr lang="en-US" altLang="ja-JP" sz="1400" kern="100">
                <a:effectLst/>
                <a:latin typeface="Arial"/>
                <a:ea typeface="ＭＳ ゴシック"/>
                <a:cs typeface="Times New Roman"/>
              </a:rPr>
              <a:t>, </a:t>
            </a:r>
            <a:r>
              <a:rPr lang="en-US" altLang="ja-JP" sz="1400" kern="100" err="1">
                <a:effectLst/>
                <a:latin typeface="Arial"/>
                <a:ea typeface="ＭＳ ゴシック"/>
                <a:cs typeface="Times New Roman"/>
              </a:rPr>
              <a:t>dahil</a:t>
            </a:r>
            <a:r>
              <a:rPr lang="en-US" altLang="ja-JP" sz="1400" kern="100">
                <a:effectLst/>
                <a:latin typeface="Arial"/>
                <a:ea typeface="ＭＳ ゴシック"/>
                <a:cs typeface="Times New Roman"/>
              </a:rPr>
              <a:t> </a:t>
            </a:r>
            <a:r>
              <a:rPr lang="en-US" altLang="ja-JP" sz="1400" b="1" u="sng" kern="100" err="1">
                <a:effectLst/>
                <a:latin typeface="Arial"/>
                <a:ea typeface="ＭＳ ゴシック"/>
                <a:cs typeface="Times New Roman"/>
              </a:rPr>
              <a:t>kumikilos</a:t>
            </a:r>
            <a:r>
              <a:rPr lang="en-US" altLang="ja-JP" sz="1400" b="1" u="sng" kern="100">
                <a:effectLst/>
                <a:latin typeface="Arial"/>
                <a:ea typeface="ＭＳ ゴシック"/>
                <a:cs typeface="Times New Roman"/>
              </a:rPr>
              <a:t> ang frictional force </a:t>
            </a:r>
            <a:r>
              <a:rPr lang="en-US" altLang="ja-JP" sz="1400" b="1" u="sng" kern="100" err="1">
                <a:effectLst/>
                <a:latin typeface="Arial"/>
                <a:ea typeface="ＭＳ ゴシック"/>
                <a:cs typeface="Times New Roman"/>
              </a:rPr>
              <a:t>sa</a:t>
            </a:r>
            <a:r>
              <a:rPr lang="en-US" altLang="ja-JP" sz="1400" b="1" u="sng" kern="100">
                <a:effectLst/>
                <a:latin typeface="Arial"/>
                <a:ea typeface="ＭＳ ゴシック"/>
                <a:cs typeface="Times New Roman"/>
              </a:rPr>
              <a:t> </a:t>
            </a:r>
            <a:r>
              <a:rPr lang="en-US" altLang="ja-JP" sz="1400" b="1" u="sng" kern="100" err="1">
                <a:effectLst/>
                <a:latin typeface="Arial"/>
                <a:ea typeface="ＭＳ ゴシック"/>
                <a:cs typeface="Times New Roman"/>
              </a:rPr>
              <a:t>pagitan</a:t>
            </a:r>
            <a:r>
              <a:rPr lang="en-US" altLang="ja-JP" sz="1400" b="1" u="sng" kern="100">
                <a:effectLst/>
                <a:latin typeface="Arial"/>
                <a:ea typeface="ＭＳ ゴシック"/>
                <a:cs typeface="Times New Roman"/>
              </a:rPr>
              <a:t> ng </a:t>
            </a:r>
            <a:r>
              <a:rPr lang="en-US" altLang="ja-JP" sz="1400" b="1" u="sng" kern="100" err="1">
                <a:effectLst/>
                <a:latin typeface="Arial"/>
                <a:ea typeface="ＭＳ ゴシック"/>
                <a:cs typeface="Times New Roman"/>
              </a:rPr>
              <a:t>ibabaw</a:t>
            </a:r>
            <a:r>
              <a:rPr lang="en-US" altLang="ja-JP" sz="1400" b="1" u="sng" kern="100">
                <a:effectLst/>
                <a:latin typeface="Arial"/>
                <a:ea typeface="ＭＳ ゴシック"/>
                <a:cs typeface="Times New Roman"/>
              </a:rPr>
              <a:t> ng </a:t>
            </a:r>
            <a:r>
              <a:rPr lang="en-US" altLang="ja-JP" sz="1400" b="1" u="sng" kern="100" err="1">
                <a:effectLst/>
                <a:latin typeface="Arial"/>
                <a:ea typeface="ＭＳ ゴシック"/>
                <a:cs typeface="Times New Roman"/>
              </a:rPr>
              <a:t>kalsada</a:t>
            </a:r>
            <a:r>
              <a:rPr lang="en-US" altLang="ja-JP" sz="1400" b="1" u="sng" kern="100">
                <a:effectLst/>
                <a:latin typeface="Arial"/>
                <a:ea typeface="ＭＳ ゴシック"/>
                <a:cs typeface="Times New Roman"/>
              </a:rPr>
              <a:t> at ng </a:t>
            </a:r>
            <a:r>
              <a:rPr lang="en-US" altLang="ja-JP" sz="1400" b="1" u="sng" kern="100" err="1">
                <a:effectLst/>
                <a:latin typeface="Arial"/>
                <a:ea typeface="ＭＳ ゴシック"/>
                <a:cs typeface="Times New Roman"/>
              </a:rPr>
              <a:t>mga</a:t>
            </a:r>
            <a:r>
              <a:rPr lang="en-US" altLang="ja-JP" sz="1400" b="1" u="sng" kern="100">
                <a:effectLst/>
                <a:latin typeface="Arial"/>
                <a:ea typeface="ＭＳ ゴシック"/>
                <a:cs typeface="Times New Roman"/>
              </a:rPr>
              <a:t> </a:t>
            </a:r>
            <a:r>
              <a:rPr lang="en-US" altLang="ja-JP" sz="1400" b="1" u="sng" kern="100" err="1">
                <a:effectLst/>
                <a:latin typeface="Arial"/>
                <a:ea typeface="ＭＳ ゴシック"/>
                <a:cs typeface="Times New Roman"/>
              </a:rPr>
              <a:t>gulong</a:t>
            </a:r>
            <a:r>
              <a:rPr lang="en-US" altLang="ja-JP" sz="1400" kern="100">
                <a:effectLst/>
                <a:latin typeface="Arial"/>
                <a:ea typeface="ＭＳ ゴシック"/>
                <a:cs typeface="Times New Roman"/>
              </a:rPr>
              <a:t>, </a:t>
            </a:r>
            <a:r>
              <a:rPr lang="en-US" altLang="ja-JP" sz="1400" b="1" u="sng" kern="100">
                <a:effectLst/>
                <a:latin typeface="Arial"/>
                <a:ea typeface="ＭＳ ゴシック"/>
                <a:cs typeface="Times New Roman"/>
              </a:rPr>
              <a:t>ang aerial work platform ay </a:t>
            </a:r>
            <a:r>
              <a:rPr lang="en-US" altLang="ja-JP" sz="1400" b="1" u="sng" kern="100" err="1">
                <a:effectLst/>
                <a:latin typeface="Arial"/>
                <a:ea typeface="ＭＳ ゴシック"/>
                <a:cs typeface="Times New Roman"/>
              </a:rPr>
              <a:t>maaaring</a:t>
            </a:r>
            <a:r>
              <a:rPr lang="en-US" altLang="ja-JP" sz="1400" b="1" u="sng" kern="100">
                <a:effectLst/>
                <a:latin typeface="Arial"/>
                <a:ea typeface="ＭＳ ゴシック"/>
                <a:cs typeface="Times New Roman"/>
              </a:rPr>
              <a:t> </a:t>
            </a:r>
            <a:r>
              <a:rPr lang="en-US" altLang="ja-JP" sz="1400" b="1" u="sng" kern="100" err="1">
                <a:effectLst/>
                <a:latin typeface="Arial"/>
                <a:ea typeface="ＭＳ ゴシック"/>
                <a:cs typeface="Times New Roman"/>
              </a:rPr>
              <a:t>panatilihing</a:t>
            </a:r>
            <a:r>
              <a:rPr lang="en-US" altLang="ja-JP" sz="1400" b="1" u="sng" kern="100">
                <a:effectLst/>
                <a:latin typeface="Arial"/>
                <a:ea typeface="ＭＳ ゴシック"/>
                <a:cs typeface="Times New Roman"/>
              </a:rPr>
              <a:t> </a:t>
            </a:r>
            <a:r>
              <a:rPr lang="en-US" altLang="ja-JP" sz="1400" b="1" u="sng" kern="100" err="1">
                <a:effectLst/>
                <a:latin typeface="Arial"/>
                <a:ea typeface="ＭＳ ゴシック"/>
                <a:cs typeface="Times New Roman"/>
              </a:rPr>
              <a:t>huminto</a:t>
            </a:r>
            <a:r>
              <a:rPr lang="en-US" altLang="ja-JP" sz="1400" b="1" u="sng" kern="100">
                <a:effectLst/>
                <a:latin typeface="Arial"/>
                <a:ea typeface="ＭＳ ゴシック"/>
                <a:cs typeface="Times New Roman"/>
              </a:rPr>
              <a:t> kung ang </a:t>
            </a:r>
            <a:r>
              <a:rPr lang="en-US" altLang="ja-JP" sz="1400" b="1" u="sng" kern="100" err="1">
                <a:effectLst/>
                <a:latin typeface="Arial"/>
                <a:ea typeface="ＭＳ ゴシック"/>
                <a:cs typeface="Times New Roman"/>
              </a:rPr>
              <a:t>mga</a:t>
            </a:r>
            <a:r>
              <a:rPr lang="en-US" altLang="ja-JP" sz="1400" b="1" u="sng" kern="100">
                <a:effectLst/>
                <a:latin typeface="Arial"/>
                <a:ea typeface="ＭＳ ゴシック"/>
                <a:cs typeface="Times New Roman"/>
              </a:rPr>
              <a:t> </a:t>
            </a:r>
            <a:r>
              <a:rPr lang="en-US" altLang="ja-JP" sz="1400" b="1" u="sng" kern="100" err="1">
                <a:effectLst/>
                <a:latin typeface="Arial"/>
                <a:ea typeface="ＭＳ ゴシック"/>
                <a:cs typeface="Times New Roman"/>
              </a:rPr>
              <a:t>preno</a:t>
            </a:r>
            <a:r>
              <a:rPr lang="en-US" altLang="ja-JP" sz="1400" b="1" u="sng" kern="100">
                <a:effectLst/>
                <a:latin typeface="Arial"/>
                <a:ea typeface="ＭＳ ゴシック"/>
                <a:cs typeface="Times New Roman"/>
              </a:rPr>
              <a:t> ay </a:t>
            </a:r>
            <a:r>
              <a:rPr lang="en-US" altLang="ja-JP" sz="1400" b="1" u="sng" kern="100" err="1">
                <a:effectLst/>
                <a:latin typeface="Arial"/>
                <a:ea typeface="ＭＳ ゴシック"/>
                <a:cs typeface="Times New Roman"/>
              </a:rPr>
              <a:t>inilapat</a:t>
            </a:r>
            <a:r>
              <a:rPr lang="en-US" altLang="ja-JP" sz="1400" kern="100">
                <a:effectLst/>
                <a:latin typeface="Arial"/>
                <a:ea typeface="ＭＳ ゴシック"/>
                <a:cs typeface="Times New Roman"/>
              </a:rPr>
              <a:t>. </a:t>
            </a:r>
            <a:r>
              <a:rPr lang="en-US" altLang="ja-JP" sz="1400" kern="100" err="1">
                <a:effectLst/>
                <a:latin typeface="Arial"/>
                <a:ea typeface="ＭＳ ゴシック"/>
                <a:cs typeface="Times New Roman"/>
              </a:rPr>
              <a:t>Gayunpaman</a:t>
            </a:r>
            <a:r>
              <a:rPr lang="en-US" altLang="ja-JP" sz="1400" kern="100">
                <a:effectLst/>
                <a:latin typeface="Arial"/>
                <a:ea typeface="ＭＳ ゴシック"/>
                <a:cs typeface="Times New Roman"/>
              </a:rPr>
              <a:t>, ang </a:t>
            </a:r>
            <a:r>
              <a:rPr lang="en-US" altLang="ja-JP" sz="1400" b="1" u="sng" kern="100" err="1">
                <a:effectLst/>
                <a:latin typeface="Arial"/>
                <a:ea typeface="ＭＳ ゴシック"/>
                <a:cs typeface="Times New Roman"/>
              </a:rPr>
              <a:t>paghinto</a:t>
            </a:r>
            <a:r>
              <a:rPr lang="en-US" altLang="ja-JP" sz="1400" b="1" u="sng" kern="100">
                <a:effectLst/>
                <a:latin typeface="Arial"/>
                <a:ea typeface="ＭＳ ゴシック"/>
                <a:cs typeface="Times New Roman"/>
              </a:rPr>
              <a:t> </a:t>
            </a:r>
            <a:r>
              <a:rPr lang="en-US" altLang="ja-JP" sz="1400" b="1" u="sng" kern="100" err="1">
                <a:effectLst/>
                <a:latin typeface="Arial"/>
                <a:ea typeface="ＭＳ ゴシック"/>
                <a:cs typeface="Times New Roman"/>
              </a:rPr>
              <a:t>sa</a:t>
            </a:r>
            <a:r>
              <a:rPr lang="en-US" altLang="ja-JP" sz="1400" b="1" u="sng" kern="100">
                <a:effectLst/>
                <a:latin typeface="Arial"/>
                <a:ea typeface="ＭＳ ゴシック"/>
                <a:cs typeface="Times New Roman"/>
              </a:rPr>
              <a:t> </a:t>
            </a:r>
            <a:r>
              <a:rPr lang="en-US" altLang="ja-JP" sz="1400" b="1" u="sng" kern="100" err="1">
                <a:effectLst/>
                <a:latin typeface="Arial"/>
                <a:ea typeface="ＭＳ ゴシック"/>
                <a:cs typeface="Times New Roman"/>
              </a:rPr>
              <a:t>isang</a:t>
            </a:r>
            <a:r>
              <a:rPr lang="en-US" altLang="ja-JP" sz="1400" b="1" u="sng" kern="100">
                <a:effectLst/>
                <a:latin typeface="Arial"/>
                <a:ea typeface="ＭＳ ゴシック"/>
                <a:cs typeface="Times New Roman"/>
              </a:rPr>
              <a:t> </a:t>
            </a:r>
            <a:r>
              <a:rPr lang="en-US" altLang="ja-JP" sz="1400" b="1" u="sng" kern="100" err="1">
                <a:effectLst/>
                <a:latin typeface="Arial"/>
                <a:ea typeface="ＭＳ ゴシック"/>
                <a:cs typeface="Times New Roman"/>
              </a:rPr>
              <a:t>matarik</a:t>
            </a:r>
            <a:r>
              <a:rPr lang="en-US" altLang="ja-JP" sz="1400" b="1" u="sng" kern="100">
                <a:effectLst/>
                <a:latin typeface="Arial"/>
                <a:ea typeface="ＭＳ ゴシック"/>
                <a:cs typeface="Times New Roman"/>
              </a:rPr>
              <a:t> </a:t>
            </a:r>
            <a:r>
              <a:rPr lang="en-US" altLang="ja-JP" sz="1400" b="1" u="sng" kern="100" err="1">
                <a:effectLst/>
                <a:latin typeface="Arial"/>
                <a:ea typeface="ＭＳ ゴシック"/>
                <a:cs typeface="Times New Roman"/>
              </a:rPr>
              <a:t>na</a:t>
            </a:r>
            <a:r>
              <a:rPr lang="en-US" altLang="ja-JP" sz="1400" b="1" u="sng" kern="100">
                <a:effectLst/>
                <a:latin typeface="Arial"/>
                <a:ea typeface="ＭＳ ゴシック"/>
                <a:cs typeface="Times New Roman"/>
              </a:rPr>
              <a:t> </a:t>
            </a:r>
            <a:r>
              <a:rPr lang="en-US" altLang="ja-JP" sz="1400" b="1" u="sng" kern="100">
                <a:latin typeface="Arial"/>
                <a:ea typeface="ＭＳ ゴシック"/>
                <a:cs typeface="Times New Roman"/>
              </a:rPr>
              <a:t>slope</a:t>
            </a:r>
            <a:r>
              <a:rPr lang="en-US" altLang="ja-JP" sz="1400" kern="100">
                <a:effectLst/>
                <a:latin typeface="Arial"/>
                <a:ea typeface="ＭＳ ゴシック"/>
                <a:cs typeface="Times New Roman"/>
              </a:rPr>
              <a:t> </a:t>
            </a:r>
            <a:r>
              <a:rPr lang="en-US" altLang="ja-JP" sz="1400" kern="100" err="1">
                <a:effectLst/>
                <a:latin typeface="Arial"/>
                <a:ea typeface="ＭＳ ゴシック"/>
                <a:cs typeface="Times New Roman"/>
              </a:rPr>
              <a:t>tulad</a:t>
            </a:r>
            <a:r>
              <a:rPr lang="en-US" altLang="ja-JP" sz="1400" kern="100">
                <a:effectLst/>
                <a:latin typeface="Arial"/>
                <a:ea typeface="ＭＳ ゴシック"/>
                <a:cs typeface="Times New Roman"/>
              </a:rPr>
              <a:t> ng </a:t>
            </a:r>
            <a:r>
              <a:rPr lang="en-US" altLang="ja-JP" sz="1400" kern="100" err="1">
                <a:effectLst/>
                <a:latin typeface="Arial"/>
                <a:ea typeface="ＭＳ ゴシック"/>
                <a:cs typeface="Times New Roman"/>
              </a:rPr>
              <a:t>ipinapakita</a:t>
            </a:r>
            <a:r>
              <a:rPr lang="en-US" altLang="ja-JP" sz="1400" kern="100">
                <a:effectLst/>
                <a:latin typeface="Arial"/>
                <a:ea typeface="ＭＳ ゴシック"/>
                <a:cs typeface="Times New Roman"/>
              </a:rPr>
              <a:t> </a:t>
            </a:r>
            <a:r>
              <a:rPr lang="en-US" altLang="ja-JP" sz="1400" kern="100" err="1">
                <a:effectLst/>
                <a:latin typeface="Arial"/>
                <a:ea typeface="ＭＳ ゴシック"/>
                <a:cs typeface="Times New Roman"/>
              </a:rPr>
              <a:t>sa</a:t>
            </a:r>
            <a:r>
              <a:rPr lang="en-US" altLang="ja-JP" sz="1400" kern="100">
                <a:effectLst/>
                <a:latin typeface="Arial"/>
                <a:ea typeface="ＭＳ ゴシック"/>
                <a:cs typeface="Times New Roman"/>
              </a:rPr>
              <a:t> </a:t>
            </a:r>
            <a:r>
              <a:rPr lang="en-US" altLang="ja-JP" sz="1400" kern="100" err="1">
                <a:effectLst/>
                <a:latin typeface="Arial"/>
                <a:ea typeface="ＭＳ ゴシック"/>
                <a:cs typeface="Times New Roman"/>
              </a:rPr>
              <a:t>Larawan</a:t>
            </a:r>
            <a:r>
              <a:rPr lang="en-US" altLang="ja-JP" sz="1400" kern="100">
                <a:effectLst/>
                <a:latin typeface="Arial"/>
                <a:ea typeface="ＭＳ ゴシック"/>
                <a:cs typeface="Times New Roman"/>
              </a:rPr>
              <a:t>. 4-33 ay </a:t>
            </a:r>
            <a:r>
              <a:rPr lang="en-US" altLang="ja-JP" sz="1400" b="1" u="sng" kern="100" err="1">
                <a:effectLst/>
                <a:latin typeface="Arial"/>
                <a:ea typeface="ＭＳ ゴシック"/>
                <a:cs typeface="Times New Roman"/>
              </a:rPr>
              <a:t>magsisimulang</a:t>
            </a:r>
            <a:r>
              <a:rPr lang="en-US" altLang="ja-JP" sz="1400" b="1" u="sng" kern="100">
                <a:effectLst/>
                <a:latin typeface="Arial"/>
                <a:ea typeface="ＭＳ ゴシック"/>
                <a:cs typeface="Times New Roman"/>
              </a:rPr>
              <a:t> </a:t>
            </a:r>
            <a:r>
              <a:rPr lang="en-US" altLang="ja-JP" sz="1400" b="1" u="sng" kern="100" err="1">
                <a:effectLst/>
                <a:latin typeface="Arial"/>
                <a:ea typeface="ＭＳ ゴシック"/>
                <a:cs typeface="Times New Roman"/>
              </a:rPr>
              <a:t>tumakas</a:t>
            </a:r>
            <a:r>
              <a:rPr lang="en-US" altLang="ja-JP" sz="1400" b="1" u="sng" kern="100">
                <a:effectLst/>
                <a:latin typeface="Arial"/>
                <a:ea typeface="ＭＳ ゴシック"/>
                <a:cs typeface="Times New Roman"/>
              </a:rPr>
              <a:t> </a:t>
            </a:r>
            <a:r>
              <a:rPr lang="en-US" altLang="ja-JP" sz="1400" b="1" u="sng" kern="100" err="1">
                <a:effectLst/>
                <a:latin typeface="Arial"/>
                <a:ea typeface="ＭＳ ゴシック"/>
                <a:cs typeface="Times New Roman"/>
              </a:rPr>
              <a:t>sa</a:t>
            </a:r>
            <a:r>
              <a:rPr lang="en-US" altLang="ja-JP" sz="1400" b="1" u="sng" kern="100">
                <a:effectLst/>
                <a:latin typeface="Arial"/>
                <a:ea typeface="ＭＳ ゴシック"/>
                <a:cs typeface="Times New Roman"/>
              </a:rPr>
              <a:t> </a:t>
            </a:r>
            <a:r>
              <a:rPr lang="en-US" altLang="ja-JP" sz="1400" b="1" u="sng" kern="100" err="1">
                <a:effectLst/>
                <a:latin typeface="Arial"/>
                <a:ea typeface="ＭＳ ゴシック"/>
                <a:cs typeface="Times New Roman"/>
              </a:rPr>
              <a:t>parehong</a:t>
            </a:r>
            <a:r>
              <a:rPr lang="en-US" altLang="ja-JP" sz="1400" b="1" u="sng" kern="100">
                <a:effectLst/>
                <a:latin typeface="Arial"/>
                <a:ea typeface="ＭＳ ゴシック"/>
                <a:cs typeface="Times New Roman"/>
              </a:rPr>
              <a:t> </a:t>
            </a:r>
            <a:r>
              <a:rPr lang="en-US" altLang="ja-JP" sz="1400" b="1" u="sng" kern="100" err="1">
                <a:effectLst/>
                <a:latin typeface="Arial"/>
                <a:ea typeface="ＭＳ ゴシック"/>
                <a:cs typeface="Times New Roman"/>
              </a:rPr>
              <a:t>paraan</a:t>
            </a:r>
            <a:r>
              <a:rPr lang="en-US" altLang="ja-JP" sz="1400" b="1" u="sng" kern="100">
                <a:effectLst/>
                <a:latin typeface="Arial"/>
                <a:ea typeface="ＭＳ ゴシック"/>
                <a:cs typeface="Times New Roman"/>
              </a:rPr>
              <a:t> kung ang </a:t>
            </a:r>
            <a:r>
              <a:rPr lang="en-US" altLang="ja-JP" sz="1400" b="1" u="sng" kern="100" err="1">
                <a:effectLst/>
                <a:latin typeface="Arial"/>
                <a:ea typeface="ＭＳ ゴシック"/>
                <a:cs typeface="Times New Roman"/>
              </a:rPr>
              <a:t>ilang</a:t>
            </a:r>
            <a:r>
              <a:rPr lang="en-US" altLang="ja-JP" sz="1400" b="1" u="sng" kern="100">
                <a:effectLst/>
                <a:latin typeface="Arial"/>
                <a:ea typeface="ＭＳ ゴシック"/>
                <a:cs typeface="Times New Roman"/>
              </a:rPr>
              <a:t> </a:t>
            </a:r>
            <a:r>
              <a:rPr lang="en-US" altLang="ja-JP" sz="1400" b="1" u="sng" kern="100" err="1">
                <a:effectLst/>
                <a:latin typeface="Arial"/>
                <a:ea typeface="ＭＳ ゴシック"/>
                <a:cs typeface="Times New Roman"/>
              </a:rPr>
              <a:t>panlabas</a:t>
            </a:r>
            <a:r>
              <a:rPr lang="en-US" altLang="ja-JP" sz="1400" b="1" u="sng" kern="100">
                <a:effectLst/>
                <a:latin typeface="Arial"/>
                <a:ea typeface="ＭＳ ゴシック"/>
                <a:cs typeface="Times New Roman"/>
              </a:rPr>
              <a:t> </a:t>
            </a:r>
            <a:r>
              <a:rPr lang="en-US" altLang="ja-JP" sz="1400" b="1" u="sng" kern="100" err="1">
                <a:effectLst/>
                <a:latin typeface="Arial"/>
                <a:ea typeface="ＭＳ ゴシック"/>
                <a:cs typeface="Times New Roman"/>
              </a:rPr>
              <a:t>na</a:t>
            </a:r>
            <a:r>
              <a:rPr lang="en-US" altLang="ja-JP" sz="1400" b="1" u="sng" kern="100">
                <a:effectLst/>
                <a:latin typeface="Arial"/>
                <a:ea typeface="ＭＳ ゴシック"/>
                <a:cs typeface="Times New Roman"/>
              </a:rPr>
              <a:t> </a:t>
            </a:r>
            <a:r>
              <a:rPr lang="en-US" altLang="ja-JP" sz="1400" b="1" u="sng" kern="100" err="1">
                <a:effectLst/>
                <a:latin typeface="Arial"/>
                <a:ea typeface="ＭＳ ゴシック"/>
                <a:cs typeface="Times New Roman"/>
              </a:rPr>
              <a:t>puwersa</a:t>
            </a:r>
            <a:r>
              <a:rPr lang="en-US" altLang="ja-JP" sz="1400" b="1" u="sng" kern="100">
                <a:effectLst/>
                <a:latin typeface="Arial"/>
                <a:ea typeface="ＭＳ ゴシック"/>
                <a:cs typeface="Times New Roman"/>
              </a:rPr>
              <a:t> </a:t>
            </a:r>
            <a:r>
              <a:rPr lang="en-US" altLang="ja-JP" sz="1400" b="1" u="sng" kern="100" err="1">
                <a:effectLst/>
                <a:latin typeface="Arial"/>
                <a:ea typeface="ＭＳ ゴシック"/>
                <a:cs typeface="Times New Roman"/>
              </a:rPr>
              <a:t>na</a:t>
            </a:r>
            <a:r>
              <a:rPr lang="en-US" altLang="ja-JP" sz="1400" b="1" u="sng" kern="100">
                <a:effectLst/>
                <a:latin typeface="Arial"/>
                <a:ea typeface="ＭＳ ゴシック"/>
                <a:cs typeface="Times New Roman"/>
              </a:rPr>
              <a:t> </a:t>
            </a:r>
            <a:r>
              <a:rPr lang="en-US" altLang="ja-JP" sz="1400" b="1" u="sng" kern="100" err="1">
                <a:effectLst/>
                <a:latin typeface="Arial"/>
                <a:ea typeface="ＭＳ ゴシック"/>
                <a:cs typeface="Times New Roman"/>
              </a:rPr>
              <a:t>lumalampas</a:t>
            </a:r>
            <a:r>
              <a:rPr lang="en-US" altLang="ja-JP" sz="1400" b="1" u="sng" kern="100">
                <a:effectLst/>
                <a:latin typeface="Arial"/>
                <a:ea typeface="ＭＳ ゴシック"/>
                <a:cs typeface="Times New Roman"/>
              </a:rPr>
              <a:t> </a:t>
            </a:r>
            <a:r>
              <a:rPr lang="en-US" altLang="ja-JP" sz="1400" b="1" u="sng" kern="100" err="1">
                <a:effectLst/>
                <a:latin typeface="Arial"/>
                <a:ea typeface="ＭＳ ゴシック"/>
                <a:cs typeface="Times New Roman"/>
              </a:rPr>
              <a:t>sa</a:t>
            </a:r>
            <a:r>
              <a:rPr lang="en-US" altLang="ja-JP" sz="1400" b="1" u="sng" kern="100">
                <a:effectLst/>
                <a:latin typeface="Arial"/>
                <a:ea typeface="ＭＳ ゴシック"/>
                <a:cs typeface="Times New Roman"/>
              </a:rPr>
              <a:t> static friction force ay </a:t>
            </a:r>
            <a:r>
              <a:rPr lang="en-US" altLang="ja-JP" sz="1400" b="1" u="sng" kern="100" err="1">
                <a:effectLst/>
                <a:latin typeface="Arial"/>
                <a:ea typeface="ＭＳ ゴシック"/>
                <a:cs typeface="Times New Roman"/>
              </a:rPr>
              <a:t>inilapat</a:t>
            </a:r>
            <a:r>
              <a:rPr lang="en-US" altLang="ja-JP" sz="1400" kern="100">
                <a:effectLst/>
                <a:latin typeface="Arial"/>
                <a:ea typeface="ＭＳ ゴシック"/>
                <a:cs typeface="Times New Roman"/>
              </a:rPr>
              <a:t>, </a:t>
            </a:r>
            <a:r>
              <a:rPr lang="en-US" altLang="ja-JP" sz="1400" kern="100" err="1">
                <a:effectLst/>
                <a:latin typeface="Arial"/>
                <a:ea typeface="ＭＳ ゴシック"/>
                <a:cs typeface="Times New Roman"/>
              </a:rPr>
              <a:t>kahit</a:t>
            </a:r>
            <a:r>
              <a:rPr lang="en-US" altLang="ja-JP" sz="1400" kern="100">
                <a:effectLst/>
                <a:latin typeface="Arial"/>
                <a:ea typeface="ＭＳ ゴシック"/>
                <a:cs typeface="Times New Roman"/>
              </a:rPr>
              <a:t> </a:t>
            </a:r>
            <a:r>
              <a:rPr lang="en-US" altLang="ja-JP" sz="1400" kern="100" err="1">
                <a:effectLst/>
                <a:latin typeface="Arial"/>
                <a:ea typeface="ＭＳ ゴシック"/>
                <a:cs typeface="Times New Roman"/>
              </a:rPr>
              <a:t>na</a:t>
            </a:r>
            <a:r>
              <a:rPr lang="en-US" altLang="ja-JP" sz="1400" kern="100">
                <a:effectLst/>
                <a:latin typeface="Arial"/>
                <a:ea typeface="ＭＳ ゴシック"/>
                <a:cs typeface="Times New Roman"/>
              </a:rPr>
              <a:t> </a:t>
            </a:r>
            <a:r>
              <a:rPr lang="en-US" altLang="ja-JP" sz="1400" kern="100" err="1">
                <a:effectLst/>
                <a:latin typeface="Arial"/>
                <a:ea typeface="ＭＳ ゴシック"/>
                <a:cs typeface="Times New Roman"/>
              </a:rPr>
              <a:t>ito</a:t>
            </a:r>
            <a:r>
              <a:rPr lang="en-US" altLang="ja-JP" sz="1400" kern="100">
                <a:effectLst/>
                <a:latin typeface="Arial"/>
                <a:ea typeface="ＭＳ ゴシック"/>
                <a:cs typeface="Times New Roman"/>
              </a:rPr>
              <a:t> ay </a:t>
            </a:r>
            <a:r>
              <a:rPr lang="en-US" altLang="ja-JP" sz="1400" kern="100" err="1">
                <a:effectLst/>
                <a:latin typeface="Arial"/>
                <a:ea typeface="ＭＳ ゴシック"/>
                <a:cs typeface="Times New Roman"/>
              </a:rPr>
              <a:t>huminto</a:t>
            </a:r>
            <a:r>
              <a:rPr lang="en-US" altLang="ja-JP" sz="1400" kern="100">
                <a:effectLst/>
                <a:latin typeface="Arial"/>
                <a:ea typeface="ＭＳ ゴシック"/>
                <a:cs typeface="Times New Roman"/>
              </a:rPr>
              <a:t> at </a:t>
            </a:r>
            <a:r>
              <a:rPr lang="en-US" altLang="ja-JP" sz="1400" kern="100" err="1">
                <a:effectLst/>
                <a:latin typeface="Arial"/>
                <a:ea typeface="ＭＳ ゴシック"/>
                <a:cs typeface="Times New Roman"/>
              </a:rPr>
              <a:t>mananatiling</a:t>
            </a:r>
            <a:r>
              <a:rPr lang="en-US" altLang="ja-JP" sz="1400" kern="100">
                <a:effectLst/>
                <a:latin typeface="Arial"/>
                <a:ea typeface="ＭＳ ゴシック"/>
                <a:cs typeface="Times New Roman"/>
              </a:rPr>
              <a:t> </a:t>
            </a:r>
            <a:r>
              <a:rPr lang="en-US" altLang="ja-JP" sz="1400" kern="100" err="1">
                <a:effectLst/>
                <a:latin typeface="Arial"/>
                <a:ea typeface="ＭＳ ゴシック"/>
                <a:cs typeface="Times New Roman"/>
              </a:rPr>
              <a:t>matatag</a:t>
            </a:r>
            <a:r>
              <a:rPr lang="en-US" altLang="ja-JP" sz="1400" kern="100">
                <a:effectLst/>
                <a:latin typeface="Arial"/>
                <a:ea typeface="ＭＳ ゴシック"/>
                <a:cs typeface="Times New Roman"/>
              </a:rPr>
              <a:t> </a:t>
            </a:r>
            <a:r>
              <a:rPr lang="en-US" altLang="ja-JP" sz="1400" kern="100" err="1">
                <a:effectLst/>
                <a:latin typeface="Arial"/>
                <a:ea typeface="ＭＳ ゴシック"/>
                <a:cs typeface="Times New Roman"/>
              </a:rPr>
              <a:t>nang</a:t>
            </a:r>
            <a:r>
              <a:rPr lang="en-US" altLang="ja-JP" sz="1400" kern="100">
                <a:effectLst/>
                <a:latin typeface="Arial"/>
                <a:ea typeface="ＭＳ ゴシック"/>
                <a:cs typeface="Times New Roman"/>
              </a:rPr>
              <a:t> </a:t>
            </a:r>
            <a:r>
              <a:rPr lang="en-US" altLang="ja-JP" sz="1400" kern="100" err="1">
                <a:effectLst/>
                <a:latin typeface="Arial"/>
                <a:ea typeface="ＭＳ ゴシック"/>
                <a:cs typeface="Times New Roman"/>
              </a:rPr>
              <a:t>ilang</a:t>
            </a:r>
            <a:r>
              <a:rPr lang="en-US" altLang="ja-JP" sz="1400" kern="100">
                <a:effectLst/>
                <a:latin typeface="Arial"/>
                <a:ea typeface="ＭＳ ゴシック"/>
                <a:cs typeface="Times New Roman"/>
              </a:rPr>
              <a:t> </a:t>
            </a:r>
            <a:r>
              <a:rPr lang="en-US" altLang="ja-JP" sz="1400" kern="100" err="1">
                <a:effectLst/>
                <a:latin typeface="Arial"/>
                <a:ea typeface="ＭＳ ゴシック"/>
                <a:cs typeface="Times New Roman"/>
              </a:rPr>
              <a:t>sandali</a:t>
            </a:r>
            <a:r>
              <a:rPr lang="en-US" altLang="ja-JP" sz="1400" kern="100">
                <a:effectLst/>
                <a:latin typeface="Arial"/>
                <a:ea typeface="ＭＳ ゴシック"/>
                <a:cs typeface="Times New Roman"/>
              </a:rPr>
              <a:t>.</a:t>
            </a:r>
          </a:p>
          <a:p>
            <a:pPr algn="just">
              <a:buNone/>
            </a:pPr>
            <a:r>
              <a:rPr lang="en-US" sz="1400" kern="100">
                <a:ea typeface="+mn-lt"/>
                <a:cs typeface="+mn-lt"/>
              </a:rPr>
              <a:t>     </a:t>
            </a:r>
            <a:r>
              <a:rPr lang="en-US" sz="1400" kern="100" err="1">
                <a:ea typeface="+mn-lt"/>
                <a:cs typeface="+mn-lt"/>
              </a:rPr>
              <a:t>Kapag</a:t>
            </a:r>
            <a:r>
              <a:rPr lang="en-US" sz="1400" kern="100">
                <a:ea typeface="+mn-lt"/>
                <a:cs typeface="+mn-lt"/>
              </a:rPr>
              <a:t> </a:t>
            </a:r>
            <a:r>
              <a:rPr lang="en-US" sz="1400" kern="100" err="1">
                <a:ea typeface="+mn-lt"/>
                <a:cs typeface="+mn-lt"/>
              </a:rPr>
              <a:t>na</a:t>
            </a:r>
            <a:r>
              <a:rPr lang="en-US" sz="1400" kern="100">
                <a:ea typeface="+mn-lt"/>
                <a:cs typeface="+mn-lt"/>
              </a:rPr>
              <a:t>-install ang </a:t>
            </a:r>
            <a:r>
              <a:rPr lang="en-US" sz="1400" kern="100" err="1">
                <a:ea typeface="+mn-lt"/>
                <a:cs typeface="+mn-lt"/>
              </a:rPr>
              <a:t>mga</a:t>
            </a:r>
            <a:r>
              <a:rPr lang="en-US" sz="1400" kern="100">
                <a:ea typeface="+mn-lt"/>
                <a:cs typeface="+mn-lt"/>
              </a:rPr>
              <a:t> outrigger, </a:t>
            </a:r>
            <a:r>
              <a:rPr lang="en-US" sz="1400" kern="100" err="1">
                <a:ea typeface="+mn-lt"/>
                <a:cs typeface="+mn-lt"/>
              </a:rPr>
              <a:t>kumikilos</a:t>
            </a:r>
            <a:r>
              <a:rPr lang="en-US" sz="1400" kern="100">
                <a:ea typeface="+mn-lt"/>
                <a:cs typeface="+mn-lt"/>
              </a:rPr>
              <a:t> ang frictional force </a:t>
            </a:r>
            <a:r>
              <a:rPr lang="en-US" sz="1400" kern="100" err="1">
                <a:ea typeface="+mn-lt"/>
                <a:cs typeface="+mn-lt"/>
              </a:rPr>
              <a:t>sa</a:t>
            </a:r>
            <a:r>
              <a:rPr lang="en-US" sz="1400" kern="100">
                <a:ea typeface="+mn-lt"/>
                <a:cs typeface="+mn-lt"/>
              </a:rPr>
              <a:t> </a:t>
            </a:r>
            <a:r>
              <a:rPr lang="en-US" sz="1400" kern="100" err="1">
                <a:ea typeface="+mn-lt"/>
                <a:cs typeface="+mn-lt"/>
              </a:rPr>
              <a:t>pagitan</a:t>
            </a:r>
            <a:r>
              <a:rPr lang="en-US" sz="1400" kern="100">
                <a:ea typeface="+mn-lt"/>
                <a:cs typeface="+mn-lt"/>
              </a:rPr>
              <a:t> ng jack, jack base, at </a:t>
            </a:r>
            <a:r>
              <a:rPr lang="en-US" sz="1400" kern="100" err="1">
                <a:ea typeface="+mn-lt"/>
                <a:cs typeface="+mn-lt"/>
              </a:rPr>
              <a:t>ibabaw</a:t>
            </a:r>
            <a:r>
              <a:rPr lang="en-US" sz="1400" kern="100">
                <a:ea typeface="+mn-lt"/>
                <a:cs typeface="+mn-lt"/>
              </a:rPr>
              <a:t> ng </a:t>
            </a:r>
            <a:r>
              <a:rPr lang="en-US" sz="1400" kern="100" err="1">
                <a:ea typeface="+mn-lt"/>
                <a:cs typeface="+mn-lt"/>
              </a:rPr>
              <a:t>kalsada</a:t>
            </a:r>
            <a:r>
              <a:rPr lang="en-US" sz="1400" kern="100">
                <a:ea typeface="+mn-lt"/>
                <a:cs typeface="+mn-lt"/>
              </a:rPr>
              <a:t>, at ang aerial work platform ay </a:t>
            </a:r>
            <a:r>
              <a:rPr lang="en-US" sz="1400" kern="100" err="1">
                <a:ea typeface="+mn-lt"/>
                <a:cs typeface="+mn-lt"/>
              </a:rPr>
              <a:t>maaaring</a:t>
            </a:r>
            <a:r>
              <a:rPr lang="en-US" sz="1400" kern="100">
                <a:ea typeface="+mn-lt"/>
                <a:cs typeface="+mn-lt"/>
              </a:rPr>
              <a:t> </a:t>
            </a:r>
            <a:r>
              <a:rPr lang="en-US" sz="1400" kern="100" err="1">
                <a:ea typeface="+mn-lt"/>
                <a:cs typeface="+mn-lt"/>
              </a:rPr>
              <a:t>panatilihin</a:t>
            </a:r>
            <a:r>
              <a:rPr lang="en-US" sz="1400" kern="100">
                <a:ea typeface="+mn-lt"/>
                <a:cs typeface="+mn-lt"/>
              </a:rPr>
              <a:t> </a:t>
            </a:r>
            <a:r>
              <a:rPr lang="en-US" sz="1400" kern="100" err="1">
                <a:ea typeface="+mn-lt"/>
                <a:cs typeface="+mn-lt"/>
              </a:rPr>
              <a:t>sa</a:t>
            </a:r>
            <a:r>
              <a:rPr lang="en-US" sz="1400" kern="100">
                <a:ea typeface="+mn-lt"/>
                <a:cs typeface="+mn-lt"/>
              </a:rPr>
              <a:t> </a:t>
            </a:r>
            <a:r>
              <a:rPr lang="en-US" sz="1400" kern="100" err="1">
                <a:ea typeface="+mn-lt"/>
                <a:cs typeface="+mn-lt"/>
              </a:rPr>
              <a:t>isang</a:t>
            </a:r>
            <a:r>
              <a:rPr lang="en-US" sz="1400" kern="100">
                <a:ea typeface="+mn-lt"/>
                <a:cs typeface="+mn-lt"/>
              </a:rPr>
              <a:t> </a:t>
            </a:r>
            <a:r>
              <a:rPr lang="en-US" sz="1400" kern="100" err="1">
                <a:ea typeface="+mn-lt"/>
                <a:cs typeface="+mn-lt"/>
              </a:rPr>
              <a:t>matatag</a:t>
            </a:r>
            <a:r>
              <a:rPr lang="en-US" sz="1400" kern="100">
                <a:ea typeface="+mn-lt"/>
                <a:cs typeface="+mn-lt"/>
              </a:rPr>
              <a:t> </a:t>
            </a:r>
            <a:r>
              <a:rPr lang="en-US" sz="1400" kern="100" err="1">
                <a:ea typeface="+mn-lt"/>
                <a:cs typeface="+mn-lt"/>
              </a:rPr>
              <a:t>na</a:t>
            </a:r>
            <a:r>
              <a:rPr lang="en-US" sz="1400" kern="100">
                <a:ea typeface="+mn-lt"/>
                <a:cs typeface="+mn-lt"/>
              </a:rPr>
              <a:t> </a:t>
            </a:r>
            <a:r>
              <a:rPr lang="en-US" sz="1400" kern="100" err="1">
                <a:ea typeface="+mn-lt"/>
                <a:cs typeface="+mn-lt"/>
              </a:rPr>
              <a:t>estado</a:t>
            </a:r>
            <a:r>
              <a:rPr lang="en-US" sz="1400" kern="100">
                <a:ea typeface="+mn-lt"/>
                <a:cs typeface="+mn-lt"/>
              </a:rPr>
              <a:t>. </a:t>
            </a:r>
            <a:r>
              <a:rPr lang="en-US" sz="1400" kern="100" err="1">
                <a:ea typeface="+mn-lt"/>
                <a:cs typeface="+mn-lt"/>
              </a:rPr>
              <a:t>Gayunpaman</a:t>
            </a:r>
            <a:r>
              <a:rPr lang="en-US" sz="1400" kern="100">
                <a:ea typeface="+mn-lt"/>
                <a:cs typeface="+mn-lt"/>
              </a:rPr>
              <a:t>, kung ang </a:t>
            </a:r>
            <a:r>
              <a:rPr lang="en-US" sz="1400" kern="100" err="1">
                <a:ea typeface="+mn-lt"/>
                <a:cs typeface="+mn-lt"/>
              </a:rPr>
              <a:t>anggulo</a:t>
            </a:r>
            <a:r>
              <a:rPr lang="en-US" sz="1400" kern="100">
                <a:ea typeface="+mn-lt"/>
                <a:cs typeface="+mn-lt"/>
              </a:rPr>
              <a:t> ng slope ay </a:t>
            </a:r>
            <a:r>
              <a:rPr lang="en-US" sz="1400" kern="100" err="1">
                <a:ea typeface="+mn-lt"/>
                <a:cs typeface="+mn-lt"/>
              </a:rPr>
              <a:t>magiging</a:t>
            </a:r>
            <a:r>
              <a:rPr lang="en-US" sz="1400" kern="100">
                <a:ea typeface="+mn-lt"/>
                <a:cs typeface="+mn-lt"/>
              </a:rPr>
              <a:t> </a:t>
            </a:r>
            <a:r>
              <a:rPr lang="en-US" sz="1400" kern="100" err="1">
                <a:ea typeface="+mn-lt"/>
                <a:cs typeface="+mn-lt"/>
              </a:rPr>
              <a:t>malaki</a:t>
            </a:r>
            <a:r>
              <a:rPr lang="en-US" sz="1400" kern="100">
                <a:ea typeface="+mn-lt"/>
                <a:cs typeface="+mn-lt"/>
              </a:rPr>
              <a:t> at ang </a:t>
            </a:r>
            <a:r>
              <a:rPr lang="en-US" sz="1400" kern="100" err="1">
                <a:ea typeface="+mn-lt"/>
                <a:cs typeface="+mn-lt"/>
              </a:rPr>
              <a:t>direksyon</a:t>
            </a:r>
            <a:r>
              <a:rPr lang="en-US" sz="1400" kern="100">
                <a:ea typeface="+mn-lt"/>
                <a:cs typeface="+mn-lt"/>
              </a:rPr>
              <a:t> ng </a:t>
            </a:r>
            <a:r>
              <a:rPr lang="en-US" sz="1400" kern="100" err="1">
                <a:ea typeface="+mn-lt"/>
                <a:cs typeface="+mn-lt"/>
              </a:rPr>
              <a:t>puwersa</a:t>
            </a:r>
            <a:r>
              <a:rPr lang="en-US" sz="1400" kern="100">
                <a:ea typeface="+mn-lt"/>
                <a:cs typeface="+mn-lt"/>
              </a:rPr>
              <a:t> ay </a:t>
            </a:r>
            <a:r>
              <a:rPr lang="en-US" sz="1400" kern="100" err="1">
                <a:ea typeface="+mn-lt"/>
                <a:cs typeface="+mn-lt"/>
              </a:rPr>
              <a:t>nagbabago</a:t>
            </a:r>
            <a:r>
              <a:rPr lang="en-US" sz="1400" kern="100">
                <a:ea typeface="+mn-lt"/>
                <a:cs typeface="+mn-lt"/>
              </a:rPr>
              <a:t> </a:t>
            </a:r>
            <a:r>
              <a:rPr lang="en-US" sz="1400" kern="100" err="1">
                <a:ea typeface="+mn-lt"/>
                <a:cs typeface="+mn-lt"/>
              </a:rPr>
              <a:t>pati</a:t>
            </a:r>
            <a:r>
              <a:rPr lang="en-US" sz="1400" kern="100">
                <a:ea typeface="+mn-lt"/>
                <a:cs typeface="+mn-lt"/>
              </a:rPr>
              <a:t> </a:t>
            </a:r>
            <a:r>
              <a:rPr lang="en-US" sz="1400" kern="100" err="1">
                <a:ea typeface="+mn-lt"/>
                <a:cs typeface="+mn-lt"/>
              </a:rPr>
              <a:t>na</a:t>
            </a:r>
            <a:r>
              <a:rPr lang="en-US" sz="1400" kern="100">
                <a:ea typeface="+mn-lt"/>
                <a:cs typeface="+mn-lt"/>
              </a:rPr>
              <a:t> </a:t>
            </a:r>
            <a:r>
              <a:rPr lang="en-US" sz="1400" kern="100" err="1">
                <a:ea typeface="+mn-lt"/>
                <a:cs typeface="+mn-lt"/>
              </a:rPr>
              <a:t>rin</a:t>
            </a:r>
            <a:r>
              <a:rPr lang="en-US" sz="1400" kern="100">
                <a:ea typeface="+mn-lt"/>
                <a:cs typeface="+mn-lt"/>
              </a:rPr>
              <a:t> </a:t>
            </a:r>
            <a:r>
              <a:rPr lang="en-US" sz="1400" b="1" u="sng" kern="100">
                <a:ea typeface="+mn-lt"/>
                <a:cs typeface="+mn-lt"/>
              </a:rPr>
              <a:t>ang frictional force </a:t>
            </a:r>
            <a:r>
              <a:rPr lang="en-US" sz="1400" b="1" u="sng" kern="100" err="1">
                <a:ea typeface="+mn-lt"/>
                <a:cs typeface="+mn-lt"/>
              </a:rPr>
              <a:t>na</a:t>
            </a:r>
            <a:r>
              <a:rPr lang="en-US" sz="1400" b="1" u="sng" kern="100">
                <a:ea typeface="+mn-lt"/>
                <a:cs typeface="+mn-lt"/>
              </a:rPr>
              <a:t> </a:t>
            </a:r>
            <a:r>
              <a:rPr lang="en-US" sz="1400" b="1" u="sng" kern="100" err="1">
                <a:ea typeface="+mn-lt"/>
                <a:cs typeface="+mn-lt"/>
              </a:rPr>
              <a:t>kumikilos</a:t>
            </a:r>
            <a:r>
              <a:rPr lang="en-US" sz="1400" b="1" u="sng" kern="100">
                <a:ea typeface="+mn-lt"/>
                <a:cs typeface="+mn-lt"/>
              </a:rPr>
              <a:t> </a:t>
            </a:r>
            <a:r>
              <a:rPr lang="en-US" sz="1400" b="1" u="sng" kern="100" err="1">
                <a:ea typeface="+mn-lt"/>
                <a:cs typeface="+mn-lt"/>
              </a:rPr>
              <a:t>sa</a:t>
            </a:r>
            <a:r>
              <a:rPr lang="en-US" sz="1400" b="1" u="sng" kern="100">
                <a:ea typeface="+mn-lt"/>
                <a:cs typeface="+mn-lt"/>
              </a:rPr>
              <a:t> </a:t>
            </a:r>
            <a:r>
              <a:rPr lang="en-US" sz="1400" b="1" u="sng" kern="100" err="1">
                <a:ea typeface="+mn-lt"/>
                <a:cs typeface="+mn-lt"/>
              </a:rPr>
              <a:t>pagitan</a:t>
            </a:r>
            <a:r>
              <a:rPr lang="en-US" sz="1400" b="1" u="sng" kern="100">
                <a:ea typeface="+mn-lt"/>
                <a:cs typeface="+mn-lt"/>
              </a:rPr>
              <a:t> ng </a:t>
            </a:r>
            <a:r>
              <a:rPr lang="en-US" sz="1400" b="1" u="sng" kern="100" err="1">
                <a:ea typeface="+mn-lt"/>
                <a:cs typeface="+mn-lt"/>
              </a:rPr>
              <a:t>gulong</a:t>
            </a:r>
            <a:r>
              <a:rPr lang="en-US" sz="1400" b="1" u="sng" kern="100">
                <a:ea typeface="+mn-lt"/>
                <a:cs typeface="+mn-lt"/>
              </a:rPr>
              <a:t> at </a:t>
            </a:r>
            <a:r>
              <a:rPr lang="en-US" sz="1400" b="1" u="sng" kern="100" err="1">
                <a:ea typeface="+mn-lt"/>
                <a:cs typeface="+mn-lt"/>
              </a:rPr>
              <a:t>ibabaw</a:t>
            </a:r>
            <a:r>
              <a:rPr lang="en-US" sz="1400" b="1" u="sng" kern="100">
                <a:ea typeface="+mn-lt"/>
                <a:cs typeface="+mn-lt"/>
              </a:rPr>
              <a:t> ng </a:t>
            </a:r>
            <a:r>
              <a:rPr lang="en-US" sz="1400" b="1" u="sng" kern="100" err="1">
                <a:ea typeface="+mn-lt"/>
                <a:cs typeface="+mn-lt"/>
              </a:rPr>
              <a:t>kalsada</a:t>
            </a:r>
            <a:r>
              <a:rPr lang="en-US" sz="1400" b="1" u="sng" kern="100">
                <a:ea typeface="+mn-lt"/>
                <a:cs typeface="+mn-lt"/>
              </a:rPr>
              <a:t>, ang aerial work platform ay </a:t>
            </a:r>
            <a:r>
              <a:rPr lang="en-US" sz="1400" b="1" u="sng" kern="100" err="1">
                <a:ea typeface="+mn-lt"/>
                <a:cs typeface="+mn-lt"/>
              </a:rPr>
              <a:t>magsisimulang</a:t>
            </a:r>
            <a:r>
              <a:rPr lang="en-US" sz="1400" b="1" u="sng" kern="100">
                <a:ea typeface="+mn-lt"/>
                <a:cs typeface="+mn-lt"/>
              </a:rPr>
              <a:t> </a:t>
            </a:r>
            <a:r>
              <a:rPr lang="en-US" sz="1400" b="1" u="sng" kern="100" err="1">
                <a:ea typeface="+mn-lt"/>
                <a:cs typeface="+mn-lt"/>
              </a:rPr>
              <a:t>lumabas</a:t>
            </a:r>
            <a:r>
              <a:rPr lang="en-US" sz="1400" kern="100">
                <a:ea typeface="+mn-lt"/>
                <a:cs typeface="+mn-lt"/>
              </a:rPr>
              <a:t>.</a:t>
            </a:r>
            <a:endParaRPr lang="en-US">
              <a:cs typeface="Calibri" panose="020F0502020204030204"/>
            </a:endParaRPr>
          </a:p>
          <a:p>
            <a:pPr indent="0" algn="just">
              <a:buNone/>
            </a:pPr>
            <a:r>
              <a:rPr lang="en-US" sz="1400" kern="100" err="1">
                <a:ea typeface="+mn-lt"/>
                <a:cs typeface="+mn-lt"/>
              </a:rPr>
              <a:t>Kapag</a:t>
            </a:r>
            <a:r>
              <a:rPr lang="en-US" sz="1400" kern="100">
                <a:ea typeface="+mn-lt"/>
                <a:cs typeface="+mn-lt"/>
              </a:rPr>
              <a:t> nag-</a:t>
            </a:r>
            <a:r>
              <a:rPr lang="en-US" sz="1400" kern="100" err="1">
                <a:ea typeface="+mn-lt"/>
                <a:cs typeface="+mn-lt"/>
              </a:rPr>
              <a:t>i</a:t>
            </a:r>
            <a:r>
              <a:rPr lang="en-US" sz="1400" kern="100">
                <a:ea typeface="+mn-lt"/>
                <a:cs typeface="+mn-lt"/>
              </a:rPr>
              <a:t>-install ng aerial work platform at </a:t>
            </a:r>
            <a:r>
              <a:rPr lang="en-US" sz="1400" kern="100" err="1">
                <a:ea typeface="+mn-lt"/>
                <a:cs typeface="+mn-lt"/>
              </a:rPr>
              <a:t>sinusubukang</a:t>
            </a:r>
            <a:r>
              <a:rPr lang="en-US" sz="1400" kern="100">
                <a:ea typeface="+mn-lt"/>
                <a:cs typeface="+mn-lt"/>
              </a:rPr>
              <a:t> </a:t>
            </a:r>
            <a:r>
              <a:rPr lang="en-US" sz="1400" kern="100" err="1">
                <a:ea typeface="+mn-lt"/>
                <a:cs typeface="+mn-lt"/>
              </a:rPr>
              <a:t>gumana</a:t>
            </a:r>
            <a:r>
              <a:rPr lang="en-US" sz="1400" kern="100">
                <a:ea typeface="+mn-lt"/>
                <a:cs typeface="+mn-lt"/>
              </a:rPr>
              <a:t>, ang isa </a:t>
            </a:r>
            <a:r>
              <a:rPr lang="en-US" sz="1400" kern="100" err="1">
                <a:ea typeface="+mn-lt"/>
                <a:cs typeface="+mn-lt"/>
              </a:rPr>
              <a:t>sa</a:t>
            </a:r>
            <a:r>
              <a:rPr lang="en-US" sz="1400" kern="100">
                <a:ea typeface="+mn-lt"/>
                <a:cs typeface="+mn-lt"/>
              </a:rPr>
              <a:t> </a:t>
            </a:r>
            <a:r>
              <a:rPr lang="en-US" sz="1400" kern="100" err="1">
                <a:ea typeface="+mn-lt"/>
                <a:cs typeface="+mn-lt"/>
              </a:rPr>
              <a:t>mga</a:t>
            </a:r>
            <a:r>
              <a:rPr lang="en-US" sz="1400" kern="100">
                <a:ea typeface="+mn-lt"/>
                <a:cs typeface="+mn-lt"/>
              </a:rPr>
              <a:t> </a:t>
            </a:r>
            <a:r>
              <a:rPr lang="en-US" sz="1400" kern="100" err="1">
                <a:ea typeface="+mn-lt"/>
                <a:cs typeface="+mn-lt"/>
              </a:rPr>
              <a:t>dahilan</a:t>
            </a:r>
            <a:r>
              <a:rPr lang="en-US" sz="1400" kern="100">
                <a:ea typeface="+mn-lt"/>
                <a:cs typeface="+mn-lt"/>
              </a:rPr>
              <a:t> kung </a:t>
            </a:r>
            <a:r>
              <a:rPr lang="en-US" sz="1400" b="1" u="sng" kern="100" err="1">
                <a:ea typeface="+mn-lt"/>
                <a:cs typeface="+mn-lt"/>
              </a:rPr>
              <a:t>bakit</a:t>
            </a:r>
            <a:r>
              <a:rPr lang="en-US" sz="1400" b="1" u="sng" kern="100">
                <a:ea typeface="+mn-lt"/>
                <a:cs typeface="+mn-lt"/>
              </a:rPr>
              <a:t> </a:t>
            </a:r>
            <a:r>
              <a:rPr lang="en-US" sz="1400" b="1" u="sng" kern="100" err="1">
                <a:ea typeface="+mn-lt"/>
                <a:cs typeface="+mn-lt"/>
              </a:rPr>
              <a:t>dapat</a:t>
            </a:r>
            <a:r>
              <a:rPr lang="en-US" sz="1400" b="1" u="sng" kern="100">
                <a:ea typeface="+mn-lt"/>
                <a:cs typeface="+mn-lt"/>
              </a:rPr>
              <a:t> </a:t>
            </a:r>
            <a:r>
              <a:rPr lang="en-US" sz="1400" b="1" u="sng" kern="100" err="1">
                <a:ea typeface="+mn-lt"/>
                <a:cs typeface="+mn-lt"/>
              </a:rPr>
              <a:t>itong</a:t>
            </a:r>
            <a:r>
              <a:rPr lang="en-US" sz="1400" b="1" u="sng" kern="100">
                <a:ea typeface="+mn-lt"/>
                <a:cs typeface="+mn-lt"/>
              </a:rPr>
              <a:t> </a:t>
            </a:r>
            <a:r>
              <a:rPr lang="en-US" sz="1400" b="1" u="sng" kern="100" err="1">
                <a:ea typeface="+mn-lt"/>
                <a:cs typeface="+mn-lt"/>
              </a:rPr>
              <a:t>gamitin</a:t>
            </a:r>
            <a:r>
              <a:rPr lang="en-US" sz="1400" b="1" u="sng" kern="100">
                <a:ea typeface="+mn-lt"/>
                <a:cs typeface="+mn-lt"/>
              </a:rPr>
              <a:t> </a:t>
            </a:r>
            <a:r>
              <a:rPr lang="en-US" sz="1400" b="1" u="sng" kern="100" err="1">
                <a:ea typeface="+mn-lt"/>
                <a:cs typeface="+mn-lt"/>
              </a:rPr>
              <a:t>sa</a:t>
            </a:r>
            <a:r>
              <a:rPr lang="en-US" sz="1400" b="1" u="sng" kern="100">
                <a:ea typeface="+mn-lt"/>
                <a:cs typeface="+mn-lt"/>
              </a:rPr>
              <a:t> </a:t>
            </a:r>
            <a:r>
              <a:rPr lang="en-US" sz="1400" b="1" u="sng" kern="100" err="1">
                <a:ea typeface="+mn-lt"/>
                <a:cs typeface="+mn-lt"/>
              </a:rPr>
              <a:t>loob</a:t>
            </a:r>
            <a:r>
              <a:rPr lang="en-US" sz="1400" b="1" u="sng" kern="100">
                <a:ea typeface="+mn-lt"/>
                <a:cs typeface="+mn-lt"/>
              </a:rPr>
              <a:t> ng </a:t>
            </a:r>
            <a:r>
              <a:rPr lang="en-US" sz="1400" b="1" u="sng" kern="100" err="1">
                <a:ea typeface="+mn-lt"/>
                <a:cs typeface="+mn-lt"/>
              </a:rPr>
              <a:t>tinukoy</a:t>
            </a:r>
            <a:r>
              <a:rPr lang="en-US" sz="1400" b="1" u="sng" kern="100">
                <a:ea typeface="+mn-lt"/>
                <a:cs typeface="+mn-lt"/>
              </a:rPr>
              <a:t> </a:t>
            </a:r>
            <a:r>
              <a:rPr lang="en-US" sz="1400" b="1" u="sng" kern="100" err="1">
                <a:ea typeface="+mn-lt"/>
                <a:cs typeface="+mn-lt"/>
              </a:rPr>
              <a:t>na</a:t>
            </a:r>
            <a:r>
              <a:rPr lang="en-US" sz="1400" b="1" u="sng" kern="100">
                <a:ea typeface="+mn-lt"/>
                <a:cs typeface="+mn-lt"/>
              </a:rPr>
              <a:t> </a:t>
            </a:r>
            <a:r>
              <a:rPr lang="en-US" sz="1400" b="1" u="sng" kern="100" err="1">
                <a:ea typeface="+mn-lt"/>
                <a:cs typeface="+mn-lt"/>
              </a:rPr>
              <a:t>anggulo</a:t>
            </a:r>
            <a:r>
              <a:rPr lang="en-US" sz="1400" b="1" u="sng" kern="100">
                <a:ea typeface="+mn-lt"/>
                <a:cs typeface="+mn-lt"/>
              </a:rPr>
              <a:t> ng </a:t>
            </a:r>
            <a:r>
              <a:rPr lang="en-US" sz="1400" b="1" u="sng" kern="100" err="1">
                <a:ea typeface="+mn-lt"/>
                <a:cs typeface="+mn-lt"/>
              </a:rPr>
              <a:t>pagtabingi</a:t>
            </a:r>
            <a:r>
              <a:rPr lang="en-US" sz="1400" kern="100">
                <a:ea typeface="+mn-lt"/>
                <a:cs typeface="+mn-lt"/>
              </a:rPr>
              <a:t> ay </a:t>
            </a:r>
            <a:r>
              <a:rPr lang="en-US" sz="1400" b="1" u="sng" kern="100" err="1">
                <a:ea typeface="+mn-lt"/>
                <a:cs typeface="+mn-lt"/>
              </a:rPr>
              <a:t>nauugnay</a:t>
            </a:r>
            <a:r>
              <a:rPr lang="en-US" sz="1400" b="1" u="sng" kern="100">
                <a:ea typeface="+mn-lt"/>
                <a:cs typeface="+mn-lt"/>
              </a:rPr>
              <a:t> </a:t>
            </a:r>
            <a:r>
              <a:rPr lang="en-US" sz="1400" b="1" u="sng" kern="100" err="1">
                <a:ea typeface="+mn-lt"/>
                <a:cs typeface="+mn-lt"/>
              </a:rPr>
              <a:t>sa</a:t>
            </a:r>
            <a:r>
              <a:rPr lang="en-US" sz="1400" b="1" u="sng" kern="100">
                <a:ea typeface="+mn-lt"/>
                <a:cs typeface="+mn-lt"/>
              </a:rPr>
              <a:t> </a:t>
            </a:r>
            <a:r>
              <a:rPr lang="en-US" sz="1400" b="1" u="sng" kern="100" err="1">
                <a:ea typeface="+mn-lt"/>
                <a:cs typeface="+mn-lt"/>
              </a:rPr>
              <a:t>naturang</a:t>
            </a:r>
            <a:r>
              <a:rPr lang="en-US" sz="1400" b="1" u="sng" kern="100">
                <a:ea typeface="+mn-lt"/>
                <a:cs typeface="+mn-lt"/>
              </a:rPr>
              <a:t> friction at </a:t>
            </a:r>
            <a:r>
              <a:rPr lang="en-US" sz="1400" b="1" u="sng" kern="100" err="1">
                <a:ea typeface="+mn-lt"/>
                <a:cs typeface="+mn-lt"/>
              </a:rPr>
              <a:t>sa</a:t>
            </a:r>
            <a:r>
              <a:rPr lang="en-US" sz="1400" b="1" u="sng" kern="100">
                <a:ea typeface="+mn-lt"/>
                <a:cs typeface="+mn-lt"/>
              </a:rPr>
              <a:t> </a:t>
            </a:r>
            <a:r>
              <a:rPr lang="en-US" sz="1400" b="1" u="sng" kern="100" err="1">
                <a:ea typeface="+mn-lt"/>
                <a:cs typeface="+mn-lt"/>
              </a:rPr>
              <a:t>katatagan</a:t>
            </a:r>
            <a:r>
              <a:rPr lang="en-US" sz="1400" b="1" u="sng" kern="100">
                <a:ea typeface="+mn-lt"/>
                <a:cs typeface="+mn-lt"/>
              </a:rPr>
              <a:t> ng </a:t>
            </a:r>
            <a:r>
              <a:rPr lang="en-US" sz="1400" b="1" u="sng" kern="100" err="1">
                <a:ea typeface="+mn-lt"/>
                <a:cs typeface="+mn-lt"/>
              </a:rPr>
              <a:t>sasakyan</a:t>
            </a:r>
            <a:r>
              <a:rPr lang="en-US" sz="1400" kern="100">
                <a:ea typeface="+mn-lt"/>
                <a:cs typeface="+mn-lt"/>
              </a:rPr>
              <a:t>.</a:t>
            </a:r>
            <a:endParaRPr lang="en-US"/>
          </a:p>
        </p:txBody>
      </p:sp>
      <p:pic>
        <p:nvPicPr>
          <p:cNvPr id="2" name="図 1">
            <a:extLst>
              <a:ext uri="{FF2B5EF4-FFF2-40B4-BE49-F238E27FC236}">
                <a16:creationId xmlns:a16="http://schemas.microsoft.com/office/drawing/2014/main" id="{2B886EFD-4B5B-45C5-A8F8-B5C43561E96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1321" t="28990" r="16360"/>
          <a:stretch/>
        </p:blipFill>
        <p:spPr>
          <a:xfrm>
            <a:off x="2598404" y="5139556"/>
            <a:ext cx="3284432" cy="1221348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3" name="図 2">
            <a:extLst>
              <a:ext uri="{FF2B5EF4-FFF2-40B4-BE49-F238E27FC236}">
                <a16:creationId xmlns:a16="http://schemas.microsoft.com/office/drawing/2014/main" id="{A30CF719-FBB5-4078-B144-1DAC4FC6658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4972" t="33628" r="36674" b="7392"/>
          <a:stretch/>
        </p:blipFill>
        <p:spPr>
          <a:xfrm>
            <a:off x="6019292" y="5134819"/>
            <a:ext cx="2110711" cy="121275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4105392702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3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385269"/>
          </a:xfrm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r>
              <a:rPr lang="en-US" altLang="ja-JP" sz="2400" b="1">
                <a:effectLst/>
                <a:latin typeface="Arial" panose="020B0604020202020204" pitchFamily="34" charset="0"/>
                <a:ea typeface="ＭＳ ゴシック" panose="020B0609070205080204" pitchFamily="49" charset="-128"/>
              </a:rPr>
              <a:t>Load</a:t>
            </a:r>
            <a:endParaRPr kumimoji="1" lang="ja-JP" altLang="en-US" sz="2400" b="1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3898520" y="6400413"/>
            <a:ext cx="4272142" cy="27699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r"/>
            <a:r>
              <a:rPr lang="en-US" altLang="ja-JP" sz="1200" dirty="0" err="1">
                <a:solidFill>
                  <a:prstClr val="black"/>
                </a:solidFill>
              </a:rPr>
              <a:t>teksto</a:t>
            </a:r>
            <a:r>
              <a:rPr lang="en-US" altLang="ja-JP" sz="1200" dirty="0">
                <a:solidFill>
                  <a:prstClr val="black"/>
                </a:solidFill>
              </a:rPr>
              <a:t> p.</a:t>
            </a:r>
            <a:r>
              <a:rPr lang="ja-JP" altLang="en-US" sz="1200" dirty="0">
                <a:solidFill>
                  <a:prstClr val="black"/>
                </a:solidFill>
              </a:rPr>
              <a:t>１６３、１６５</a:t>
            </a:r>
            <a:r>
              <a:rPr lang="en-US" altLang="ja-JP" sz="1200" dirty="0">
                <a:solidFill>
                  <a:prstClr val="black"/>
                </a:solidFill>
              </a:rPr>
              <a:t>/</a:t>
            </a:r>
            <a:r>
              <a:rPr lang="en-US" altLang="ja-JP" sz="1200" dirty="0" err="1">
                <a:solidFill>
                  <a:prstClr val="black"/>
                </a:solidFill>
              </a:rPr>
              <a:t>Suportang</a:t>
            </a:r>
            <a:r>
              <a:rPr lang="en-US" altLang="ja-JP" sz="1200" dirty="0">
                <a:solidFill>
                  <a:prstClr val="black"/>
                </a:solidFill>
              </a:rPr>
              <a:t> </a:t>
            </a:r>
            <a:r>
              <a:rPr lang="en-US" altLang="ja-JP" sz="1200" dirty="0" err="1">
                <a:solidFill>
                  <a:prstClr val="black"/>
                </a:solidFill>
              </a:rPr>
              <a:t>Aklat-Aralin</a:t>
            </a:r>
            <a:r>
              <a:rPr lang="en-US" altLang="ja-JP" sz="1200" dirty="0">
                <a:solidFill>
                  <a:prstClr val="black"/>
                </a:solidFill>
              </a:rPr>
              <a:t> </a:t>
            </a:r>
            <a:r>
              <a:rPr lang="en-US" altLang="ja-JP" sz="1200" dirty="0" smtClean="0">
                <a:solidFill>
                  <a:prstClr val="black"/>
                </a:solidFill>
              </a:rPr>
              <a:t>p.</a:t>
            </a:r>
            <a:r>
              <a:rPr lang="ja-JP" altLang="en-US" sz="1200" dirty="0" smtClean="0">
                <a:solidFill>
                  <a:prstClr val="black"/>
                </a:solidFill>
              </a:rPr>
              <a:t>７１</a:t>
            </a:r>
            <a:endParaRPr lang="ja-JP" altLang="en-US" sz="1200" dirty="0">
              <a:solidFill>
                <a:prstClr val="black"/>
              </a:solidFill>
            </a:endParaRP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712B29-8DFD-45C1-BE8F-2E7F44751CDC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76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コンテンツ プレースホルダー 4"/>
          <p:cNvSpPr txBox="1">
            <a:spLocks/>
          </p:cNvSpPr>
          <p:nvPr/>
        </p:nvSpPr>
        <p:spPr>
          <a:xfrm>
            <a:off x="628649" y="852739"/>
            <a:ext cx="7886701" cy="3346930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l">
              <a:buNone/>
            </a:pPr>
            <a:r>
              <a:rPr lang="en-US" altLang="ja-JP" sz="1200" kern="100">
                <a:effectLst/>
                <a:latin typeface="Arial"/>
                <a:ea typeface="ＭＳ ゴシック"/>
                <a:cs typeface="Arial"/>
              </a:rPr>
              <a:t>Ang "load" ay </a:t>
            </a:r>
            <a:r>
              <a:rPr lang="en-US" altLang="ja-JP" sz="1200" b="1" u="sng" kern="100">
                <a:effectLst/>
                <a:latin typeface="Arial"/>
                <a:ea typeface="ＭＳ ゴシック"/>
                <a:cs typeface="Arial"/>
              </a:rPr>
              <a:t>ang </a:t>
            </a:r>
            <a:r>
              <a:rPr lang="en-US" altLang="ja-JP" sz="1200" b="1" u="sng" kern="100" err="1">
                <a:effectLst/>
                <a:latin typeface="Arial"/>
                <a:ea typeface="ＭＳ ゴシック"/>
                <a:cs typeface="Arial"/>
              </a:rPr>
              <a:t>puwersa</a:t>
            </a:r>
            <a:r>
              <a:rPr lang="en-US" altLang="ja-JP" sz="1200" b="1" u="sng" kern="100">
                <a:effectLst/>
                <a:latin typeface="Arial"/>
                <a:ea typeface="ＭＳ ゴシック"/>
                <a:cs typeface="Arial"/>
              </a:rPr>
              <a:t> </a:t>
            </a:r>
            <a:r>
              <a:rPr lang="en-US" altLang="ja-JP" sz="1200" b="1" u="sng" kern="100" err="1">
                <a:effectLst/>
                <a:latin typeface="Arial"/>
                <a:ea typeface="ＭＳ ゴシック"/>
                <a:cs typeface="Arial"/>
              </a:rPr>
              <a:t>na</a:t>
            </a:r>
            <a:r>
              <a:rPr lang="en-US" altLang="ja-JP" sz="1200" b="1" u="sng" kern="100">
                <a:effectLst/>
                <a:latin typeface="Arial"/>
                <a:ea typeface="ＭＳ ゴシック"/>
                <a:cs typeface="Arial"/>
              </a:rPr>
              <a:t> </a:t>
            </a:r>
            <a:r>
              <a:rPr lang="en-US" altLang="ja-JP" sz="1200" b="1" u="sng" kern="100" err="1">
                <a:effectLst/>
                <a:latin typeface="Arial"/>
                <a:ea typeface="ＭＳ ゴシック"/>
                <a:cs typeface="Arial"/>
              </a:rPr>
              <a:t>natanggap</a:t>
            </a:r>
            <a:r>
              <a:rPr lang="en-US" altLang="ja-JP" sz="1200" b="1" u="sng" kern="100">
                <a:effectLst/>
                <a:latin typeface="Arial"/>
                <a:ea typeface="ＭＳ ゴシック"/>
                <a:cs typeface="Arial"/>
              </a:rPr>
              <a:t> </a:t>
            </a:r>
            <a:r>
              <a:rPr lang="en-US" altLang="ja-JP" sz="1200" b="1" u="sng" kern="100" err="1">
                <a:effectLst/>
                <a:latin typeface="Arial"/>
                <a:ea typeface="ＭＳ ゴシック"/>
                <a:cs typeface="Arial"/>
              </a:rPr>
              <a:t>mula</a:t>
            </a:r>
            <a:r>
              <a:rPr lang="en-US" altLang="ja-JP" sz="1200" b="1" u="sng" kern="100">
                <a:effectLst/>
                <a:latin typeface="Arial"/>
                <a:ea typeface="ＭＳ ゴシック"/>
                <a:cs typeface="Arial"/>
              </a:rPr>
              <a:t> </a:t>
            </a:r>
            <a:r>
              <a:rPr lang="en-US" altLang="ja-JP" sz="1200" b="1" u="sng" kern="100" err="1">
                <a:effectLst/>
                <a:latin typeface="Arial"/>
                <a:ea typeface="ＭＳ ゴシック"/>
                <a:cs typeface="Arial"/>
              </a:rPr>
              <a:t>sa</a:t>
            </a:r>
            <a:r>
              <a:rPr lang="en-US" altLang="ja-JP" sz="1200" b="1" u="sng" kern="100">
                <a:effectLst/>
                <a:latin typeface="Arial"/>
                <a:ea typeface="ＭＳ ゴシック"/>
                <a:cs typeface="Arial"/>
              </a:rPr>
              <a:t> </a:t>
            </a:r>
            <a:r>
              <a:rPr lang="en-US" altLang="ja-JP" sz="1200" b="1" u="sng" kern="100" err="1">
                <a:effectLst/>
                <a:latin typeface="Arial"/>
                <a:ea typeface="ＭＳ ゴシック"/>
                <a:cs typeface="Arial"/>
              </a:rPr>
              <a:t>labas</a:t>
            </a:r>
            <a:r>
              <a:rPr lang="en-US" altLang="ja-JP" sz="1200" b="1" u="sng" kern="100">
                <a:effectLst/>
                <a:latin typeface="Arial"/>
                <a:ea typeface="ＭＳ ゴシック"/>
                <a:cs typeface="Arial"/>
              </a:rPr>
              <a:t> </a:t>
            </a:r>
            <a:r>
              <a:rPr lang="en-US" altLang="ja-JP" sz="1200" b="1" u="sng" kern="100" err="1">
                <a:effectLst/>
                <a:latin typeface="Arial"/>
                <a:ea typeface="ＭＳ ゴシック"/>
                <a:cs typeface="Arial"/>
              </a:rPr>
              <a:t>sa</a:t>
            </a:r>
            <a:r>
              <a:rPr lang="en-US" altLang="ja-JP" sz="1200" b="1" u="sng" kern="100">
                <a:effectLst/>
                <a:latin typeface="Arial"/>
                <a:ea typeface="ＭＳ ゴシック"/>
                <a:cs typeface="Arial"/>
              </a:rPr>
              <a:t> lahat o </a:t>
            </a:r>
            <a:r>
              <a:rPr lang="en-US" altLang="ja-JP" sz="1200" b="1" u="sng" kern="100" err="1">
                <a:effectLst/>
                <a:latin typeface="Arial"/>
                <a:ea typeface="ＭＳ ゴシック"/>
                <a:cs typeface="Arial"/>
              </a:rPr>
              <a:t>bahagi</a:t>
            </a:r>
            <a:r>
              <a:rPr lang="en-US" altLang="ja-JP" sz="1200" b="1" u="sng" kern="100">
                <a:effectLst/>
                <a:latin typeface="Arial"/>
                <a:ea typeface="ＭＳ ゴシック"/>
                <a:cs typeface="Arial"/>
              </a:rPr>
              <a:t> ng </a:t>
            </a:r>
            <a:r>
              <a:rPr lang="en-US" altLang="ja-JP" sz="1200" b="1" u="sng" kern="100" err="1">
                <a:effectLst/>
                <a:latin typeface="Arial"/>
                <a:ea typeface="ＭＳ ゴシック"/>
                <a:cs typeface="Arial"/>
              </a:rPr>
              <a:t>isang</a:t>
            </a:r>
            <a:r>
              <a:rPr lang="en-US" altLang="ja-JP" sz="1200" b="1" u="sng" kern="100">
                <a:effectLst/>
                <a:latin typeface="Arial"/>
                <a:ea typeface="ＭＳ ゴシック"/>
                <a:cs typeface="Arial"/>
              </a:rPr>
              <a:t> </a:t>
            </a:r>
            <a:r>
              <a:rPr lang="en-US" altLang="ja-JP" sz="1200" b="1" u="sng" kern="100" err="1">
                <a:effectLst/>
                <a:latin typeface="Arial"/>
                <a:ea typeface="ＭＳ ゴシック"/>
                <a:cs typeface="Arial"/>
              </a:rPr>
              <a:t>bagay</a:t>
            </a:r>
            <a:r>
              <a:rPr lang="en-US" altLang="ja-JP" sz="1200" kern="100">
                <a:effectLst/>
                <a:latin typeface="Arial"/>
                <a:ea typeface="ＭＳ ゴシック"/>
                <a:cs typeface="Arial"/>
              </a:rPr>
              <a:t> </a:t>
            </a:r>
            <a:r>
              <a:rPr lang="en-US" altLang="ja-JP" sz="1200" kern="100" err="1">
                <a:effectLst/>
                <a:latin typeface="Arial"/>
                <a:ea typeface="ＭＳ ゴシック"/>
                <a:cs typeface="Arial"/>
              </a:rPr>
              <a:t>tulad</a:t>
            </a:r>
            <a:r>
              <a:rPr lang="en-US" altLang="ja-JP" sz="1200" kern="100">
                <a:effectLst/>
                <a:latin typeface="Arial"/>
                <a:ea typeface="ＭＳ ゴシック"/>
                <a:cs typeface="Arial"/>
              </a:rPr>
              <a:t> ng </a:t>
            </a:r>
            <a:r>
              <a:rPr lang="en-US" altLang="ja-JP" sz="1200" kern="100" err="1">
                <a:effectLst/>
                <a:latin typeface="Arial"/>
                <a:ea typeface="ＭＳ ゴシック"/>
                <a:cs typeface="Arial"/>
              </a:rPr>
              <a:t>isang</a:t>
            </a:r>
            <a:r>
              <a:rPr lang="en-US" altLang="ja-JP" sz="1200" kern="100">
                <a:effectLst/>
                <a:latin typeface="Arial"/>
                <a:ea typeface="ＭＳ ゴシック"/>
                <a:cs typeface="Arial"/>
              </a:rPr>
              <a:t> </a:t>
            </a:r>
            <a:r>
              <a:rPr lang="en-US" altLang="ja-JP" sz="1200" kern="100" err="1">
                <a:effectLst/>
                <a:latin typeface="Arial"/>
                <a:ea typeface="ＭＳ ゴシック"/>
                <a:cs typeface="Arial"/>
              </a:rPr>
              <a:t>makina</a:t>
            </a:r>
            <a:r>
              <a:rPr lang="en-US" altLang="ja-JP" sz="1200" kern="100">
                <a:effectLst/>
                <a:latin typeface="Arial"/>
                <a:ea typeface="ＭＳ ゴシック"/>
                <a:cs typeface="Arial"/>
              </a:rPr>
              <a:t> o </a:t>
            </a:r>
            <a:r>
              <a:rPr lang="en-US" altLang="ja-JP" sz="1200" kern="100" err="1">
                <a:effectLst/>
                <a:latin typeface="Arial"/>
                <a:ea typeface="ＭＳ ゴシック"/>
                <a:cs typeface="Arial"/>
              </a:rPr>
              <a:t>istraktura</a:t>
            </a:r>
            <a:r>
              <a:rPr lang="en-US" altLang="ja-JP" sz="1200" kern="100">
                <a:effectLst/>
                <a:latin typeface="Arial"/>
                <a:ea typeface="ＭＳ ゴシック"/>
                <a:cs typeface="Arial"/>
              </a:rPr>
              <a:t>.</a:t>
            </a:r>
            <a:endParaRPr lang="ja-JP" altLang="ja-JP" sz="1200" kern="100">
              <a:effectLst/>
              <a:latin typeface="Arial"/>
              <a:ea typeface="ＭＳ ゴシック"/>
              <a:cs typeface="Arial"/>
            </a:endParaRPr>
          </a:p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ja-JP" altLang="en-US" sz="1200" b="1" u="sng">
                <a:latin typeface="Arial"/>
                <a:ea typeface="Meiryo UI"/>
                <a:cs typeface="Arial"/>
              </a:rPr>
              <a:t>①　</a:t>
            </a:r>
            <a:r>
              <a:rPr lang="en-US" altLang="ja-JP" sz="1200" b="1" u="sng">
                <a:latin typeface="Arial"/>
                <a:ea typeface="Meiryo UI"/>
                <a:cs typeface="Arial"/>
              </a:rPr>
              <a:t>Pag-</a:t>
            </a:r>
            <a:r>
              <a:rPr lang="en-US" altLang="ja-JP" sz="1200" b="1" u="sng" err="1">
                <a:latin typeface="Arial"/>
                <a:ea typeface="Meiryo UI"/>
                <a:cs typeface="Arial"/>
              </a:rPr>
              <a:t>uuri</a:t>
            </a:r>
            <a:r>
              <a:rPr lang="en-US" altLang="ja-JP" sz="1200" b="1" u="sng">
                <a:latin typeface="Arial"/>
                <a:ea typeface="Meiryo UI"/>
                <a:cs typeface="Arial"/>
              </a:rPr>
              <a:t> </a:t>
            </a:r>
            <a:r>
              <a:rPr lang="en-US" altLang="ja-JP" sz="1200" b="1" u="sng" err="1">
                <a:latin typeface="Arial"/>
                <a:ea typeface="Meiryo UI"/>
                <a:cs typeface="Arial"/>
              </a:rPr>
              <a:t>ayon</a:t>
            </a:r>
            <a:r>
              <a:rPr lang="en-US" altLang="ja-JP" sz="1200" b="1" u="sng">
                <a:latin typeface="Arial"/>
                <a:ea typeface="Meiryo UI"/>
                <a:cs typeface="Arial"/>
              </a:rPr>
              <a:t> </a:t>
            </a:r>
            <a:r>
              <a:rPr lang="en-US" altLang="ja-JP" sz="1200" b="1" u="sng" err="1">
                <a:latin typeface="Arial"/>
                <a:ea typeface="Meiryo UI"/>
                <a:cs typeface="Arial"/>
              </a:rPr>
              <a:t>sa</a:t>
            </a:r>
            <a:r>
              <a:rPr lang="en-US" altLang="ja-JP" sz="1200" b="1" u="sng">
                <a:latin typeface="Arial"/>
                <a:ea typeface="Meiryo UI"/>
                <a:cs typeface="Arial"/>
              </a:rPr>
              <a:t> </a:t>
            </a:r>
            <a:r>
              <a:rPr lang="en-US" altLang="ja-JP" sz="1200" b="1" u="sng" err="1">
                <a:latin typeface="Arial"/>
                <a:ea typeface="Meiryo UI"/>
                <a:cs typeface="Arial"/>
              </a:rPr>
              <a:t>estado</a:t>
            </a:r>
            <a:r>
              <a:rPr lang="en-US" altLang="ja-JP" sz="1200" b="1" u="sng">
                <a:latin typeface="Arial"/>
                <a:ea typeface="Meiryo UI"/>
                <a:cs typeface="Arial"/>
              </a:rPr>
              <a:t> ng </a:t>
            </a:r>
            <a:r>
              <a:rPr lang="en-US" altLang="ja-JP" sz="1200" b="1" u="sng" err="1">
                <a:latin typeface="Arial"/>
                <a:ea typeface="Meiryo UI"/>
                <a:cs typeface="Arial"/>
              </a:rPr>
              <a:t>pagkilos</a:t>
            </a:r>
            <a:r>
              <a:rPr lang="en-US" altLang="ja-JP" sz="1200" b="1" u="sng">
                <a:latin typeface="Arial"/>
                <a:ea typeface="Meiryo UI"/>
                <a:cs typeface="Arial"/>
              </a:rPr>
              <a:t> ng </a:t>
            </a:r>
            <a:r>
              <a:rPr lang="en-US" altLang="ja-JP" sz="1200" b="1" u="sng" err="1">
                <a:latin typeface="Arial"/>
                <a:ea typeface="Meiryo UI"/>
                <a:cs typeface="Arial"/>
              </a:rPr>
              <a:t>pagkarga</a:t>
            </a:r>
            <a:r>
              <a:rPr lang="en-US" altLang="ja-JP" sz="1200" b="1" u="sng">
                <a:latin typeface="Arial"/>
                <a:ea typeface="Meiryo UI"/>
                <a:cs typeface="Arial"/>
              </a:rPr>
              <a:t> (</a:t>
            </a:r>
            <a:r>
              <a:rPr lang="en-US" altLang="ja-JP" sz="1200" b="1" u="sng" err="1">
                <a:latin typeface="Arial"/>
                <a:ea typeface="Meiryo UI"/>
                <a:cs typeface="Arial"/>
              </a:rPr>
              <a:t>puwersa</a:t>
            </a:r>
            <a:r>
              <a:rPr lang="en-US" altLang="ja-JP" sz="1200" b="1" u="sng">
                <a:latin typeface="Arial"/>
                <a:ea typeface="Meiryo UI"/>
                <a:cs typeface="Arial"/>
              </a:rPr>
              <a:t>)</a:t>
            </a:r>
            <a:endParaRPr lang="ja-JP" altLang="en-US" sz="1200" b="1" u="sng">
              <a:latin typeface="Arial"/>
              <a:ea typeface="Meiryo UI"/>
              <a:cs typeface="Arial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ja-JP" sz="1200" b="1" u="sng">
                <a:latin typeface="Arial"/>
                <a:ea typeface="Meiryo UI"/>
                <a:cs typeface="Arial"/>
              </a:rPr>
              <a:t>Static load: </a:t>
            </a:r>
            <a:r>
              <a:rPr lang="en-US" altLang="ja-JP" sz="1200">
                <a:latin typeface="Arial"/>
                <a:ea typeface="Meiryo UI"/>
                <a:cs typeface="Arial"/>
              </a:rPr>
              <a:t>Isang pare-</a:t>
            </a:r>
            <a:r>
              <a:rPr lang="en-US" altLang="ja-JP" sz="1200" err="1">
                <a:latin typeface="Arial"/>
                <a:ea typeface="Meiryo UI"/>
                <a:cs typeface="Arial"/>
              </a:rPr>
              <a:t>parehong</a:t>
            </a:r>
            <a:r>
              <a:rPr lang="en-US" altLang="ja-JP" sz="1200">
                <a:latin typeface="Arial"/>
                <a:ea typeface="Meiryo UI"/>
                <a:cs typeface="Arial"/>
              </a:rPr>
              <a:t> </a:t>
            </a:r>
            <a:r>
              <a:rPr lang="en-US" altLang="ja-JP" sz="1200" err="1">
                <a:latin typeface="Arial"/>
                <a:ea typeface="Meiryo UI"/>
                <a:cs typeface="Arial"/>
              </a:rPr>
              <a:t>pagkarga</a:t>
            </a:r>
            <a:r>
              <a:rPr lang="en-US" altLang="ja-JP" sz="1200">
                <a:latin typeface="Arial"/>
                <a:ea typeface="Meiryo UI"/>
                <a:cs typeface="Arial"/>
              </a:rPr>
              <a:t> kung </a:t>
            </a:r>
            <a:r>
              <a:rPr lang="en-US" altLang="ja-JP" sz="1200" err="1">
                <a:latin typeface="Arial"/>
                <a:ea typeface="Meiryo UI"/>
                <a:cs typeface="Arial"/>
              </a:rPr>
              <a:t>saan</a:t>
            </a:r>
            <a:r>
              <a:rPr lang="en-US" altLang="ja-JP" sz="1200">
                <a:latin typeface="Arial"/>
                <a:ea typeface="Meiryo UI"/>
                <a:cs typeface="Arial"/>
              </a:rPr>
              <a:t> ang magnitude at </a:t>
            </a:r>
            <a:r>
              <a:rPr lang="en-US" altLang="ja-JP" sz="1200" err="1">
                <a:latin typeface="Arial"/>
                <a:ea typeface="Meiryo UI"/>
                <a:cs typeface="Arial"/>
              </a:rPr>
              <a:t>direksyon</a:t>
            </a:r>
            <a:r>
              <a:rPr lang="en-US" altLang="ja-JP" sz="1200">
                <a:latin typeface="Arial"/>
                <a:ea typeface="Meiryo UI"/>
                <a:cs typeface="Arial"/>
              </a:rPr>
              <a:t> ng </a:t>
            </a:r>
            <a:r>
              <a:rPr lang="en-US" altLang="ja-JP" sz="1200" err="1">
                <a:latin typeface="Arial"/>
                <a:ea typeface="Meiryo UI"/>
                <a:cs typeface="Arial"/>
              </a:rPr>
              <a:t>puwersang</a:t>
            </a:r>
            <a:r>
              <a:rPr lang="en-US" altLang="ja-JP" sz="1200">
                <a:latin typeface="Arial"/>
                <a:ea typeface="Meiryo UI"/>
                <a:cs typeface="Arial"/>
              </a:rPr>
              <a:t> </a:t>
            </a:r>
            <a:r>
              <a:rPr lang="en-US" altLang="ja-JP" sz="1200" err="1">
                <a:latin typeface="Arial"/>
                <a:ea typeface="Meiryo UI"/>
                <a:cs typeface="Arial"/>
              </a:rPr>
              <a:t>kumikilos</a:t>
            </a:r>
            <a:r>
              <a:rPr lang="en-US" altLang="ja-JP" sz="1200">
                <a:latin typeface="Arial"/>
                <a:ea typeface="Meiryo UI"/>
                <a:cs typeface="Arial"/>
              </a:rPr>
              <a:t> </a:t>
            </a:r>
            <a:r>
              <a:rPr lang="en-US" altLang="ja-JP" sz="1200" err="1">
                <a:latin typeface="Arial"/>
                <a:ea typeface="Meiryo UI"/>
                <a:cs typeface="Arial"/>
              </a:rPr>
              <a:t>sa</a:t>
            </a:r>
            <a:r>
              <a:rPr lang="en-US" altLang="ja-JP" sz="1200">
                <a:latin typeface="Arial"/>
                <a:ea typeface="Meiryo UI"/>
                <a:cs typeface="Arial"/>
              </a:rPr>
              <a:t> </a:t>
            </a:r>
            <a:r>
              <a:rPr lang="en-US" altLang="ja-JP" sz="1200" err="1">
                <a:latin typeface="Arial"/>
                <a:ea typeface="Meiryo UI"/>
                <a:cs typeface="Arial"/>
              </a:rPr>
              <a:t>isang</a:t>
            </a:r>
            <a:r>
              <a:rPr lang="en-US" altLang="ja-JP" sz="1200">
                <a:latin typeface="Arial"/>
                <a:ea typeface="Meiryo UI"/>
                <a:cs typeface="Arial"/>
              </a:rPr>
              <a:t> </a:t>
            </a:r>
            <a:r>
              <a:rPr lang="en-US" altLang="ja-JP" sz="1200" err="1">
                <a:latin typeface="Arial"/>
                <a:ea typeface="Meiryo UI"/>
                <a:cs typeface="Arial"/>
              </a:rPr>
              <a:t>bagay</a:t>
            </a:r>
            <a:r>
              <a:rPr lang="en-US" altLang="ja-JP" sz="1200">
                <a:latin typeface="Arial"/>
                <a:ea typeface="Meiryo UI"/>
                <a:cs typeface="Arial"/>
              </a:rPr>
              <a:t> ay </a:t>
            </a:r>
            <a:r>
              <a:rPr lang="en-US" altLang="ja-JP" sz="1200" err="1">
                <a:latin typeface="Arial"/>
                <a:ea typeface="Meiryo UI"/>
                <a:cs typeface="Arial"/>
              </a:rPr>
              <a:t>nakatigil</a:t>
            </a:r>
            <a:r>
              <a:rPr lang="en-US" altLang="ja-JP" sz="1200">
                <a:latin typeface="Arial"/>
                <a:ea typeface="Meiryo UI"/>
                <a:cs typeface="Arial"/>
              </a:rPr>
              <a:t> </a:t>
            </a:r>
            <a:r>
              <a:rPr lang="en-US" altLang="ja-JP" sz="1200" err="1">
                <a:latin typeface="Arial"/>
                <a:ea typeface="Meiryo UI"/>
                <a:cs typeface="Arial"/>
              </a:rPr>
              <a:t>anuman</a:t>
            </a:r>
            <a:r>
              <a:rPr lang="en-US" altLang="ja-JP" sz="1200">
                <a:latin typeface="Arial"/>
                <a:ea typeface="Meiryo UI"/>
                <a:cs typeface="Arial"/>
              </a:rPr>
              <a:t> ang </a:t>
            </a:r>
            <a:r>
              <a:rPr lang="en-US" altLang="ja-JP" sz="1200" err="1">
                <a:latin typeface="Arial"/>
                <a:ea typeface="Meiryo UI"/>
                <a:cs typeface="Arial"/>
              </a:rPr>
              <a:t>pagbabago</a:t>
            </a:r>
            <a:r>
              <a:rPr lang="en-US" altLang="ja-JP" sz="1200">
                <a:latin typeface="Arial"/>
                <a:ea typeface="Meiryo UI"/>
                <a:cs typeface="Arial"/>
              </a:rPr>
              <a:t> </a:t>
            </a:r>
            <a:r>
              <a:rPr lang="en-US" altLang="ja-JP" sz="1200" err="1">
                <a:latin typeface="Arial"/>
                <a:ea typeface="Meiryo UI"/>
                <a:cs typeface="Arial"/>
              </a:rPr>
              <a:t>sa</a:t>
            </a:r>
            <a:r>
              <a:rPr lang="en-US" altLang="ja-JP" sz="1200">
                <a:latin typeface="Arial"/>
                <a:ea typeface="Meiryo UI"/>
                <a:cs typeface="Arial"/>
              </a:rPr>
              <a:t> </a:t>
            </a:r>
            <a:r>
              <a:rPr lang="en-US" altLang="ja-JP" sz="1200" err="1">
                <a:latin typeface="Arial"/>
                <a:ea typeface="Meiryo UI"/>
                <a:cs typeface="Arial"/>
              </a:rPr>
              <a:t>oras</a:t>
            </a:r>
            <a:r>
              <a:rPr lang="en-US" altLang="ja-JP" sz="1200">
                <a:latin typeface="Arial"/>
                <a:ea typeface="Meiryo UI"/>
                <a:cs typeface="Arial"/>
              </a:rPr>
              <a:t>. </a:t>
            </a:r>
            <a:endParaRPr lang="ja-JP" altLang="en-US" sz="1200">
              <a:latin typeface="Arial"/>
              <a:ea typeface="Meiryo UI"/>
              <a:cs typeface="Arial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nn-NO" altLang="ja-JP" sz="1200" b="1" u="sng" err="1">
                <a:latin typeface="Arial"/>
                <a:ea typeface="Meiryo UI"/>
                <a:cs typeface="Arial"/>
              </a:rPr>
              <a:t>Dynamic</a:t>
            </a:r>
            <a:r>
              <a:rPr lang="nn-NO" altLang="ja-JP" sz="1200" b="1" u="sng">
                <a:latin typeface="Arial"/>
                <a:ea typeface="Meiryo UI"/>
                <a:cs typeface="Arial"/>
              </a:rPr>
              <a:t> </a:t>
            </a:r>
            <a:r>
              <a:rPr lang="nn-NO" altLang="ja-JP" sz="1200" b="1" u="sng" err="1">
                <a:latin typeface="Arial"/>
                <a:ea typeface="Meiryo UI"/>
                <a:cs typeface="Arial"/>
              </a:rPr>
              <a:t>na</a:t>
            </a:r>
            <a:r>
              <a:rPr lang="nn-NO" altLang="ja-JP" sz="1200" b="1" u="sng">
                <a:latin typeface="Arial"/>
                <a:ea typeface="Meiryo UI"/>
                <a:cs typeface="Arial"/>
              </a:rPr>
              <a:t> </a:t>
            </a:r>
            <a:r>
              <a:rPr lang="nn-NO" altLang="ja-JP" sz="1200" b="1" u="sng" err="1">
                <a:latin typeface="Arial"/>
                <a:ea typeface="Meiryo UI"/>
                <a:cs typeface="Arial"/>
              </a:rPr>
              <a:t>pagkarga</a:t>
            </a:r>
            <a:r>
              <a:rPr lang="nn-NO" altLang="ja-JP" sz="1200" b="1" u="sng">
                <a:latin typeface="Arial"/>
                <a:ea typeface="Meiryo UI"/>
                <a:cs typeface="Arial"/>
              </a:rPr>
              <a:t>: </a:t>
            </a:r>
            <a:r>
              <a:rPr lang="nn-NO" altLang="ja-JP" sz="1200" err="1">
                <a:latin typeface="Arial"/>
                <a:ea typeface="Meiryo UI"/>
                <a:cs typeface="Arial"/>
              </a:rPr>
              <a:t>Mayroong</a:t>
            </a:r>
            <a:r>
              <a:rPr lang="nn-NO" altLang="ja-JP" sz="1200">
                <a:latin typeface="Arial"/>
                <a:ea typeface="Meiryo UI"/>
                <a:cs typeface="Arial"/>
              </a:rPr>
              <a:t> </a:t>
            </a:r>
            <a:r>
              <a:rPr lang="nn-NO" altLang="ja-JP" sz="1200" err="1">
                <a:latin typeface="Arial"/>
                <a:ea typeface="Meiryo UI"/>
                <a:cs typeface="Arial"/>
              </a:rPr>
              <a:t>dalawang</a:t>
            </a:r>
            <a:r>
              <a:rPr lang="nn-NO" altLang="ja-JP" sz="1200">
                <a:latin typeface="Arial"/>
                <a:ea typeface="Meiryo UI"/>
                <a:cs typeface="Arial"/>
              </a:rPr>
              <a:t> uri: </a:t>
            </a:r>
            <a:r>
              <a:rPr lang="nn-NO" altLang="ja-JP" sz="1200" err="1">
                <a:latin typeface="Arial"/>
                <a:ea typeface="Meiryo UI"/>
                <a:cs typeface="Arial"/>
              </a:rPr>
              <a:t>paulit-ulit</a:t>
            </a:r>
            <a:r>
              <a:rPr lang="nn-NO" altLang="ja-JP" sz="1200">
                <a:latin typeface="Arial"/>
                <a:ea typeface="Meiryo UI"/>
                <a:cs typeface="Arial"/>
              </a:rPr>
              <a:t> </a:t>
            </a:r>
            <a:r>
              <a:rPr lang="nn-NO" altLang="ja-JP" sz="1200" err="1">
                <a:latin typeface="Arial"/>
                <a:ea typeface="Meiryo UI"/>
                <a:cs typeface="Arial"/>
              </a:rPr>
              <a:t>na</a:t>
            </a:r>
            <a:r>
              <a:rPr lang="nn-NO" altLang="ja-JP" sz="1200">
                <a:latin typeface="Arial"/>
                <a:ea typeface="Meiryo UI"/>
                <a:cs typeface="Arial"/>
              </a:rPr>
              <a:t> </a:t>
            </a:r>
            <a:r>
              <a:rPr lang="nn-NO" altLang="ja-JP" sz="1200" err="1">
                <a:latin typeface="Arial"/>
                <a:ea typeface="Meiryo UI"/>
                <a:cs typeface="Arial"/>
              </a:rPr>
              <a:t>pagkarga</a:t>
            </a:r>
            <a:r>
              <a:rPr lang="nn-NO" altLang="ja-JP" sz="1200">
                <a:latin typeface="Arial"/>
                <a:ea typeface="Meiryo UI"/>
                <a:cs typeface="Arial"/>
              </a:rPr>
              <a:t> at </a:t>
            </a:r>
            <a:r>
              <a:rPr lang="nn-NO" altLang="ja-JP" sz="1200" err="1">
                <a:latin typeface="Arial"/>
                <a:ea typeface="Meiryo UI"/>
                <a:cs typeface="Arial"/>
              </a:rPr>
              <a:t>pagkarga</a:t>
            </a:r>
            <a:r>
              <a:rPr lang="nn-NO" altLang="ja-JP" sz="1200">
                <a:latin typeface="Arial"/>
                <a:ea typeface="Meiryo UI"/>
                <a:cs typeface="Arial"/>
              </a:rPr>
              <a:t> </a:t>
            </a:r>
            <a:r>
              <a:rPr lang="nn-NO" altLang="ja-JP" sz="1200" err="1">
                <a:latin typeface="Arial"/>
                <a:ea typeface="Meiryo UI"/>
                <a:cs typeface="Arial"/>
              </a:rPr>
              <a:t>ng</a:t>
            </a:r>
            <a:r>
              <a:rPr lang="nn-NO" altLang="ja-JP" sz="1200">
                <a:latin typeface="Arial"/>
                <a:ea typeface="Meiryo UI"/>
                <a:cs typeface="Arial"/>
              </a:rPr>
              <a:t> </a:t>
            </a:r>
            <a:r>
              <a:rPr lang="nn-NO" altLang="ja-JP" sz="1200" err="1">
                <a:latin typeface="Arial"/>
                <a:ea typeface="Meiryo UI"/>
                <a:cs typeface="Arial"/>
              </a:rPr>
              <a:t>epekto</a:t>
            </a:r>
            <a:r>
              <a:rPr lang="nn-NO" altLang="ja-JP" sz="1200">
                <a:latin typeface="Arial"/>
                <a:ea typeface="Meiryo UI"/>
                <a:cs typeface="Arial"/>
              </a:rPr>
              <a:t>. </a:t>
            </a:r>
            <a:endParaRPr lang="ja-JP" altLang="en-US" sz="1200">
              <a:latin typeface="Arial"/>
              <a:ea typeface="Meiryo UI"/>
              <a:cs typeface="Arial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ja-JP" altLang="en-US" sz="1200">
                <a:latin typeface="Arial"/>
                <a:ea typeface="Meiryo UI"/>
                <a:cs typeface="Arial"/>
              </a:rPr>
              <a:t>　　　・</a:t>
            </a:r>
            <a:r>
              <a:rPr lang="en-US" altLang="ja-JP" sz="1200">
                <a:latin typeface="Arial"/>
                <a:ea typeface="Meiryo UI"/>
                <a:cs typeface="Arial"/>
              </a:rPr>
              <a:t> </a:t>
            </a:r>
            <a:r>
              <a:rPr lang="en-US" altLang="ja-JP" sz="1200" err="1">
                <a:latin typeface="Arial"/>
                <a:ea typeface="Meiryo UI"/>
                <a:cs typeface="Arial"/>
              </a:rPr>
              <a:t>Paulit-ulit</a:t>
            </a:r>
            <a:r>
              <a:rPr lang="en-US" altLang="ja-JP" sz="1200">
                <a:latin typeface="Arial"/>
                <a:ea typeface="Meiryo UI"/>
                <a:cs typeface="Arial"/>
              </a:rPr>
              <a:t> </a:t>
            </a:r>
            <a:r>
              <a:rPr lang="en-US" altLang="ja-JP" sz="1200" err="1">
                <a:latin typeface="Arial"/>
                <a:ea typeface="Meiryo UI"/>
                <a:cs typeface="Arial"/>
              </a:rPr>
              <a:t>na</a:t>
            </a:r>
            <a:r>
              <a:rPr lang="en-US" altLang="ja-JP" sz="1200">
                <a:latin typeface="Arial"/>
                <a:ea typeface="Meiryo UI"/>
                <a:cs typeface="Arial"/>
              </a:rPr>
              <a:t> </a:t>
            </a:r>
            <a:r>
              <a:rPr lang="en-US" altLang="ja-JP" sz="1200" err="1">
                <a:latin typeface="Arial"/>
                <a:ea typeface="Meiryo UI"/>
                <a:cs typeface="Arial"/>
              </a:rPr>
              <a:t>pagkarga</a:t>
            </a:r>
            <a:r>
              <a:rPr lang="en-US" altLang="ja-JP" sz="1200">
                <a:latin typeface="Arial"/>
                <a:ea typeface="Meiryo UI"/>
                <a:cs typeface="Arial"/>
              </a:rPr>
              <a:t>: Isang load </a:t>
            </a:r>
            <a:r>
              <a:rPr lang="en-US" altLang="ja-JP" sz="1200" err="1">
                <a:latin typeface="Arial"/>
                <a:ea typeface="Meiryo UI"/>
                <a:cs typeface="Arial"/>
              </a:rPr>
              <a:t>na</a:t>
            </a:r>
            <a:r>
              <a:rPr lang="en-US" altLang="ja-JP" sz="1200">
                <a:latin typeface="Arial"/>
                <a:ea typeface="Meiryo UI"/>
                <a:cs typeface="Arial"/>
              </a:rPr>
              <a:t> may </a:t>
            </a:r>
            <a:r>
              <a:rPr lang="en-US" altLang="ja-JP" sz="1200" err="1">
                <a:latin typeface="Arial"/>
                <a:ea typeface="Meiryo UI"/>
                <a:cs typeface="Arial"/>
              </a:rPr>
              <a:t>parehong</a:t>
            </a:r>
            <a:r>
              <a:rPr lang="en-US" altLang="ja-JP" sz="1200">
                <a:latin typeface="Arial"/>
                <a:ea typeface="Meiryo UI"/>
                <a:cs typeface="Arial"/>
              </a:rPr>
              <a:t> </a:t>
            </a:r>
            <a:r>
              <a:rPr lang="en-US" altLang="ja-JP" sz="1200" err="1">
                <a:latin typeface="Arial"/>
                <a:ea typeface="Meiryo UI"/>
                <a:cs typeface="Arial"/>
              </a:rPr>
              <a:t>direksyon</a:t>
            </a:r>
            <a:r>
              <a:rPr lang="en-US" altLang="ja-JP" sz="1200">
                <a:latin typeface="Arial"/>
                <a:ea typeface="Meiryo UI"/>
                <a:cs typeface="Arial"/>
              </a:rPr>
              <a:t> ng </a:t>
            </a:r>
            <a:r>
              <a:rPr lang="en-US" altLang="ja-JP" sz="1200" err="1">
                <a:latin typeface="Arial"/>
                <a:ea typeface="Meiryo UI"/>
                <a:cs typeface="Arial"/>
              </a:rPr>
              <a:t>pagkarga</a:t>
            </a:r>
            <a:r>
              <a:rPr lang="en-US" altLang="ja-JP" sz="1200">
                <a:latin typeface="Arial"/>
                <a:ea typeface="Meiryo UI"/>
                <a:cs typeface="Arial"/>
              </a:rPr>
              <a:t>, </a:t>
            </a:r>
            <a:r>
              <a:rPr lang="en-US" altLang="ja-JP" sz="1200" err="1">
                <a:latin typeface="Arial"/>
                <a:ea typeface="Meiryo UI"/>
                <a:cs typeface="Arial"/>
              </a:rPr>
              <a:t>nagbabago</a:t>
            </a:r>
            <a:r>
              <a:rPr lang="en-US" altLang="ja-JP" sz="1200">
                <a:latin typeface="Arial"/>
                <a:ea typeface="Meiryo UI"/>
                <a:cs typeface="Arial"/>
              </a:rPr>
              <a:t> ang magnitude </a:t>
            </a:r>
            <a:r>
              <a:rPr lang="en-US" altLang="ja-JP" sz="1200" err="1">
                <a:latin typeface="Arial"/>
                <a:ea typeface="Meiryo UI"/>
                <a:cs typeface="Arial"/>
              </a:rPr>
              <a:t>nito</a:t>
            </a:r>
            <a:r>
              <a:rPr lang="en-US" altLang="ja-JP" sz="1200">
                <a:latin typeface="Arial"/>
                <a:ea typeface="Meiryo UI"/>
                <a:cs typeface="Arial"/>
              </a:rPr>
              <a:t> </a:t>
            </a:r>
            <a:r>
              <a:rPr lang="en-US" altLang="ja-JP" sz="1200" err="1">
                <a:latin typeface="Arial"/>
                <a:ea typeface="Meiryo UI"/>
                <a:cs typeface="Arial"/>
              </a:rPr>
              <a:t>sa</a:t>
            </a:r>
            <a:r>
              <a:rPr lang="en-US" altLang="ja-JP" sz="1200">
                <a:latin typeface="Arial"/>
                <a:ea typeface="Meiryo UI"/>
                <a:cs typeface="Arial"/>
              </a:rPr>
              <a:t> </a:t>
            </a:r>
            <a:r>
              <a:rPr lang="en-US" altLang="ja-JP" sz="1200" err="1">
                <a:latin typeface="Arial"/>
                <a:ea typeface="Meiryo UI"/>
                <a:cs typeface="Arial"/>
              </a:rPr>
              <a:t>paglipas</a:t>
            </a:r>
            <a:r>
              <a:rPr lang="en-US" altLang="ja-JP" sz="1200">
                <a:latin typeface="Arial"/>
                <a:ea typeface="Meiryo UI"/>
                <a:cs typeface="Arial"/>
              </a:rPr>
              <a:t> ng </a:t>
            </a:r>
            <a:r>
              <a:rPr lang="en-US" altLang="ja-JP" sz="1200" err="1">
                <a:latin typeface="Arial"/>
                <a:ea typeface="Meiryo UI"/>
                <a:cs typeface="Arial"/>
              </a:rPr>
              <a:t>panahon</a:t>
            </a:r>
            <a:r>
              <a:rPr lang="en-US" altLang="ja-JP" sz="1200">
                <a:latin typeface="Arial"/>
                <a:ea typeface="Meiryo UI"/>
                <a:cs typeface="Arial"/>
              </a:rPr>
              <a:t>, at </a:t>
            </a:r>
            <a:r>
              <a:rPr lang="en-US" altLang="ja-JP" sz="1200" err="1">
                <a:latin typeface="Arial"/>
                <a:ea typeface="Meiryo UI"/>
                <a:cs typeface="Arial"/>
              </a:rPr>
              <a:t>paulit-ulit</a:t>
            </a:r>
            <a:r>
              <a:rPr lang="en-US" altLang="ja-JP" sz="1200">
                <a:latin typeface="Arial"/>
                <a:ea typeface="Meiryo UI"/>
                <a:cs typeface="Arial"/>
              </a:rPr>
              <a:t> </a:t>
            </a:r>
            <a:r>
              <a:rPr lang="en-US" altLang="ja-JP" sz="1200" err="1">
                <a:latin typeface="Arial"/>
                <a:ea typeface="Meiryo UI"/>
                <a:cs typeface="Arial"/>
              </a:rPr>
              <a:t>na</a:t>
            </a:r>
            <a:r>
              <a:rPr lang="en-US" altLang="ja-JP" sz="1200">
                <a:latin typeface="Arial"/>
                <a:ea typeface="Meiryo UI"/>
                <a:cs typeface="Arial"/>
              </a:rPr>
              <a:t> </a:t>
            </a:r>
            <a:r>
              <a:rPr lang="en-US" altLang="ja-JP" sz="1200" err="1">
                <a:latin typeface="Arial"/>
                <a:ea typeface="Meiryo UI"/>
                <a:cs typeface="Arial"/>
              </a:rPr>
              <a:t>kumikilos</a:t>
            </a:r>
            <a:r>
              <a:rPr lang="en-US" altLang="ja-JP" sz="1200">
                <a:latin typeface="Arial"/>
                <a:ea typeface="Meiryo UI"/>
                <a:cs typeface="Arial"/>
              </a:rPr>
              <a:t>. </a:t>
            </a:r>
            <a:r>
              <a:rPr lang="ja-JP" altLang="en-US" sz="1200">
                <a:latin typeface="Arial"/>
                <a:ea typeface="Meiryo UI"/>
                <a:cs typeface="Arial"/>
              </a:rPr>
              <a:t>。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ja-JP" altLang="en-US" sz="1200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　　　・</a:t>
            </a:r>
            <a:r>
              <a:rPr lang="en-US" altLang="ja-JP" sz="1200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Impact load: Isang </a:t>
            </a:r>
            <a:r>
              <a:rPr lang="en-US" altLang="ja-JP" sz="1200" err="1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malaking</a:t>
            </a:r>
            <a:r>
              <a:rPr lang="en-US" altLang="ja-JP" sz="1200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 load </a:t>
            </a:r>
            <a:r>
              <a:rPr lang="en-US" altLang="ja-JP" sz="1200" err="1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na</a:t>
            </a:r>
            <a:r>
              <a:rPr lang="en-US" altLang="ja-JP" sz="1200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 </a:t>
            </a:r>
            <a:r>
              <a:rPr lang="en-US" altLang="ja-JP" sz="1200" err="1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kumikilos</a:t>
            </a:r>
            <a:r>
              <a:rPr lang="en-US" altLang="ja-JP" sz="1200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 </a:t>
            </a:r>
            <a:r>
              <a:rPr lang="en-US" altLang="ja-JP" sz="1200" err="1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kaagad</a:t>
            </a:r>
            <a:r>
              <a:rPr lang="en-US" altLang="ja-JP" sz="1200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. </a:t>
            </a:r>
            <a:r>
              <a:rPr lang="en-US" altLang="ja-JP" sz="1200" err="1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Halimbawa</a:t>
            </a:r>
            <a:r>
              <a:rPr lang="en-US" altLang="ja-JP" sz="1200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, </a:t>
            </a:r>
            <a:r>
              <a:rPr lang="en-US" altLang="ja-JP" sz="1200" err="1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kapag</a:t>
            </a:r>
            <a:r>
              <a:rPr lang="en-US" altLang="ja-JP" sz="1200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 ang </a:t>
            </a:r>
            <a:r>
              <a:rPr lang="en-US" altLang="ja-JP" sz="1200" err="1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pagliko</a:t>
            </a:r>
            <a:r>
              <a:rPr lang="en-US" altLang="ja-JP" sz="1200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 ng boom ay </a:t>
            </a:r>
            <a:r>
              <a:rPr lang="en-US" altLang="ja-JP" sz="1200" err="1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biglang</a:t>
            </a:r>
            <a:r>
              <a:rPr lang="en-US" altLang="ja-JP" sz="1200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 </a:t>
            </a:r>
            <a:r>
              <a:rPr lang="en-US" altLang="ja-JP" sz="1200" err="1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tumigil</a:t>
            </a:r>
            <a:r>
              <a:rPr lang="en-US" altLang="ja-JP" sz="1200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, ang </a:t>
            </a:r>
            <a:r>
              <a:rPr lang="en-US" altLang="ja-JP" sz="1200" err="1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boomAng</a:t>
            </a:r>
            <a:r>
              <a:rPr lang="en-US" altLang="ja-JP" sz="1200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 lateral load </a:t>
            </a:r>
            <a:r>
              <a:rPr lang="en-US" altLang="ja-JP" sz="1200" err="1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na</a:t>
            </a:r>
            <a:r>
              <a:rPr lang="en-US" altLang="ja-JP" sz="1200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 </a:t>
            </a:r>
            <a:r>
              <a:rPr lang="en-US" altLang="ja-JP" sz="1200" err="1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inilapat</a:t>
            </a:r>
            <a:r>
              <a:rPr lang="en-US" altLang="ja-JP" sz="1200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 ay ang impact load. Ang </a:t>
            </a:r>
            <a:r>
              <a:rPr lang="en-US" altLang="ja-JP" sz="1200" err="1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isang</a:t>
            </a:r>
            <a:r>
              <a:rPr lang="en-US" altLang="ja-JP" sz="1200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 </a:t>
            </a:r>
            <a:r>
              <a:rPr lang="en-US" altLang="ja-JP" sz="1200" err="1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malaking</a:t>
            </a:r>
            <a:r>
              <a:rPr lang="en-US" altLang="ja-JP" sz="1200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 load ay </a:t>
            </a:r>
            <a:r>
              <a:rPr lang="en-US" altLang="ja-JP" sz="1200" err="1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kumikilos</a:t>
            </a:r>
            <a:r>
              <a:rPr lang="en-US" altLang="ja-JP" sz="1200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 </a:t>
            </a:r>
            <a:r>
              <a:rPr lang="en-US" altLang="ja-JP" sz="1200" err="1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sa</a:t>
            </a:r>
            <a:r>
              <a:rPr lang="en-US" altLang="ja-JP" sz="1200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 boom, </a:t>
            </a:r>
            <a:r>
              <a:rPr lang="en-US" altLang="ja-JP" sz="1200" err="1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saglit</a:t>
            </a:r>
            <a:r>
              <a:rPr lang="en-US" altLang="ja-JP" sz="1200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 </a:t>
            </a:r>
            <a:r>
              <a:rPr lang="en-US" altLang="ja-JP" sz="1200" err="1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na</a:t>
            </a:r>
            <a:r>
              <a:rPr lang="en-US" altLang="ja-JP" sz="1200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 </a:t>
            </a:r>
            <a:r>
              <a:rPr lang="en-US" altLang="ja-JP" sz="1200" err="1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gumagalaw</a:t>
            </a:r>
            <a:r>
              <a:rPr lang="en-US" altLang="ja-JP" sz="1200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 ang </a:t>
            </a:r>
            <a:r>
              <a:rPr lang="en-US" altLang="ja-JP" sz="1200" err="1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makina</a:t>
            </a:r>
            <a:r>
              <a:rPr lang="en-US" altLang="ja-JP" sz="1200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 </a:t>
            </a:r>
            <a:r>
              <a:rPr lang="en-US" altLang="ja-JP" sz="1200" err="1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atbp.Nagdudulot</a:t>
            </a:r>
            <a:r>
              <a:rPr lang="en-US" altLang="ja-JP" sz="1200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 </a:t>
            </a:r>
            <a:r>
              <a:rPr lang="en-US" altLang="ja-JP" sz="1200" err="1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ito</a:t>
            </a:r>
            <a:r>
              <a:rPr lang="en-US" altLang="ja-JP" sz="1200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 ng </a:t>
            </a:r>
            <a:r>
              <a:rPr lang="en-US" altLang="ja-JP" sz="1200" err="1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pagkawasak</a:t>
            </a:r>
            <a:r>
              <a:rPr lang="en-US" altLang="ja-JP" sz="1200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.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altLang="ja-JP" sz="1200" b="1" u="sng">
              <a:solidFill>
                <a:prstClr val="black"/>
              </a:solidFill>
              <a:latin typeface="Arial" panose="020B0604020202020204" pitchFamily="34" charset="0"/>
              <a:ea typeface="Meiryo UI" panose="020B0604030504040204" pitchFamily="50" charset="-128"/>
              <a:cs typeface="Arial" panose="020B060402020202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ja-JP" altLang="en-US" sz="1200" b="1" u="sng">
                <a:latin typeface="Arial"/>
                <a:ea typeface="Meiryo UI"/>
                <a:cs typeface="Arial"/>
              </a:rPr>
              <a:t>②　</a:t>
            </a:r>
            <a:r>
              <a:rPr lang="en-US" altLang="ja-JP" sz="1200" b="1" u="sng">
                <a:latin typeface="Arial"/>
                <a:ea typeface="Meiryo UI"/>
                <a:cs typeface="Arial"/>
              </a:rPr>
              <a:t> Pag-</a:t>
            </a:r>
            <a:r>
              <a:rPr lang="en-US" altLang="ja-JP" sz="1200" b="1" u="sng" err="1">
                <a:latin typeface="Arial"/>
                <a:ea typeface="Meiryo UI"/>
                <a:cs typeface="Arial"/>
              </a:rPr>
              <a:t>uuri</a:t>
            </a:r>
            <a:r>
              <a:rPr lang="en-US" altLang="ja-JP" sz="1200" b="1" u="sng">
                <a:latin typeface="Arial"/>
                <a:ea typeface="Meiryo UI"/>
                <a:cs typeface="Arial"/>
              </a:rPr>
              <a:t> </a:t>
            </a:r>
            <a:r>
              <a:rPr lang="en-US" altLang="ja-JP" sz="1200" b="1" u="sng" err="1">
                <a:latin typeface="Arial"/>
                <a:ea typeface="Meiryo UI"/>
                <a:cs typeface="Arial"/>
              </a:rPr>
              <a:t>ayon</a:t>
            </a:r>
            <a:r>
              <a:rPr lang="en-US" altLang="ja-JP" sz="1200" b="1" u="sng">
                <a:latin typeface="Arial"/>
                <a:ea typeface="Meiryo UI"/>
                <a:cs typeface="Arial"/>
              </a:rPr>
              <a:t> </a:t>
            </a:r>
            <a:r>
              <a:rPr lang="en-US" altLang="ja-JP" sz="1200" b="1" u="sng" err="1">
                <a:latin typeface="Arial"/>
                <a:ea typeface="Meiryo UI"/>
                <a:cs typeface="Arial"/>
              </a:rPr>
              <a:t>sa</a:t>
            </a:r>
            <a:r>
              <a:rPr lang="en-US" altLang="ja-JP" sz="1200" b="1" u="sng">
                <a:latin typeface="Arial"/>
                <a:ea typeface="Meiryo UI"/>
                <a:cs typeface="Arial"/>
              </a:rPr>
              <a:t> </a:t>
            </a:r>
            <a:r>
              <a:rPr lang="en-US" altLang="ja-JP" sz="1200" b="1" u="sng" err="1">
                <a:latin typeface="Arial"/>
                <a:ea typeface="Meiryo UI"/>
                <a:cs typeface="Arial"/>
              </a:rPr>
              <a:t>pamamahagi</a:t>
            </a:r>
            <a:r>
              <a:rPr lang="en-US" altLang="ja-JP" sz="1200" b="1" u="sng">
                <a:latin typeface="Arial"/>
                <a:ea typeface="Meiryo UI"/>
                <a:cs typeface="Arial"/>
              </a:rPr>
              <a:t> ng </a:t>
            </a:r>
            <a:r>
              <a:rPr lang="en-US" altLang="ja-JP" sz="1200" b="1" u="sng" err="1">
                <a:latin typeface="Arial"/>
                <a:ea typeface="Meiryo UI"/>
                <a:cs typeface="Arial"/>
              </a:rPr>
              <a:t>pagkarga</a:t>
            </a:r>
            <a:endParaRPr lang="ja-JP" altLang="en-US" sz="1200" b="1" u="sng">
              <a:latin typeface="Arial"/>
              <a:ea typeface="Meiryo UI"/>
              <a:cs typeface="Arial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ja-JP" altLang="en-US" sz="1200">
                <a:latin typeface="Arial"/>
                <a:ea typeface="Meiryo UI"/>
                <a:cs typeface="Arial"/>
              </a:rPr>
              <a:t>　</a:t>
            </a:r>
            <a:r>
              <a:rPr lang="en-US" altLang="ja-JP" sz="1200">
                <a:latin typeface="Arial"/>
                <a:ea typeface="Meiryo UI"/>
                <a:cs typeface="Arial"/>
              </a:rPr>
              <a:t> </a:t>
            </a:r>
            <a:r>
              <a:rPr lang="en-US" altLang="ja-JP" sz="1200" err="1">
                <a:latin typeface="Arial"/>
                <a:ea typeface="Meiryo UI"/>
                <a:cs typeface="Arial"/>
              </a:rPr>
              <a:t>Maaari</a:t>
            </a:r>
            <a:r>
              <a:rPr lang="en-US" altLang="ja-JP" sz="1200">
                <a:latin typeface="Arial"/>
                <a:ea typeface="Meiryo UI"/>
                <a:cs typeface="Arial"/>
              </a:rPr>
              <a:t> </a:t>
            </a:r>
            <a:r>
              <a:rPr lang="en-US" altLang="ja-JP" sz="1200" err="1">
                <a:latin typeface="Arial"/>
                <a:ea typeface="Meiryo UI"/>
                <a:cs typeface="Arial"/>
              </a:rPr>
              <a:t>itong</a:t>
            </a:r>
            <a:r>
              <a:rPr lang="en-US" altLang="ja-JP" sz="1200">
                <a:latin typeface="Arial"/>
                <a:ea typeface="Meiryo UI"/>
                <a:cs typeface="Arial"/>
              </a:rPr>
              <a:t> </a:t>
            </a:r>
            <a:r>
              <a:rPr lang="en-US" altLang="ja-JP" sz="1200" err="1">
                <a:latin typeface="Arial"/>
                <a:ea typeface="Meiryo UI"/>
                <a:cs typeface="Arial"/>
              </a:rPr>
              <a:t>maiuri</a:t>
            </a:r>
            <a:r>
              <a:rPr lang="en-US" altLang="ja-JP" sz="1200">
                <a:latin typeface="Arial"/>
                <a:ea typeface="Meiryo UI"/>
                <a:cs typeface="Arial"/>
              </a:rPr>
              <a:t> </a:t>
            </a:r>
            <a:r>
              <a:rPr lang="en-US" altLang="ja-JP" sz="1200" err="1">
                <a:latin typeface="Arial"/>
                <a:ea typeface="Meiryo UI"/>
                <a:cs typeface="Arial"/>
              </a:rPr>
              <a:t>sa</a:t>
            </a:r>
            <a:r>
              <a:rPr lang="en-US" altLang="ja-JP" sz="1200">
                <a:latin typeface="Arial"/>
                <a:ea typeface="Meiryo UI"/>
                <a:cs typeface="Arial"/>
              </a:rPr>
              <a:t> </a:t>
            </a:r>
            <a:r>
              <a:rPr lang="en-US" altLang="ja-JP" sz="1200" err="1">
                <a:latin typeface="Arial"/>
                <a:ea typeface="Meiryo UI"/>
                <a:cs typeface="Arial"/>
              </a:rPr>
              <a:t>sumusunod</a:t>
            </a:r>
            <a:r>
              <a:rPr lang="en-US" altLang="ja-JP" sz="1200">
                <a:latin typeface="Arial"/>
                <a:ea typeface="Meiryo UI"/>
                <a:cs typeface="Arial"/>
              </a:rPr>
              <a:t> </a:t>
            </a:r>
            <a:r>
              <a:rPr lang="en-US" altLang="ja-JP" sz="1200" err="1">
                <a:latin typeface="Arial"/>
                <a:ea typeface="Meiryo UI"/>
                <a:cs typeface="Arial"/>
              </a:rPr>
              <a:t>na</a:t>
            </a:r>
            <a:r>
              <a:rPr lang="en-US" altLang="ja-JP" sz="1200">
                <a:latin typeface="Arial"/>
                <a:ea typeface="Meiryo UI"/>
                <a:cs typeface="Arial"/>
              </a:rPr>
              <a:t> </a:t>
            </a:r>
            <a:r>
              <a:rPr lang="en-US" altLang="ja-JP" sz="1200" err="1">
                <a:latin typeface="Arial"/>
                <a:ea typeface="Meiryo UI"/>
                <a:cs typeface="Arial"/>
              </a:rPr>
              <a:t>dalawang</a:t>
            </a:r>
            <a:r>
              <a:rPr lang="en-US" altLang="ja-JP" sz="1200">
                <a:latin typeface="Arial"/>
                <a:ea typeface="Meiryo UI"/>
                <a:cs typeface="Arial"/>
              </a:rPr>
              <a:t> </a:t>
            </a:r>
            <a:r>
              <a:rPr lang="en-US" altLang="ja-JP" sz="1200" err="1">
                <a:latin typeface="Arial"/>
                <a:ea typeface="Meiryo UI"/>
                <a:cs typeface="Arial"/>
              </a:rPr>
              <a:t>uri</a:t>
            </a:r>
            <a:r>
              <a:rPr lang="en-US" altLang="ja-JP" sz="1200">
                <a:latin typeface="Arial"/>
                <a:ea typeface="Meiryo UI"/>
                <a:cs typeface="Arial"/>
              </a:rPr>
              <a:t> </a:t>
            </a:r>
            <a:r>
              <a:rPr lang="en-US" altLang="ja-JP" sz="1200" err="1">
                <a:latin typeface="Arial"/>
                <a:ea typeface="Meiryo UI"/>
                <a:cs typeface="Arial"/>
              </a:rPr>
              <a:t>ayon</a:t>
            </a:r>
            <a:r>
              <a:rPr lang="en-US" altLang="ja-JP" sz="1200">
                <a:latin typeface="Arial"/>
                <a:ea typeface="Meiryo UI"/>
                <a:cs typeface="Arial"/>
              </a:rPr>
              <a:t> </a:t>
            </a:r>
            <a:r>
              <a:rPr lang="en-US" altLang="ja-JP" sz="1200" err="1">
                <a:latin typeface="Arial"/>
                <a:ea typeface="Meiryo UI"/>
                <a:cs typeface="Arial"/>
              </a:rPr>
              <a:t>sa</a:t>
            </a:r>
            <a:r>
              <a:rPr lang="en-US" altLang="ja-JP" sz="1200">
                <a:latin typeface="Arial"/>
                <a:ea typeface="Meiryo UI"/>
                <a:cs typeface="Arial"/>
              </a:rPr>
              <a:t> </a:t>
            </a:r>
            <a:r>
              <a:rPr lang="en-US" altLang="ja-JP" sz="1200" err="1">
                <a:latin typeface="Arial"/>
                <a:ea typeface="Meiryo UI"/>
                <a:cs typeface="Arial"/>
              </a:rPr>
              <a:t>estado</a:t>
            </a:r>
            <a:r>
              <a:rPr lang="en-US" altLang="ja-JP" sz="1200">
                <a:latin typeface="Arial"/>
                <a:ea typeface="Meiryo UI"/>
                <a:cs typeface="Arial"/>
              </a:rPr>
              <a:t> ng </a:t>
            </a:r>
            <a:r>
              <a:rPr lang="en-US" altLang="ja-JP" sz="1200" err="1">
                <a:latin typeface="Arial"/>
                <a:ea typeface="Meiryo UI"/>
                <a:cs typeface="Arial"/>
              </a:rPr>
              <a:t>pamamahagi</a:t>
            </a:r>
            <a:r>
              <a:rPr lang="en-US" altLang="ja-JP" sz="1200">
                <a:latin typeface="Arial"/>
                <a:ea typeface="Meiryo UI"/>
                <a:cs typeface="Arial"/>
              </a:rPr>
              <a:t> ng </a:t>
            </a:r>
            <a:r>
              <a:rPr lang="en-US" altLang="ja-JP" sz="1200" err="1">
                <a:latin typeface="Arial"/>
                <a:ea typeface="Meiryo UI"/>
                <a:cs typeface="Arial"/>
              </a:rPr>
              <a:t>panlabas</a:t>
            </a:r>
            <a:r>
              <a:rPr lang="en-US" altLang="ja-JP" sz="1200">
                <a:latin typeface="Arial"/>
                <a:ea typeface="Meiryo UI"/>
                <a:cs typeface="Arial"/>
              </a:rPr>
              <a:t> </a:t>
            </a:r>
            <a:r>
              <a:rPr lang="en-US" altLang="ja-JP" sz="1200" err="1">
                <a:latin typeface="Arial"/>
                <a:ea typeface="Meiryo UI"/>
                <a:cs typeface="Arial"/>
              </a:rPr>
              <a:t>na</a:t>
            </a:r>
            <a:r>
              <a:rPr lang="en-US" altLang="ja-JP" sz="1200">
                <a:latin typeface="Arial"/>
                <a:ea typeface="Meiryo UI"/>
                <a:cs typeface="Arial"/>
              </a:rPr>
              <a:t> </a:t>
            </a:r>
            <a:r>
              <a:rPr lang="en-US" altLang="ja-JP" sz="1200" err="1">
                <a:latin typeface="Arial"/>
                <a:ea typeface="Meiryo UI"/>
                <a:cs typeface="Arial"/>
              </a:rPr>
              <a:t>puwersa</a:t>
            </a:r>
            <a:r>
              <a:rPr lang="en-US" altLang="ja-JP" sz="1200">
                <a:latin typeface="Arial"/>
                <a:ea typeface="Meiryo UI"/>
                <a:cs typeface="Arial"/>
              </a:rPr>
              <a:t> </a:t>
            </a:r>
            <a:r>
              <a:rPr lang="en-US" altLang="ja-JP" sz="1200" err="1">
                <a:latin typeface="Arial"/>
                <a:ea typeface="Meiryo UI"/>
                <a:cs typeface="Arial"/>
              </a:rPr>
              <a:t>na</a:t>
            </a:r>
            <a:r>
              <a:rPr lang="en-US" altLang="ja-JP" sz="1200">
                <a:latin typeface="Arial"/>
                <a:ea typeface="Meiryo UI"/>
                <a:cs typeface="Arial"/>
              </a:rPr>
              <a:t> </a:t>
            </a:r>
            <a:r>
              <a:rPr lang="en-US" altLang="ja-JP" sz="1200" err="1">
                <a:latin typeface="Arial"/>
                <a:ea typeface="Meiryo UI"/>
                <a:cs typeface="Arial"/>
              </a:rPr>
              <a:t>kumikilos</a:t>
            </a:r>
            <a:r>
              <a:rPr lang="en-US" altLang="ja-JP" sz="1200">
                <a:latin typeface="Arial"/>
                <a:ea typeface="Meiryo UI"/>
                <a:cs typeface="Arial"/>
              </a:rPr>
              <a:t> </a:t>
            </a:r>
            <a:r>
              <a:rPr lang="en-US" altLang="ja-JP" sz="1200" err="1">
                <a:latin typeface="Arial"/>
                <a:ea typeface="Meiryo UI"/>
                <a:cs typeface="Arial"/>
              </a:rPr>
              <a:t>sa</a:t>
            </a:r>
            <a:r>
              <a:rPr lang="en-US" altLang="ja-JP" sz="1200">
                <a:latin typeface="Arial"/>
                <a:ea typeface="Meiryo UI"/>
                <a:cs typeface="Arial"/>
              </a:rPr>
              <a:t> </a:t>
            </a:r>
            <a:r>
              <a:rPr lang="en-US" altLang="ja-JP" sz="1200" err="1">
                <a:latin typeface="Arial"/>
                <a:ea typeface="Meiryo UI"/>
                <a:cs typeface="Arial"/>
              </a:rPr>
              <a:t>bagay</a:t>
            </a:r>
            <a:r>
              <a:rPr lang="en-US" altLang="ja-JP" sz="1200">
                <a:latin typeface="Arial"/>
                <a:ea typeface="Meiryo UI"/>
                <a:cs typeface="Arial"/>
              </a:rPr>
              <a:t>. </a:t>
            </a:r>
            <a:endParaRPr lang="ja-JP" altLang="en-US" sz="1200">
              <a:latin typeface="Arial"/>
              <a:ea typeface="Meiryo UI"/>
              <a:cs typeface="Arial"/>
            </a:endParaRPr>
          </a:p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en-US" altLang="ja-JP" sz="1200" b="1" u="sng">
                <a:latin typeface="Arial"/>
                <a:ea typeface="Meiryo UI"/>
                <a:cs typeface="Arial"/>
              </a:rPr>
              <a:t>Concentrated load: </a:t>
            </a:r>
            <a:r>
              <a:rPr lang="en-US" altLang="ja-JP" sz="1200">
                <a:latin typeface="Arial"/>
                <a:ea typeface="Meiryo UI"/>
                <a:cs typeface="Arial"/>
              </a:rPr>
              <a:t>Isang </a:t>
            </a:r>
            <a:r>
              <a:rPr lang="en-US" altLang="ja-JP" sz="1200" err="1">
                <a:latin typeface="Arial"/>
                <a:ea typeface="Meiryo UI"/>
                <a:cs typeface="Arial"/>
              </a:rPr>
              <a:t>puwersa</a:t>
            </a:r>
            <a:r>
              <a:rPr lang="en-US" altLang="ja-JP" sz="1200">
                <a:latin typeface="Arial"/>
                <a:ea typeface="Meiryo UI"/>
                <a:cs typeface="Arial"/>
              </a:rPr>
              <a:t> </a:t>
            </a:r>
            <a:r>
              <a:rPr lang="en-US" altLang="ja-JP" sz="1200" err="1">
                <a:latin typeface="Arial"/>
                <a:ea typeface="Meiryo UI"/>
                <a:cs typeface="Arial"/>
              </a:rPr>
              <a:t>na</a:t>
            </a:r>
            <a:r>
              <a:rPr lang="en-US" altLang="ja-JP" sz="1200">
                <a:latin typeface="Arial"/>
                <a:ea typeface="Meiryo UI"/>
                <a:cs typeface="Arial"/>
              </a:rPr>
              <a:t> </a:t>
            </a:r>
            <a:r>
              <a:rPr lang="en-US" altLang="ja-JP" sz="1200" err="1">
                <a:latin typeface="Arial"/>
                <a:ea typeface="Meiryo UI"/>
                <a:cs typeface="Arial"/>
              </a:rPr>
              <a:t>kumikilos</a:t>
            </a:r>
            <a:r>
              <a:rPr lang="en-US" altLang="ja-JP" sz="1200">
                <a:latin typeface="Arial"/>
                <a:ea typeface="Meiryo UI"/>
                <a:cs typeface="Arial"/>
              </a:rPr>
              <a:t> </a:t>
            </a:r>
            <a:r>
              <a:rPr lang="en-US" altLang="ja-JP" sz="1200" err="1">
                <a:latin typeface="Arial"/>
                <a:ea typeface="Meiryo UI"/>
                <a:cs typeface="Arial"/>
              </a:rPr>
              <a:t>sa</a:t>
            </a:r>
            <a:r>
              <a:rPr lang="en-US" altLang="ja-JP" sz="1200">
                <a:latin typeface="Arial"/>
                <a:ea typeface="Meiryo UI"/>
                <a:cs typeface="Arial"/>
              </a:rPr>
              <a:t> </a:t>
            </a:r>
            <a:r>
              <a:rPr lang="en-US" altLang="ja-JP" sz="1200" err="1">
                <a:latin typeface="Arial"/>
                <a:ea typeface="Meiryo UI"/>
                <a:cs typeface="Arial"/>
              </a:rPr>
              <a:t>isang</a:t>
            </a:r>
            <a:r>
              <a:rPr lang="en-US" altLang="ja-JP" sz="1200">
                <a:latin typeface="Arial"/>
                <a:ea typeface="Meiryo UI"/>
                <a:cs typeface="Arial"/>
              </a:rPr>
              <a:t> punto </a:t>
            </a:r>
            <a:r>
              <a:rPr lang="en-US" altLang="ja-JP" sz="1200" err="1">
                <a:latin typeface="Arial"/>
                <a:ea typeface="Meiryo UI"/>
                <a:cs typeface="Arial"/>
              </a:rPr>
              <a:t>sa</a:t>
            </a:r>
            <a:r>
              <a:rPr lang="en-US" altLang="ja-JP" sz="1200">
                <a:latin typeface="Arial"/>
                <a:ea typeface="Meiryo UI"/>
                <a:cs typeface="Arial"/>
              </a:rPr>
              <a:t> </a:t>
            </a:r>
            <a:r>
              <a:rPr lang="en-US" altLang="ja-JP" sz="1200" err="1">
                <a:latin typeface="Arial"/>
                <a:ea typeface="Meiryo UI"/>
                <a:cs typeface="Arial"/>
              </a:rPr>
              <a:t>ibabaw</a:t>
            </a:r>
            <a:r>
              <a:rPr lang="en-US" altLang="ja-JP" sz="1200">
                <a:latin typeface="Arial"/>
                <a:ea typeface="Meiryo UI"/>
                <a:cs typeface="Arial"/>
              </a:rPr>
              <a:t> ng </a:t>
            </a:r>
            <a:r>
              <a:rPr lang="en-US" altLang="ja-JP" sz="1200" err="1">
                <a:latin typeface="Arial"/>
                <a:ea typeface="Meiryo UI"/>
                <a:cs typeface="Arial"/>
              </a:rPr>
              <a:t>isang</a:t>
            </a:r>
            <a:r>
              <a:rPr lang="en-US" altLang="ja-JP" sz="1200">
                <a:latin typeface="Arial"/>
                <a:ea typeface="Meiryo UI"/>
                <a:cs typeface="Arial"/>
              </a:rPr>
              <a:t> </a:t>
            </a:r>
            <a:r>
              <a:rPr lang="en-US" altLang="ja-JP" sz="1200" err="1">
                <a:latin typeface="Arial"/>
                <a:ea typeface="Meiryo UI"/>
                <a:cs typeface="Arial"/>
              </a:rPr>
              <a:t>bagay</a:t>
            </a:r>
            <a:r>
              <a:rPr lang="en-US" altLang="ja-JP" sz="1200">
                <a:latin typeface="Arial"/>
                <a:ea typeface="Meiryo UI"/>
                <a:cs typeface="Arial"/>
              </a:rPr>
              <a:t>. </a:t>
            </a:r>
            <a:r>
              <a:rPr lang="en-US" altLang="ja-JP" sz="1200" err="1">
                <a:latin typeface="Arial"/>
                <a:ea typeface="Meiryo UI"/>
                <a:cs typeface="Arial"/>
              </a:rPr>
              <a:t>Halimbawa</a:t>
            </a:r>
            <a:r>
              <a:rPr lang="en-US" altLang="ja-JP" sz="1200">
                <a:latin typeface="Arial"/>
                <a:ea typeface="Meiryo UI"/>
                <a:cs typeface="Arial"/>
              </a:rPr>
              <a:t>, may </a:t>
            </a:r>
            <a:r>
              <a:rPr lang="en-US" altLang="ja-JP" sz="1200" err="1">
                <a:latin typeface="Arial"/>
                <a:ea typeface="Meiryo UI"/>
                <a:cs typeface="Arial"/>
              </a:rPr>
              <a:t>mga</a:t>
            </a:r>
            <a:r>
              <a:rPr lang="en-US" altLang="ja-JP" sz="1200">
                <a:latin typeface="Arial"/>
                <a:ea typeface="Meiryo UI"/>
                <a:cs typeface="Arial"/>
              </a:rPr>
              <a:t> </a:t>
            </a:r>
            <a:r>
              <a:rPr lang="en-US" altLang="ja-JP" sz="1200" err="1">
                <a:latin typeface="Arial"/>
                <a:ea typeface="Meiryo UI"/>
                <a:cs typeface="Arial"/>
              </a:rPr>
              <a:t>gulong</a:t>
            </a:r>
            <a:r>
              <a:rPr lang="en-US" altLang="ja-JP" sz="1200">
                <a:latin typeface="Arial"/>
                <a:ea typeface="Meiryo UI"/>
                <a:cs typeface="Arial"/>
              </a:rPr>
              <a:t> at outrigger </a:t>
            </a:r>
            <a:r>
              <a:rPr lang="en-US" altLang="ja-JP" sz="1200" err="1">
                <a:latin typeface="Arial"/>
                <a:ea typeface="Meiryo UI"/>
                <a:cs typeface="Arial"/>
              </a:rPr>
              <a:t>sa</a:t>
            </a:r>
            <a:r>
              <a:rPr lang="en-US" altLang="ja-JP" sz="1200">
                <a:latin typeface="Arial"/>
                <a:ea typeface="Meiryo UI"/>
                <a:cs typeface="Arial"/>
              </a:rPr>
              <a:t> </a:t>
            </a:r>
            <a:r>
              <a:rPr lang="en-US" altLang="ja-JP" sz="1200" err="1">
                <a:latin typeface="Arial"/>
                <a:ea typeface="Meiryo UI"/>
                <a:cs typeface="Arial"/>
              </a:rPr>
              <a:t>mga</a:t>
            </a:r>
            <a:r>
              <a:rPr lang="en-US" altLang="ja-JP" sz="1200">
                <a:latin typeface="Arial"/>
                <a:ea typeface="Meiryo UI"/>
                <a:cs typeface="Arial"/>
              </a:rPr>
              <a:t> aerial work platform</a:t>
            </a:r>
          </a:p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en-US" altLang="ja-JP" sz="1200">
                <a:latin typeface="Arial"/>
                <a:ea typeface="Meiryo UI"/>
                <a:cs typeface="Arial"/>
              </a:rPr>
              <a:t>Ito ay ang load </a:t>
            </a:r>
            <a:r>
              <a:rPr lang="en-US" altLang="ja-JP" sz="1200" err="1">
                <a:latin typeface="Arial"/>
                <a:ea typeface="Meiryo UI"/>
                <a:cs typeface="Arial"/>
              </a:rPr>
              <a:t>na</a:t>
            </a:r>
            <a:r>
              <a:rPr lang="en-US" altLang="ja-JP" sz="1200">
                <a:latin typeface="Arial"/>
                <a:ea typeface="Meiryo UI"/>
                <a:cs typeface="Arial"/>
              </a:rPr>
              <a:t> </a:t>
            </a:r>
            <a:r>
              <a:rPr lang="en-US" altLang="ja-JP" sz="1200" err="1">
                <a:latin typeface="Arial"/>
                <a:ea typeface="Meiryo UI"/>
                <a:cs typeface="Arial"/>
              </a:rPr>
              <a:t>inilapat</a:t>
            </a:r>
            <a:r>
              <a:rPr lang="en-US" altLang="ja-JP" sz="1200">
                <a:latin typeface="Arial"/>
                <a:ea typeface="Meiryo UI"/>
                <a:cs typeface="Arial"/>
              </a:rPr>
              <a:t> </a:t>
            </a:r>
            <a:r>
              <a:rPr lang="en-US" altLang="ja-JP" sz="1200" err="1">
                <a:latin typeface="Arial"/>
                <a:ea typeface="Meiryo UI"/>
                <a:cs typeface="Arial"/>
              </a:rPr>
              <a:t>sa</a:t>
            </a:r>
            <a:r>
              <a:rPr lang="en-US" altLang="ja-JP" sz="1200">
                <a:latin typeface="Arial"/>
                <a:ea typeface="Meiryo UI"/>
                <a:cs typeface="Arial"/>
              </a:rPr>
              <a:t> ground plane.</a:t>
            </a:r>
            <a:endParaRPr lang="ja-JP" altLang="en-US" sz="1200">
              <a:latin typeface="Arial"/>
              <a:ea typeface="Meiryo UI"/>
              <a:cs typeface="Arial"/>
            </a:endParaRPr>
          </a:p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en-US" altLang="ja-JP" sz="1200" b="1" u="sng" err="1">
                <a:latin typeface="Arial"/>
                <a:ea typeface="Meiryo UI"/>
                <a:cs typeface="Arial"/>
              </a:rPr>
              <a:t>Naipamahagi</a:t>
            </a:r>
            <a:r>
              <a:rPr lang="en-US" altLang="ja-JP" sz="1200" b="1" u="sng">
                <a:latin typeface="Arial"/>
                <a:ea typeface="Meiryo UI"/>
                <a:cs typeface="Arial"/>
              </a:rPr>
              <a:t> </a:t>
            </a:r>
            <a:r>
              <a:rPr lang="en-US" altLang="ja-JP" sz="1200" b="1" u="sng" err="1">
                <a:latin typeface="Arial"/>
                <a:ea typeface="Meiryo UI"/>
                <a:cs typeface="Arial"/>
              </a:rPr>
              <a:t>na</a:t>
            </a:r>
            <a:r>
              <a:rPr lang="en-US" altLang="ja-JP" sz="1200" b="1" u="sng">
                <a:latin typeface="Arial"/>
                <a:ea typeface="Meiryo UI"/>
                <a:cs typeface="Arial"/>
              </a:rPr>
              <a:t> load: </a:t>
            </a:r>
            <a:r>
              <a:rPr lang="en-US" altLang="ja-JP" sz="1200">
                <a:latin typeface="Arial"/>
                <a:ea typeface="Meiryo UI"/>
                <a:cs typeface="Arial"/>
              </a:rPr>
              <a:t>Isang </a:t>
            </a:r>
            <a:r>
              <a:rPr lang="en-US" altLang="ja-JP" sz="1200" err="1">
                <a:latin typeface="Arial"/>
                <a:ea typeface="Meiryo UI"/>
                <a:cs typeface="Arial"/>
              </a:rPr>
              <a:t>puwersa</a:t>
            </a:r>
            <a:r>
              <a:rPr lang="en-US" altLang="ja-JP" sz="1200">
                <a:latin typeface="Arial"/>
                <a:ea typeface="Meiryo UI"/>
                <a:cs typeface="Arial"/>
              </a:rPr>
              <a:t> </a:t>
            </a:r>
            <a:r>
              <a:rPr lang="en-US" altLang="ja-JP" sz="1200" err="1">
                <a:latin typeface="Arial"/>
                <a:ea typeface="Meiryo UI"/>
                <a:cs typeface="Arial"/>
              </a:rPr>
              <a:t>na</a:t>
            </a:r>
            <a:r>
              <a:rPr lang="en-US" altLang="ja-JP" sz="1200">
                <a:latin typeface="Arial"/>
                <a:ea typeface="Meiryo UI"/>
                <a:cs typeface="Arial"/>
              </a:rPr>
              <a:t> </a:t>
            </a:r>
            <a:r>
              <a:rPr lang="en-US" altLang="ja-JP" sz="1200" err="1">
                <a:latin typeface="Arial"/>
                <a:ea typeface="Meiryo UI"/>
                <a:cs typeface="Arial"/>
              </a:rPr>
              <a:t>kumikilos</a:t>
            </a:r>
            <a:r>
              <a:rPr lang="en-US" altLang="ja-JP" sz="1200">
                <a:latin typeface="Arial"/>
                <a:ea typeface="Meiryo UI"/>
                <a:cs typeface="Arial"/>
              </a:rPr>
              <a:t> </a:t>
            </a:r>
            <a:r>
              <a:rPr lang="en-US" altLang="ja-JP" sz="1200" err="1">
                <a:latin typeface="Arial"/>
                <a:ea typeface="Meiryo UI"/>
                <a:cs typeface="Arial"/>
              </a:rPr>
              <a:t>nang</a:t>
            </a:r>
            <a:r>
              <a:rPr lang="en-US" altLang="ja-JP" sz="1200">
                <a:latin typeface="Arial"/>
                <a:ea typeface="Meiryo UI"/>
                <a:cs typeface="Arial"/>
              </a:rPr>
              <a:t> may </a:t>
            </a:r>
            <a:r>
              <a:rPr lang="en-US" altLang="ja-JP" sz="1200" err="1">
                <a:latin typeface="Arial"/>
                <a:ea typeface="Meiryo UI"/>
                <a:cs typeface="Arial"/>
              </a:rPr>
              <a:t>distribusyon</a:t>
            </a:r>
            <a:r>
              <a:rPr lang="en-US" altLang="ja-JP" sz="1200">
                <a:latin typeface="Arial"/>
                <a:ea typeface="Meiryo UI"/>
                <a:cs typeface="Arial"/>
              </a:rPr>
              <a:t> </a:t>
            </a:r>
            <a:r>
              <a:rPr lang="en-US" altLang="ja-JP" sz="1200" err="1">
                <a:latin typeface="Arial"/>
                <a:ea typeface="Meiryo UI"/>
                <a:cs typeface="Arial"/>
              </a:rPr>
              <a:t>sa</a:t>
            </a:r>
            <a:r>
              <a:rPr lang="en-US" altLang="ja-JP" sz="1200">
                <a:latin typeface="Arial"/>
                <a:ea typeface="Meiryo UI"/>
                <a:cs typeface="Arial"/>
              </a:rPr>
              <a:t> </a:t>
            </a:r>
            <a:r>
              <a:rPr lang="en-US" altLang="ja-JP" sz="1200" err="1">
                <a:latin typeface="Arial"/>
                <a:ea typeface="Meiryo UI"/>
                <a:cs typeface="Arial"/>
              </a:rPr>
              <a:t>ibabaw</a:t>
            </a:r>
            <a:r>
              <a:rPr lang="en-US" altLang="ja-JP" sz="1200">
                <a:latin typeface="Arial"/>
                <a:ea typeface="Meiryo UI"/>
                <a:cs typeface="Arial"/>
              </a:rPr>
              <a:t> ng </a:t>
            </a:r>
            <a:r>
              <a:rPr lang="en-US" altLang="ja-JP" sz="1200" err="1">
                <a:latin typeface="Arial"/>
                <a:ea typeface="Meiryo UI"/>
                <a:cs typeface="Arial"/>
              </a:rPr>
              <a:t>isang</a:t>
            </a:r>
            <a:r>
              <a:rPr lang="en-US" altLang="ja-JP" sz="1200">
                <a:latin typeface="Arial"/>
                <a:ea typeface="Meiryo UI"/>
                <a:cs typeface="Arial"/>
              </a:rPr>
              <a:t> </a:t>
            </a:r>
            <a:r>
              <a:rPr lang="en-US" altLang="ja-JP" sz="1200" err="1">
                <a:latin typeface="Arial"/>
                <a:ea typeface="Meiryo UI"/>
                <a:cs typeface="Arial"/>
              </a:rPr>
              <a:t>bagay</a:t>
            </a:r>
            <a:r>
              <a:rPr lang="en-US" altLang="ja-JP" sz="1200">
                <a:latin typeface="Arial"/>
                <a:ea typeface="Meiryo UI"/>
                <a:cs typeface="Arial"/>
              </a:rPr>
              <a:t>. </a:t>
            </a:r>
            <a:r>
              <a:rPr lang="en-US" altLang="ja-JP" sz="1200" err="1">
                <a:latin typeface="Arial"/>
                <a:ea typeface="Meiryo UI"/>
                <a:cs typeface="Arial"/>
              </a:rPr>
              <a:t>Halimbawa</a:t>
            </a:r>
            <a:r>
              <a:rPr lang="en-US" altLang="ja-JP" sz="1200">
                <a:latin typeface="Arial"/>
                <a:ea typeface="Meiryo UI"/>
                <a:cs typeface="Arial"/>
              </a:rPr>
              <a:t>, ang </a:t>
            </a:r>
            <a:r>
              <a:rPr lang="en-US" altLang="ja-JP" sz="1200" err="1">
                <a:latin typeface="Arial"/>
                <a:ea typeface="Meiryo UI"/>
                <a:cs typeface="Arial"/>
              </a:rPr>
              <a:t>ibabaw</a:t>
            </a:r>
            <a:r>
              <a:rPr lang="en-US" altLang="ja-JP" sz="1200">
                <a:latin typeface="Arial"/>
                <a:ea typeface="Meiryo UI"/>
                <a:cs typeface="Arial"/>
              </a:rPr>
              <a:t> ng crawler ng </a:t>
            </a:r>
            <a:r>
              <a:rPr lang="en-US" altLang="ja-JP" sz="1200" err="1">
                <a:latin typeface="Arial"/>
                <a:ea typeface="Meiryo UI"/>
                <a:cs typeface="Arial"/>
              </a:rPr>
              <a:t>isang</a:t>
            </a:r>
            <a:r>
              <a:rPr lang="en-US" altLang="ja-JP" sz="1200">
                <a:latin typeface="Arial"/>
                <a:ea typeface="Meiryo UI"/>
                <a:cs typeface="Arial"/>
              </a:rPr>
              <a:t> aerial work platform ay </a:t>
            </a:r>
            <a:r>
              <a:rPr lang="en-US" altLang="ja-JP" sz="1200" err="1">
                <a:latin typeface="Arial"/>
                <a:ea typeface="Meiryo UI"/>
                <a:cs typeface="Arial"/>
              </a:rPr>
              <a:t>nasa</a:t>
            </a:r>
            <a:r>
              <a:rPr lang="en-US" altLang="ja-JP" sz="1200">
                <a:latin typeface="Arial"/>
                <a:ea typeface="Meiryo UI"/>
                <a:cs typeface="Arial"/>
              </a:rPr>
              <a:t> </a:t>
            </a:r>
            <a:r>
              <a:rPr lang="en-US" altLang="ja-JP" sz="1200" err="1">
                <a:latin typeface="Arial"/>
                <a:ea typeface="Meiryo UI"/>
                <a:cs typeface="Arial"/>
              </a:rPr>
              <a:t>lupa</a:t>
            </a:r>
            <a:r>
              <a:rPr lang="en-US" altLang="ja-JP" sz="1200">
                <a:latin typeface="Arial"/>
                <a:ea typeface="Meiryo UI"/>
                <a:cs typeface="Arial"/>
              </a:rPr>
              <a:t>.</a:t>
            </a:r>
          </a:p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en-US" altLang="ja-JP" sz="1200">
                <a:latin typeface="Arial"/>
                <a:ea typeface="Meiryo UI"/>
                <a:cs typeface="Arial"/>
              </a:rPr>
              <a:t>Ito ay ang </a:t>
            </a:r>
            <a:r>
              <a:rPr lang="en-US" altLang="ja-JP" sz="1200" err="1">
                <a:latin typeface="Arial"/>
                <a:ea typeface="Meiryo UI"/>
                <a:cs typeface="Arial"/>
              </a:rPr>
              <a:t>pagkarga</a:t>
            </a:r>
            <a:r>
              <a:rPr lang="en-US" altLang="ja-JP" sz="1200">
                <a:latin typeface="Arial"/>
                <a:ea typeface="Meiryo UI"/>
                <a:cs typeface="Arial"/>
              </a:rPr>
              <a:t> </a:t>
            </a:r>
            <a:r>
              <a:rPr lang="en-US" altLang="ja-JP" sz="1200" err="1">
                <a:latin typeface="Arial"/>
                <a:ea typeface="Meiryo UI"/>
                <a:cs typeface="Arial"/>
              </a:rPr>
              <a:t>na</a:t>
            </a:r>
            <a:r>
              <a:rPr lang="en-US" altLang="ja-JP" sz="1200">
                <a:latin typeface="Arial"/>
                <a:ea typeface="Meiryo UI"/>
                <a:cs typeface="Arial"/>
              </a:rPr>
              <a:t> </a:t>
            </a:r>
            <a:r>
              <a:rPr lang="en-US" altLang="ja-JP" sz="1200" err="1">
                <a:latin typeface="Arial"/>
                <a:ea typeface="Meiryo UI"/>
                <a:cs typeface="Arial"/>
              </a:rPr>
              <a:t>inilalapat</a:t>
            </a:r>
            <a:r>
              <a:rPr lang="en-US" altLang="ja-JP" sz="1200">
                <a:latin typeface="Arial"/>
                <a:ea typeface="Meiryo UI"/>
                <a:cs typeface="Arial"/>
              </a:rPr>
              <a:t>. Sa </a:t>
            </a:r>
            <a:r>
              <a:rPr lang="en-US" altLang="ja-JP" sz="1200" err="1">
                <a:latin typeface="Arial"/>
                <a:ea typeface="Meiryo UI"/>
                <a:cs typeface="Arial"/>
              </a:rPr>
              <a:t>partikular</a:t>
            </a:r>
            <a:r>
              <a:rPr lang="en-US" altLang="ja-JP" sz="1200">
                <a:latin typeface="Arial"/>
                <a:ea typeface="Meiryo UI"/>
                <a:cs typeface="Arial"/>
              </a:rPr>
              <a:t>, ang </a:t>
            </a:r>
            <a:r>
              <a:rPr lang="en-US" altLang="ja-JP" sz="1200" err="1">
                <a:latin typeface="Arial"/>
                <a:ea typeface="Meiryo UI"/>
                <a:cs typeface="Arial"/>
              </a:rPr>
              <a:t>isang</a:t>
            </a:r>
            <a:r>
              <a:rPr lang="en-US" altLang="ja-JP" sz="1200">
                <a:latin typeface="Arial"/>
                <a:ea typeface="Meiryo UI"/>
                <a:cs typeface="Arial"/>
              </a:rPr>
              <a:t> load </a:t>
            </a:r>
            <a:r>
              <a:rPr lang="en-US" altLang="ja-JP" sz="1200" err="1">
                <a:latin typeface="Arial"/>
                <a:ea typeface="Meiryo UI"/>
                <a:cs typeface="Arial"/>
              </a:rPr>
              <a:t>na</a:t>
            </a:r>
            <a:r>
              <a:rPr lang="en-US" altLang="ja-JP" sz="1200">
                <a:latin typeface="Arial"/>
                <a:ea typeface="Meiryo UI"/>
                <a:cs typeface="Arial"/>
              </a:rPr>
              <a:t> may </a:t>
            </a:r>
            <a:r>
              <a:rPr lang="en-US" altLang="ja-JP" sz="1200" err="1">
                <a:latin typeface="Arial"/>
                <a:ea typeface="Meiryo UI"/>
                <a:cs typeface="Arial"/>
              </a:rPr>
              <a:t>parehong</a:t>
            </a:r>
            <a:r>
              <a:rPr lang="en-US" altLang="ja-JP" sz="1200">
                <a:latin typeface="Arial"/>
                <a:ea typeface="Meiryo UI"/>
                <a:cs typeface="Arial"/>
              </a:rPr>
              <a:t> </a:t>
            </a:r>
            <a:r>
              <a:rPr lang="en-US" altLang="ja-JP" sz="1200" err="1">
                <a:latin typeface="Arial"/>
                <a:ea typeface="Meiryo UI"/>
                <a:cs typeface="Arial"/>
              </a:rPr>
              <a:t>panlabas</a:t>
            </a:r>
            <a:r>
              <a:rPr lang="en-US" altLang="ja-JP" sz="1200">
                <a:latin typeface="Arial"/>
                <a:ea typeface="Meiryo UI"/>
                <a:cs typeface="Arial"/>
              </a:rPr>
              <a:t> </a:t>
            </a:r>
            <a:r>
              <a:rPr lang="en-US" altLang="ja-JP" sz="1200" err="1">
                <a:latin typeface="Arial"/>
                <a:ea typeface="Meiryo UI"/>
                <a:cs typeface="Arial"/>
              </a:rPr>
              <a:t>na</a:t>
            </a:r>
            <a:r>
              <a:rPr lang="en-US" altLang="ja-JP" sz="1200">
                <a:latin typeface="Arial"/>
                <a:ea typeface="Meiryo UI"/>
                <a:cs typeface="Arial"/>
              </a:rPr>
              <a:t> </a:t>
            </a:r>
            <a:r>
              <a:rPr lang="en-US" altLang="ja-JP" sz="1200" err="1">
                <a:latin typeface="Arial"/>
                <a:ea typeface="Meiryo UI"/>
                <a:cs typeface="Arial"/>
              </a:rPr>
              <a:t>puwersa</a:t>
            </a:r>
            <a:r>
              <a:rPr lang="en-US" altLang="ja-JP" sz="1200">
                <a:latin typeface="Arial"/>
                <a:ea typeface="Meiryo UI"/>
                <a:cs typeface="Arial"/>
              </a:rPr>
              <a:t> </a:t>
            </a:r>
            <a:r>
              <a:rPr lang="en-US" altLang="ja-JP" sz="1200" err="1">
                <a:latin typeface="Arial"/>
                <a:ea typeface="Meiryo UI"/>
                <a:cs typeface="Arial"/>
              </a:rPr>
              <a:t>sa</a:t>
            </a:r>
            <a:r>
              <a:rPr lang="en-US" altLang="ja-JP" sz="1200">
                <a:latin typeface="Arial"/>
                <a:ea typeface="Meiryo UI"/>
                <a:cs typeface="Arial"/>
              </a:rPr>
              <a:t> </a:t>
            </a:r>
            <a:r>
              <a:rPr lang="en-US" altLang="ja-JP" sz="1200" err="1">
                <a:latin typeface="Arial"/>
                <a:ea typeface="Meiryo UI"/>
                <a:cs typeface="Arial"/>
              </a:rPr>
              <a:t>anumang</a:t>
            </a:r>
            <a:r>
              <a:rPr lang="en-US" altLang="ja-JP" sz="1200">
                <a:latin typeface="Arial"/>
                <a:ea typeface="Meiryo UI"/>
                <a:cs typeface="Arial"/>
              </a:rPr>
              <a:t> </a:t>
            </a:r>
            <a:r>
              <a:rPr lang="en-US" altLang="ja-JP" sz="1200" err="1">
                <a:latin typeface="Arial"/>
                <a:ea typeface="Meiryo UI"/>
                <a:cs typeface="Arial"/>
              </a:rPr>
              <a:t>ibabaw</a:t>
            </a:r>
            <a:r>
              <a:rPr lang="en-US" altLang="ja-JP" sz="1200">
                <a:latin typeface="Arial"/>
                <a:ea typeface="Meiryo UI"/>
                <a:cs typeface="Arial"/>
              </a:rPr>
              <a:t> ay </a:t>
            </a:r>
            <a:r>
              <a:rPr lang="en-US" altLang="ja-JP" sz="1200" err="1">
                <a:latin typeface="Arial"/>
                <a:ea typeface="Meiryo UI"/>
                <a:cs typeface="Arial"/>
              </a:rPr>
              <a:t>tinatawag</a:t>
            </a:r>
            <a:r>
              <a:rPr lang="en-US" altLang="ja-JP" sz="1200">
                <a:latin typeface="Arial"/>
                <a:ea typeface="Meiryo UI"/>
                <a:cs typeface="Arial"/>
              </a:rPr>
              <a:t> </a:t>
            </a:r>
            <a:r>
              <a:rPr lang="en-US" altLang="ja-JP" sz="1200" err="1">
                <a:latin typeface="Arial"/>
                <a:ea typeface="Meiryo UI"/>
                <a:cs typeface="Arial"/>
              </a:rPr>
              <a:t>na</a:t>
            </a:r>
            <a:r>
              <a:rPr lang="en-US" altLang="ja-JP" sz="1200">
                <a:latin typeface="Arial"/>
                <a:ea typeface="Meiryo UI"/>
                <a:cs typeface="Arial"/>
              </a:rPr>
              <a:t> "equally distributed load".</a:t>
            </a:r>
            <a:endParaRPr lang="ja-JP" altLang="en-US" sz="1200">
              <a:latin typeface="Arial"/>
              <a:ea typeface="Meiryo UI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716698483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3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385269"/>
          </a:xfrm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r>
              <a:rPr lang="en-US" altLang="ja-JP" sz="2400" b="1">
                <a:latin typeface="Meiryo UI" panose="020B0604030504040204" pitchFamily="50" charset="-128"/>
                <a:ea typeface="Meiryo UI" panose="020B0604030504040204" pitchFamily="50" charset="-128"/>
              </a:rPr>
              <a:t>Ground Strength</a:t>
            </a:r>
            <a:endParaRPr kumimoji="1" lang="ja-JP" altLang="en-US" sz="2400" b="1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4572000" y="6400413"/>
            <a:ext cx="3598662" cy="27699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r"/>
            <a:r>
              <a:rPr lang="en-US" altLang="ja-JP" sz="1200" dirty="0" err="1">
                <a:solidFill>
                  <a:prstClr val="black"/>
                </a:solidFill>
              </a:rPr>
              <a:t>teksto</a:t>
            </a:r>
            <a:r>
              <a:rPr lang="en-US" altLang="ja-JP" sz="1200" dirty="0">
                <a:solidFill>
                  <a:prstClr val="black"/>
                </a:solidFill>
              </a:rPr>
              <a:t> p.</a:t>
            </a:r>
            <a:r>
              <a:rPr lang="ja-JP" altLang="en-US" sz="1200" dirty="0">
                <a:solidFill>
                  <a:prstClr val="black"/>
                </a:solidFill>
              </a:rPr>
              <a:t>１６８</a:t>
            </a:r>
            <a:r>
              <a:rPr lang="en-US" altLang="ja-JP" sz="1200" dirty="0">
                <a:solidFill>
                  <a:prstClr val="black"/>
                </a:solidFill>
              </a:rPr>
              <a:t>/</a:t>
            </a:r>
            <a:r>
              <a:rPr lang="en-US" altLang="ja-JP" sz="1200" dirty="0" err="1">
                <a:solidFill>
                  <a:prstClr val="black"/>
                </a:solidFill>
              </a:rPr>
              <a:t>Suportang</a:t>
            </a:r>
            <a:r>
              <a:rPr lang="en-US" altLang="ja-JP" sz="1200" dirty="0">
                <a:solidFill>
                  <a:prstClr val="black"/>
                </a:solidFill>
              </a:rPr>
              <a:t> </a:t>
            </a:r>
            <a:r>
              <a:rPr lang="en-US" altLang="ja-JP" sz="1200" dirty="0" err="1">
                <a:solidFill>
                  <a:prstClr val="black"/>
                </a:solidFill>
              </a:rPr>
              <a:t>Aklat-Aralin</a:t>
            </a:r>
            <a:r>
              <a:rPr lang="en-US" altLang="ja-JP" sz="1200" dirty="0">
                <a:solidFill>
                  <a:prstClr val="black"/>
                </a:solidFill>
              </a:rPr>
              <a:t> p.</a:t>
            </a:r>
            <a:r>
              <a:rPr lang="ja-JP" altLang="en-US" sz="1200" dirty="0" smtClean="0">
                <a:solidFill>
                  <a:prstClr val="black"/>
                </a:solidFill>
              </a:rPr>
              <a:t>７２</a:t>
            </a:r>
            <a:endParaRPr lang="ja-JP" altLang="en-US" sz="1200" dirty="0">
              <a:solidFill>
                <a:prstClr val="black"/>
              </a:solidFill>
            </a:endParaRP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712B29-8DFD-45C1-BE8F-2E7F44751CDC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77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コンテンツ プレースホルダー 4"/>
          <p:cNvSpPr txBox="1">
            <a:spLocks/>
          </p:cNvSpPr>
          <p:nvPr/>
        </p:nvSpPr>
        <p:spPr>
          <a:xfrm>
            <a:off x="628649" y="852739"/>
            <a:ext cx="7886701" cy="2574892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ja-JP" altLang="en-US" sz="1400" dirty="0">
                <a:latin typeface="Arial"/>
                <a:ea typeface="Meiryo UI"/>
                <a:cs typeface="Arial"/>
              </a:rPr>
              <a:t>　</a:t>
            </a:r>
            <a:r>
              <a:rPr lang="en-US" altLang="ja-JP" sz="1400" dirty="0">
                <a:latin typeface="Arial"/>
                <a:ea typeface="Meiryo UI"/>
                <a:cs typeface="Arial"/>
              </a:rPr>
              <a:t>Ang aerial work platform ay may </a:t>
            </a:r>
            <a:r>
              <a:rPr lang="en-US" altLang="ja-JP" sz="1400" dirty="0" err="1">
                <a:latin typeface="Arial"/>
                <a:ea typeface="Meiryo UI"/>
                <a:cs typeface="Arial"/>
              </a:rPr>
              <a:t>istraktura</a:t>
            </a:r>
            <a:r>
              <a:rPr lang="en-US" altLang="ja-JP" sz="1400" dirty="0">
                <a:latin typeface="Arial"/>
                <a:ea typeface="Meiryo UI"/>
                <a:cs typeface="Arial"/>
              </a:rPr>
              <a:t> kung </a:t>
            </a:r>
            <a:r>
              <a:rPr lang="en-US" altLang="ja-JP" sz="1400" dirty="0" err="1">
                <a:latin typeface="Arial"/>
                <a:ea typeface="Meiryo UI"/>
                <a:cs typeface="Arial"/>
              </a:rPr>
              <a:t>saan</a:t>
            </a:r>
            <a:r>
              <a:rPr lang="en-US" altLang="ja-JP" sz="1400" dirty="0">
                <a:latin typeface="Arial"/>
                <a:ea typeface="Meiryo UI"/>
                <a:cs typeface="Arial"/>
              </a:rPr>
              <a:t> ang </a:t>
            </a:r>
            <a:r>
              <a:rPr lang="en-US" altLang="ja-JP" sz="1400" dirty="0" err="1">
                <a:latin typeface="Arial"/>
                <a:ea typeface="Meiryo UI"/>
                <a:cs typeface="Arial"/>
              </a:rPr>
              <a:t>sahig</a:t>
            </a:r>
            <a:r>
              <a:rPr lang="en-US" altLang="ja-JP" sz="1400" dirty="0">
                <a:latin typeface="Arial"/>
                <a:ea typeface="Meiryo UI"/>
                <a:cs typeface="Arial"/>
              </a:rPr>
              <a:t> ng </a:t>
            </a:r>
            <a:r>
              <a:rPr lang="en-US" altLang="ja-JP" sz="1400" dirty="0" err="1">
                <a:latin typeface="Arial"/>
                <a:ea typeface="Meiryo UI"/>
                <a:cs typeface="Arial"/>
              </a:rPr>
              <a:t>trabaho</a:t>
            </a:r>
            <a:r>
              <a:rPr lang="en-US" altLang="ja-JP" sz="1400" dirty="0">
                <a:latin typeface="Arial"/>
                <a:ea typeface="Meiryo UI"/>
                <a:cs typeface="Arial"/>
              </a:rPr>
              <a:t> ay </a:t>
            </a:r>
            <a:r>
              <a:rPr lang="en-US" altLang="ja-JP" sz="1400" dirty="0" err="1">
                <a:latin typeface="Arial"/>
                <a:ea typeface="Meiryo UI"/>
                <a:cs typeface="Arial"/>
              </a:rPr>
              <a:t>maaaring</a:t>
            </a:r>
            <a:r>
              <a:rPr lang="en-US" altLang="ja-JP" sz="1400" dirty="0">
                <a:latin typeface="Arial"/>
                <a:ea typeface="Meiryo UI"/>
                <a:cs typeface="Arial"/>
              </a:rPr>
              <a:t> </a:t>
            </a:r>
            <a:r>
              <a:rPr lang="en-US" altLang="ja-JP" sz="1400" dirty="0" err="1">
                <a:latin typeface="Arial"/>
                <a:ea typeface="Meiryo UI"/>
                <a:cs typeface="Arial"/>
              </a:rPr>
              <a:t>itaas</a:t>
            </a:r>
            <a:r>
              <a:rPr lang="en-US" altLang="ja-JP" sz="1400" dirty="0">
                <a:latin typeface="Arial"/>
                <a:ea typeface="Meiryo UI"/>
                <a:cs typeface="Arial"/>
              </a:rPr>
              <a:t> o ang working radius ay </a:t>
            </a:r>
            <a:r>
              <a:rPr lang="en-US" altLang="ja-JP" sz="1400" dirty="0" err="1">
                <a:latin typeface="Arial"/>
                <a:ea typeface="Meiryo UI"/>
                <a:cs typeface="Arial"/>
              </a:rPr>
              <a:t>maaaring</a:t>
            </a:r>
            <a:r>
              <a:rPr lang="en-US" altLang="ja-JP" sz="1400" dirty="0">
                <a:latin typeface="Arial"/>
                <a:ea typeface="Meiryo UI"/>
                <a:cs typeface="Arial"/>
              </a:rPr>
              <a:t> </a:t>
            </a:r>
            <a:r>
              <a:rPr lang="en-US" altLang="ja-JP" sz="1400" dirty="0" err="1">
                <a:latin typeface="Arial"/>
                <a:ea typeface="Meiryo UI"/>
                <a:cs typeface="Arial"/>
              </a:rPr>
              <a:t>taasan</a:t>
            </a:r>
            <a:r>
              <a:rPr lang="en-US" altLang="ja-JP" sz="1400" dirty="0">
                <a:latin typeface="Arial"/>
                <a:ea typeface="Meiryo UI"/>
                <a:cs typeface="Arial"/>
              </a:rPr>
              <a:t> </a:t>
            </a:r>
            <a:r>
              <a:rPr lang="en-US" altLang="ja-JP" sz="1400" dirty="0" err="1">
                <a:latin typeface="Arial"/>
                <a:ea typeface="Meiryo UI"/>
                <a:cs typeface="Arial"/>
              </a:rPr>
              <a:t>sa</a:t>
            </a:r>
            <a:r>
              <a:rPr lang="en-US" altLang="ja-JP" sz="1400" dirty="0">
                <a:latin typeface="Arial"/>
                <a:ea typeface="Meiryo UI"/>
                <a:cs typeface="Arial"/>
              </a:rPr>
              <a:t> </a:t>
            </a:r>
            <a:r>
              <a:rPr lang="en-US" altLang="ja-JP" sz="1400" dirty="0" err="1">
                <a:latin typeface="Arial"/>
                <a:ea typeface="Meiryo UI"/>
                <a:cs typeface="Arial"/>
              </a:rPr>
              <a:t>pamamagitan</a:t>
            </a:r>
            <a:r>
              <a:rPr lang="en-US" altLang="ja-JP" sz="1400" dirty="0">
                <a:latin typeface="Arial"/>
                <a:ea typeface="Meiryo UI"/>
                <a:cs typeface="Arial"/>
              </a:rPr>
              <a:t> ng </a:t>
            </a:r>
            <a:r>
              <a:rPr lang="en-US" altLang="ja-JP" sz="1400" dirty="0" err="1">
                <a:latin typeface="Arial"/>
                <a:ea typeface="Meiryo UI"/>
                <a:cs typeface="Arial"/>
              </a:rPr>
              <a:t>paggamit</a:t>
            </a:r>
            <a:r>
              <a:rPr lang="en-US" altLang="ja-JP" sz="1400" dirty="0">
                <a:latin typeface="Arial"/>
                <a:ea typeface="Meiryo UI"/>
                <a:cs typeface="Arial"/>
              </a:rPr>
              <a:t> ng boom o </a:t>
            </a:r>
            <a:r>
              <a:rPr lang="en-US" altLang="ja-JP" sz="1400" dirty="0" err="1">
                <a:latin typeface="Arial"/>
                <a:ea typeface="Meiryo UI"/>
                <a:cs typeface="Arial"/>
              </a:rPr>
              <a:t>isang</a:t>
            </a:r>
            <a:r>
              <a:rPr lang="en-US" altLang="ja-JP" sz="1400" dirty="0">
                <a:latin typeface="Arial"/>
                <a:ea typeface="Meiryo UI"/>
                <a:cs typeface="Arial"/>
              </a:rPr>
              <a:t> elevating device </a:t>
            </a:r>
            <a:r>
              <a:rPr lang="en-US" altLang="ja-JP" sz="1400" dirty="0" err="1">
                <a:latin typeface="Arial"/>
                <a:ea typeface="Meiryo UI"/>
                <a:cs typeface="Arial"/>
              </a:rPr>
              <a:t>upang</a:t>
            </a:r>
            <a:r>
              <a:rPr lang="en-US" altLang="ja-JP" sz="1400" dirty="0">
                <a:latin typeface="Arial"/>
                <a:ea typeface="Meiryo UI"/>
                <a:cs typeface="Arial"/>
              </a:rPr>
              <a:t> </a:t>
            </a:r>
            <a:r>
              <a:rPr lang="en-US" altLang="ja-JP" sz="1400" dirty="0" err="1">
                <a:latin typeface="Arial"/>
                <a:ea typeface="Meiryo UI"/>
                <a:cs typeface="Arial"/>
              </a:rPr>
              <a:t>mapabuti</a:t>
            </a:r>
            <a:r>
              <a:rPr lang="en-US" altLang="ja-JP" sz="1400" dirty="0">
                <a:latin typeface="Arial"/>
                <a:ea typeface="Meiryo UI"/>
                <a:cs typeface="Arial"/>
              </a:rPr>
              <a:t> ang </a:t>
            </a:r>
            <a:r>
              <a:rPr lang="en-US" altLang="ja-JP" sz="1400" dirty="0" err="1">
                <a:latin typeface="Arial"/>
                <a:ea typeface="Meiryo UI"/>
                <a:cs typeface="Arial"/>
              </a:rPr>
              <a:t>kahusayan</a:t>
            </a:r>
            <a:r>
              <a:rPr lang="en-US" altLang="ja-JP" sz="1400" dirty="0">
                <a:latin typeface="Arial"/>
                <a:ea typeface="Meiryo UI"/>
                <a:cs typeface="Arial"/>
              </a:rPr>
              <a:t> </a:t>
            </a:r>
            <a:r>
              <a:rPr lang="en-US" altLang="ja-JP" sz="1400" dirty="0" err="1">
                <a:latin typeface="Arial"/>
                <a:ea typeface="Meiryo UI"/>
                <a:cs typeface="Arial"/>
              </a:rPr>
              <a:t>sa</a:t>
            </a:r>
            <a:r>
              <a:rPr lang="en-US" altLang="ja-JP" sz="1400" dirty="0">
                <a:latin typeface="Arial"/>
                <a:ea typeface="Meiryo UI"/>
                <a:cs typeface="Arial"/>
              </a:rPr>
              <a:t> </a:t>
            </a:r>
            <a:r>
              <a:rPr lang="en-US" altLang="ja-JP" sz="1400" dirty="0" err="1">
                <a:latin typeface="Arial"/>
                <a:ea typeface="Meiryo UI"/>
                <a:cs typeface="Arial"/>
              </a:rPr>
              <a:t>trabaho</a:t>
            </a:r>
            <a:r>
              <a:rPr lang="en-US" altLang="ja-JP" sz="1400" dirty="0">
                <a:latin typeface="Arial"/>
                <a:ea typeface="Meiryo UI"/>
                <a:cs typeface="Arial"/>
              </a:rPr>
              <a:t>. Dahil </a:t>
            </a:r>
            <a:r>
              <a:rPr lang="en-US" altLang="ja-JP" sz="1400" b="1" u="sng" dirty="0">
                <a:latin typeface="Arial"/>
                <a:ea typeface="Meiryo UI"/>
                <a:cs typeface="Arial"/>
              </a:rPr>
              <a:t>ang </a:t>
            </a:r>
            <a:r>
              <a:rPr lang="en-US" altLang="ja-JP" sz="1400" b="1" u="sng" dirty="0" err="1">
                <a:latin typeface="Arial"/>
                <a:ea typeface="Meiryo UI"/>
                <a:cs typeface="Arial"/>
              </a:rPr>
              <a:t>posisyon</a:t>
            </a:r>
            <a:r>
              <a:rPr lang="en-US" altLang="ja-JP" sz="1400" b="1" u="sng" dirty="0">
                <a:latin typeface="Arial"/>
                <a:ea typeface="Meiryo UI"/>
                <a:cs typeface="Arial"/>
              </a:rPr>
              <a:t> ng </a:t>
            </a:r>
            <a:r>
              <a:rPr lang="en-US" altLang="ja-JP" sz="1400" b="1" u="sng" dirty="0" err="1">
                <a:latin typeface="Arial"/>
                <a:ea typeface="Meiryo UI"/>
                <a:cs typeface="Arial"/>
              </a:rPr>
              <a:t>sentro</a:t>
            </a:r>
            <a:r>
              <a:rPr lang="en-US" altLang="ja-JP" sz="1400" b="1" u="sng" dirty="0">
                <a:latin typeface="Arial"/>
                <a:ea typeface="Meiryo UI"/>
                <a:cs typeface="Arial"/>
              </a:rPr>
              <a:t> ng </a:t>
            </a:r>
            <a:r>
              <a:rPr lang="en-US" altLang="ja-JP" sz="1400" b="1" u="sng" dirty="0" err="1">
                <a:latin typeface="Arial"/>
                <a:ea typeface="Meiryo UI"/>
                <a:cs typeface="Arial"/>
              </a:rPr>
              <a:t>grabidad</a:t>
            </a:r>
            <a:r>
              <a:rPr lang="en-US" altLang="ja-JP" sz="1400" b="1" u="sng" dirty="0">
                <a:latin typeface="Arial"/>
                <a:ea typeface="Meiryo UI"/>
                <a:cs typeface="Arial"/>
              </a:rPr>
              <a:t>(</a:t>
            </a:r>
            <a:r>
              <a:rPr lang="en-US" altLang="ja-JP" sz="1400" b="1" u="sng" dirty="0" err="1">
                <a:latin typeface="Arial"/>
                <a:ea typeface="Meiryo UI"/>
                <a:cs typeface="Arial"/>
              </a:rPr>
              <a:t>jyuushin</a:t>
            </a:r>
            <a:r>
              <a:rPr lang="en-US" altLang="ja-JP" sz="1400" b="1" u="sng" dirty="0">
                <a:latin typeface="Arial"/>
                <a:ea typeface="Meiryo UI"/>
                <a:cs typeface="Arial"/>
              </a:rPr>
              <a:t>)  ay </a:t>
            </a:r>
            <a:r>
              <a:rPr lang="en-US" altLang="ja-JP" sz="1400" b="1" u="sng" dirty="0" err="1">
                <a:latin typeface="Arial"/>
                <a:ea typeface="Meiryo UI"/>
                <a:cs typeface="Arial"/>
              </a:rPr>
              <a:t>nagbabago</a:t>
            </a:r>
            <a:r>
              <a:rPr lang="en-US" altLang="ja-JP" sz="1400" b="1" u="sng" dirty="0">
                <a:latin typeface="Arial"/>
                <a:ea typeface="Meiryo UI"/>
                <a:cs typeface="Arial"/>
              </a:rPr>
              <a:t> </a:t>
            </a:r>
            <a:r>
              <a:rPr lang="en-US" altLang="ja-JP" sz="1400" b="1" u="sng" dirty="0" err="1">
                <a:latin typeface="Arial"/>
                <a:ea typeface="Meiryo UI"/>
                <a:cs typeface="Arial"/>
              </a:rPr>
              <a:t>sa</a:t>
            </a:r>
            <a:r>
              <a:rPr lang="en-US" altLang="ja-JP" sz="1400" b="1" u="sng" dirty="0">
                <a:latin typeface="Arial"/>
                <a:ea typeface="Meiryo UI"/>
                <a:cs typeface="Arial"/>
              </a:rPr>
              <a:t> </a:t>
            </a:r>
            <a:r>
              <a:rPr lang="en-US" altLang="ja-JP" sz="1400" b="1" u="sng" dirty="0" err="1">
                <a:latin typeface="Arial"/>
                <a:ea typeface="Meiryo UI"/>
                <a:cs typeface="Arial"/>
              </a:rPr>
              <a:t>pagbabagong</a:t>
            </a:r>
            <a:r>
              <a:rPr lang="en-US" altLang="ja-JP" sz="1400" b="1" u="sng" dirty="0">
                <a:latin typeface="Arial"/>
                <a:ea typeface="Meiryo UI"/>
                <a:cs typeface="Arial"/>
              </a:rPr>
              <a:t> </a:t>
            </a:r>
            <a:r>
              <a:rPr lang="en-US" altLang="ja-JP" sz="1400" b="1" u="sng" dirty="0" err="1">
                <a:latin typeface="Arial"/>
                <a:ea typeface="Meiryo UI"/>
                <a:cs typeface="Arial"/>
              </a:rPr>
              <a:t>ito</a:t>
            </a:r>
            <a:r>
              <a:rPr lang="en-US" altLang="ja-JP" sz="1400" b="1" u="sng" dirty="0">
                <a:latin typeface="Arial"/>
                <a:ea typeface="Meiryo UI"/>
                <a:cs typeface="Arial"/>
              </a:rPr>
              <a:t> </a:t>
            </a:r>
            <a:r>
              <a:rPr lang="en-US" altLang="ja-JP" sz="1400" b="1" u="sng" dirty="0" err="1">
                <a:latin typeface="Arial"/>
                <a:ea typeface="Meiryo UI"/>
                <a:cs typeface="Arial"/>
              </a:rPr>
              <a:t>sa</a:t>
            </a:r>
            <a:r>
              <a:rPr lang="en-US" altLang="ja-JP" sz="1400" b="1" u="sng" dirty="0">
                <a:latin typeface="Arial"/>
                <a:ea typeface="Meiryo UI"/>
                <a:cs typeface="Arial"/>
              </a:rPr>
              <a:t> work platform</a:t>
            </a:r>
            <a:r>
              <a:rPr lang="en-US" altLang="ja-JP" sz="1400" dirty="0">
                <a:latin typeface="Arial"/>
                <a:ea typeface="Meiryo UI"/>
                <a:cs typeface="Arial"/>
              </a:rPr>
              <a:t>, </a:t>
            </a:r>
            <a:r>
              <a:rPr lang="en-US" altLang="ja-JP" sz="1400" b="1" u="sng" dirty="0" err="1">
                <a:latin typeface="Arial"/>
                <a:ea typeface="Meiryo UI"/>
                <a:cs typeface="Arial"/>
              </a:rPr>
              <a:t>kinakailangang</a:t>
            </a:r>
            <a:r>
              <a:rPr lang="en-US" altLang="ja-JP" sz="1400" b="1" u="sng" dirty="0">
                <a:latin typeface="Arial"/>
                <a:ea typeface="Meiryo UI"/>
                <a:cs typeface="Arial"/>
              </a:rPr>
              <a:t> </a:t>
            </a:r>
            <a:r>
              <a:rPr lang="en-US" altLang="ja-JP" sz="1400" b="1" u="sng" dirty="0" err="1">
                <a:latin typeface="Arial"/>
                <a:ea typeface="Meiryo UI"/>
                <a:cs typeface="Arial"/>
              </a:rPr>
              <a:t>magbayad</a:t>
            </a:r>
            <a:r>
              <a:rPr lang="en-US" altLang="ja-JP" sz="1400" b="1" u="sng" dirty="0">
                <a:latin typeface="Arial"/>
                <a:ea typeface="Meiryo UI"/>
                <a:cs typeface="Arial"/>
              </a:rPr>
              <a:t> ng </a:t>
            </a:r>
            <a:r>
              <a:rPr lang="en-US" altLang="ja-JP" sz="1400" b="1" u="sng" dirty="0" err="1">
                <a:latin typeface="Arial"/>
                <a:ea typeface="Meiryo UI"/>
                <a:cs typeface="Arial"/>
              </a:rPr>
              <a:t>sapat</a:t>
            </a:r>
            <a:r>
              <a:rPr lang="en-US" altLang="ja-JP" sz="1400" b="1" u="sng" dirty="0">
                <a:latin typeface="Arial"/>
                <a:ea typeface="Meiryo UI"/>
                <a:cs typeface="Arial"/>
              </a:rPr>
              <a:t> </a:t>
            </a:r>
            <a:r>
              <a:rPr lang="en-US" altLang="ja-JP" sz="1400" b="1" u="sng" dirty="0" err="1">
                <a:latin typeface="Arial"/>
                <a:ea typeface="Meiryo UI"/>
                <a:cs typeface="Arial"/>
              </a:rPr>
              <a:t>na</a:t>
            </a:r>
            <a:r>
              <a:rPr lang="en-US" altLang="ja-JP" sz="1400" b="1" u="sng" dirty="0">
                <a:latin typeface="Arial"/>
                <a:ea typeface="Meiryo UI"/>
                <a:cs typeface="Arial"/>
              </a:rPr>
              <a:t> </a:t>
            </a:r>
            <a:r>
              <a:rPr lang="en-US" altLang="ja-JP" sz="1400" b="1" u="sng" dirty="0" err="1">
                <a:latin typeface="Arial"/>
                <a:ea typeface="Meiryo UI"/>
                <a:cs typeface="Arial"/>
              </a:rPr>
              <a:t>pansin</a:t>
            </a:r>
            <a:r>
              <a:rPr lang="en-US" altLang="ja-JP" sz="1400" b="1" u="sng" dirty="0">
                <a:latin typeface="Arial"/>
                <a:ea typeface="Meiryo UI"/>
                <a:cs typeface="Arial"/>
              </a:rPr>
              <a:t> </a:t>
            </a:r>
            <a:r>
              <a:rPr lang="en-US" altLang="ja-JP" sz="1400" b="1" u="sng" dirty="0" err="1">
                <a:latin typeface="Arial"/>
                <a:ea typeface="Meiryo UI"/>
                <a:cs typeface="Arial"/>
              </a:rPr>
              <a:t>sa</a:t>
            </a:r>
            <a:r>
              <a:rPr lang="en-US" altLang="ja-JP" sz="1400" b="1" u="sng" dirty="0">
                <a:latin typeface="Arial"/>
                <a:ea typeface="Meiryo UI"/>
                <a:cs typeface="Arial"/>
              </a:rPr>
              <a:t> </a:t>
            </a:r>
            <a:r>
              <a:rPr lang="en-US" altLang="ja-JP" sz="1400" b="1" u="sng" dirty="0" err="1">
                <a:latin typeface="Arial"/>
                <a:ea typeface="Meiryo UI"/>
                <a:cs typeface="Arial"/>
              </a:rPr>
              <a:t>pagkahulog</a:t>
            </a:r>
            <a:r>
              <a:rPr lang="en-US" altLang="ja-JP" sz="1400" dirty="0">
                <a:latin typeface="Arial"/>
                <a:ea typeface="Meiryo UI"/>
                <a:cs typeface="Arial"/>
              </a:rPr>
              <a:t>.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ja-JP" sz="1400" dirty="0" err="1">
                <a:latin typeface="Arial"/>
                <a:ea typeface="Meiryo UI"/>
                <a:cs typeface="Arial"/>
              </a:rPr>
              <a:t>Bilang</a:t>
            </a:r>
            <a:r>
              <a:rPr lang="en-US" altLang="ja-JP" sz="1400" dirty="0">
                <a:latin typeface="Arial"/>
                <a:ea typeface="Meiryo UI"/>
                <a:cs typeface="Arial"/>
              </a:rPr>
              <a:t> </a:t>
            </a:r>
            <a:r>
              <a:rPr lang="en-US" altLang="ja-JP" sz="1400" dirty="0" err="1">
                <a:latin typeface="Arial"/>
                <a:ea typeface="Meiryo UI"/>
                <a:cs typeface="Arial"/>
              </a:rPr>
              <a:t>karagdagan</a:t>
            </a:r>
            <a:r>
              <a:rPr lang="en-US" altLang="ja-JP" sz="1400" dirty="0">
                <a:latin typeface="Arial"/>
                <a:ea typeface="Meiryo UI"/>
                <a:cs typeface="Arial"/>
              </a:rPr>
              <a:t>, </a:t>
            </a:r>
            <a:r>
              <a:rPr lang="en-US" altLang="ja-JP" sz="1400" b="1" u="sng" dirty="0">
                <a:latin typeface="Arial"/>
                <a:ea typeface="Meiryo UI"/>
                <a:cs typeface="Arial"/>
              </a:rPr>
              <a:t>ang </a:t>
            </a:r>
            <a:r>
              <a:rPr lang="en-US" altLang="ja-JP" sz="1400" b="1" u="sng" dirty="0" err="1">
                <a:latin typeface="Arial"/>
                <a:ea typeface="Meiryo UI"/>
                <a:cs typeface="Arial"/>
              </a:rPr>
              <a:t>lakas</a:t>
            </a:r>
            <a:r>
              <a:rPr lang="en-US" altLang="ja-JP" sz="1400" b="1" u="sng" dirty="0">
                <a:latin typeface="Arial"/>
                <a:ea typeface="Meiryo UI"/>
                <a:cs typeface="Arial"/>
              </a:rPr>
              <a:t> ng </a:t>
            </a:r>
            <a:r>
              <a:rPr lang="en-US" altLang="ja-JP" sz="1400" b="1" u="sng" dirty="0" err="1">
                <a:latin typeface="Arial"/>
                <a:ea typeface="Meiryo UI"/>
                <a:cs typeface="Arial"/>
              </a:rPr>
              <a:t>lupa</a:t>
            </a:r>
            <a:r>
              <a:rPr lang="en-US" altLang="ja-JP" sz="1400" b="1" u="sng" dirty="0">
                <a:latin typeface="Arial"/>
                <a:ea typeface="Meiryo UI"/>
                <a:cs typeface="Arial"/>
              </a:rPr>
              <a:t> kung </a:t>
            </a:r>
            <a:r>
              <a:rPr lang="en-US" altLang="ja-JP" sz="1400" b="1" u="sng" dirty="0" err="1">
                <a:latin typeface="Arial"/>
                <a:ea typeface="Meiryo UI"/>
                <a:cs typeface="Arial"/>
              </a:rPr>
              <a:t>saan</a:t>
            </a:r>
            <a:r>
              <a:rPr lang="en-US" altLang="ja-JP" sz="1400" b="1" u="sng" dirty="0">
                <a:latin typeface="Arial"/>
                <a:ea typeface="Meiryo UI"/>
                <a:cs typeface="Arial"/>
              </a:rPr>
              <a:t> </a:t>
            </a:r>
            <a:r>
              <a:rPr lang="en-US" altLang="ja-JP" sz="1400" b="1" u="sng" dirty="0" err="1">
                <a:latin typeface="Arial"/>
                <a:ea typeface="Meiryo UI"/>
                <a:cs typeface="Arial"/>
              </a:rPr>
              <a:t>nakainstall</a:t>
            </a:r>
            <a:r>
              <a:rPr lang="en-US" altLang="ja-JP" sz="1400" b="1" u="sng" dirty="0">
                <a:latin typeface="Arial"/>
                <a:ea typeface="Meiryo UI"/>
                <a:cs typeface="Arial"/>
              </a:rPr>
              <a:t> ang crawler at outrigger</a:t>
            </a:r>
            <a:r>
              <a:rPr lang="en-US" altLang="ja-JP" sz="1400" dirty="0">
                <a:latin typeface="Arial"/>
                <a:ea typeface="Meiryo UI"/>
                <a:cs typeface="Arial"/>
              </a:rPr>
              <a:t>, </a:t>
            </a:r>
            <a:r>
              <a:rPr lang="en-US" altLang="ja-JP" sz="1400" b="1" u="sng" dirty="0" err="1">
                <a:latin typeface="Arial"/>
                <a:ea typeface="Meiryo UI"/>
                <a:cs typeface="Arial"/>
              </a:rPr>
              <a:t>gulong</a:t>
            </a:r>
            <a:r>
              <a:rPr lang="en-US" altLang="ja-JP" sz="1400" b="1" u="sng" dirty="0">
                <a:latin typeface="Arial"/>
                <a:ea typeface="Meiryo UI"/>
                <a:cs typeface="Arial"/>
              </a:rPr>
              <a:t> </a:t>
            </a:r>
            <a:r>
              <a:rPr lang="en-US" altLang="ja-JP" sz="1400" b="1" u="sng" dirty="0" err="1">
                <a:latin typeface="Arial"/>
                <a:ea typeface="Meiryo UI"/>
                <a:cs typeface="Arial"/>
              </a:rPr>
              <a:t>na</a:t>
            </a:r>
            <a:r>
              <a:rPr lang="en-US" altLang="ja-JP" sz="1400" b="1" u="sng" dirty="0">
                <a:latin typeface="Arial"/>
                <a:ea typeface="Meiryo UI"/>
                <a:cs typeface="Arial"/>
              </a:rPr>
              <a:t> </a:t>
            </a:r>
            <a:r>
              <a:rPr lang="en-US" altLang="ja-JP" sz="1400" b="1" u="sng" dirty="0" err="1">
                <a:latin typeface="Arial"/>
                <a:ea typeface="Meiryo UI"/>
                <a:cs typeface="Arial"/>
              </a:rPr>
              <a:t>nagsisilbing</a:t>
            </a:r>
            <a:r>
              <a:rPr lang="en-US" altLang="ja-JP" sz="1400" b="1" u="sng" dirty="0">
                <a:latin typeface="Arial"/>
                <a:ea typeface="Meiryo UI"/>
                <a:cs typeface="Arial"/>
              </a:rPr>
              <a:t> </a:t>
            </a:r>
            <a:r>
              <a:rPr lang="en-US" altLang="ja-JP" sz="1400" b="1" u="sng" dirty="0" err="1">
                <a:latin typeface="Arial"/>
                <a:ea typeface="Meiryo UI"/>
                <a:cs typeface="Arial"/>
              </a:rPr>
              <a:t>mga</a:t>
            </a:r>
            <a:r>
              <a:rPr lang="en-US" altLang="ja-JP" sz="1400" b="1" u="sng" dirty="0">
                <a:latin typeface="Arial"/>
                <a:ea typeface="Meiryo UI"/>
                <a:cs typeface="Arial"/>
              </a:rPr>
              <a:t> fulcrum</a:t>
            </a:r>
            <a:r>
              <a:rPr lang="en-US" altLang="ja-JP" sz="1400" dirty="0">
                <a:latin typeface="Arial"/>
                <a:ea typeface="Meiryo UI"/>
                <a:cs typeface="Arial"/>
              </a:rPr>
              <a:t> ay </a:t>
            </a:r>
            <a:r>
              <a:rPr lang="en-US" altLang="ja-JP" sz="1400" dirty="0" err="1">
                <a:latin typeface="Arial"/>
                <a:ea typeface="Meiryo UI"/>
                <a:cs typeface="Arial"/>
              </a:rPr>
              <a:t>isang</a:t>
            </a:r>
            <a:r>
              <a:rPr lang="en-US" altLang="ja-JP" sz="1400" dirty="0">
                <a:latin typeface="Arial"/>
                <a:ea typeface="Meiryo UI"/>
                <a:cs typeface="Arial"/>
              </a:rPr>
              <a:t> </a:t>
            </a:r>
            <a:r>
              <a:rPr lang="en-US" altLang="ja-JP" sz="1400" b="1" u="sng" dirty="0" err="1">
                <a:latin typeface="Arial"/>
                <a:ea typeface="Meiryo UI"/>
                <a:cs typeface="Arial"/>
              </a:rPr>
              <a:t>mahalagang</a:t>
            </a:r>
            <a:r>
              <a:rPr lang="en-US" altLang="ja-JP" sz="1400" b="1" u="sng" dirty="0">
                <a:latin typeface="Arial"/>
                <a:ea typeface="Meiryo UI"/>
                <a:cs typeface="Arial"/>
              </a:rPr>
              <a:t> </a:t>
            </a:r>
            <a:r>
              <a:rPr lang="en-US" altLang="ja-JP" sz="1400" b="1" u="sng" dirty="0" err="1">
                <a:latin typeface="Arial"/>
                <a:ea typeface="Meiryo UI"/>
                <a:cs typeface="Arial"/>
              </a:rPr>
              <a:t>kadahilanan</a:t>
            </a:r>
            <a:r>
              <a:rPr lang="en-US" altLang="ja-JP" sz="1400" dirty="0">
                <a:latin typeface="Arial"/>
                <a:ea typeface="Meiryo UI"/>
                <a:cs typeface="Arial"/>
              </a:rPr>
              <a:t> </a:t>
            </a:r>
            <a:r>
              <a:rPr lang="en-US" altLang="ja-JP" sz="1400" dirty="0" err="1">
                <a:latin typeface="Arial"/>
                <a:ea typeface="Meiryo UI"/>
                <a:cs typeface="Arial"/>
              </a:rPr>
              <a:t>sa</a:t>
            </a:r>
            <a:r>
              <a:rPr lang="en-US" altLang="ja-JP" sz="1400" dirty="0">
                <a:latin typeface="Arial"/>
                <a:ea typeface="Meiryo UI"/>
                <a:cs typeface="Arial"/>
              </a:rPr>
              <a:t> </a:t>
            </a:r>
            <a:r>
              <a:rPr lang="en-US" altLang="ja-JP" sz="1400" b="1" u="sng" dirty="0" err="1">
                <a:latin typeface="Arial"/>
                <a:ea typeface="Meiryo UI"/>
                <a:cs typeface="Arial"/>
              </a:rPr>
              <a:t>mga</a:t>
            </a:r>
            <a:r>
              <a:rPr lang="en-US" altLang="ja-JP" sz="1400" b="1" u="sng" dirty="0">
                <a:latin typeface="Arial"/>
                <a:ea typeface="Meiryo UI"/>
                <a:cs typeface="Arial"/>
              </a:rPr>
              <a:t> </a:t>
            </a:r>
            <a:r>
              <a:rPr lang="en-US" altLang="ja-JP" sz="1400" b="1" u="sng" dirty="0" err="1">
                <a:latin typeface="Arial"/>
                <a:ea typeface="Meiryo UI"/>
                <a:cs typeface="Arial"/>
              </a:rPr>
              <a:t>hakbang</a:t>
            </a:r>
            <a:r>
              <a:rPr lang="en-US" altLang="ja-JP" sz="1400" b="1" u="sng" dirty="0">
                <a:latin typeface="Arial"/>
                <a:ea typeface="Meiryo UI"/>
                <a:cs typeface="Arial"/>
              </a:rPr>
              <a:t> </a:t>
            </a:r>
            <a:r>
              <a:rPr lang="en-US" altLang="ja-JP" sz="1400" b="1" u="sng" dirty="0" err="1">
                <a:latin typeface="Arial"/>
                <a:ea typeface="Meiryo UI"/>
                <a:cs typeface="Arial"/>
              </a:rPr>
              <a:t>laban</a:t>
            </a:r>
            <a:r>
              <a:rPr lang="en-US" altLang="ja-JP" sz="1400" b="1" u="sng" dirty="0">
                <a:latin typeface="Arial"/>
                <a:ea typeface="Meiryo UI"/>
                <a:cs typeface="Arial"/>
              </a:rPr>
              <a:t> </a:t>
            </a:r>
            <a:r>
              <a:rPr lang="en-US" altLang="ja-JP" sz="1400" b="1" u="sng" dirty="0" err="1">
                <a:latin typeface="Arial"/>
                <a:ea typeface="Meiryo UI"/>
                <a:cs typeface="Arial"/>
              </a:rPr>
              <a:t>sa</a:t>
            </a:r>
            <a:r>
              <a:rPr lang="en-US" altLang="ja-JP" sz="1400" b="1" u="sng" dirty="0">
                <a:latin typeface="Arial"/>
                <a:ea typeface="Meiryo UI"/>
                <a:cs typeface="Arial"/>
              </a:rPr>
              <a:t> </a:t>
            </a:r>
            <a:r>
              <a:rPr lang="en-US" altLang="ja-JP" sz="1400" b="1" u="sng" dirty="0" err="1">
                <a:latin typeface="Arial"/>
                <a:ea typeface="Meiryo UI"/>
                <a:cs typeface="Arial"/>
              </a:rPr>
              <a:t>pagbagsak</a:t>
            </a:r>
            <a:r>
              <a:rPr lang="en-US" altLang="ja-JP" sz="1400" b="1" u="sng" dirty="0">
                <a:latin typeface="Arial"/>
                <a:ea typeface="Meiryo UI"/>
                <a:cs typeface="Arial"/>
              </a:rPr>
              <a:t> ng </a:t>
            </a:r>
            <a:r>
              <a:rPr lang="en-US" altLang="ja-JP" sz="1400" b="1" u="sng" dirty="0" err="1">
                <a:latin typeface="Arial"/>
                <a:ea typeface="Meiryo UI"/>
                <a:cs typeface="Arial"/>
              </a:rPr>
              <a:t>mga</a:t>
            </a:r>
            <a:r>
              <a:rPr lang="en-US" altLang="ja-JP" sz="1400" b="1" u="sng" dirty="0">
                <a:latin typeface="Arial"/>
                <a:ea typeface="Meiryo UI"/>
                <a:cs typeface="Arial"/>
              </a:rPr>
              <a:t> aerial work platform</a:t>
            </a:r>
            <a:r>
              <a:rPr lang="en-US" altLang="ja-JP" sz="1400" dirty="0">
                <a:latin typeface="Arial"/>
                <a:ea typeface="Meiryo UI"/>
                <a:cs typeface="Arial"/>
              </a:rPr>
              <a:t>.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ja-JP" sz="1400" dirty="0">
                <a:latin typeface="Arial"/>
                <a:ea typeface="Meiryo UI"/>
                <a:cs typeface="Arial"/>
              </a:rPr>
              <a:t>Sa </a:t>
            </a:r>
            <a:r>
              <a:rPr lang="en-US" altLang="ja-JP" sz="1400" dirty="0" err="1">
                <a:latin typeface="Arial"/>
                <a:ea typeface="Meiryo UI"/>
                <a:cs typeface="Arial"/>
              </a:rPr>
              <a:t>partikular</a:t>
            </a:r>
            <a:r>
              <a:rPr lang="en-US" altLang="ja-JP" sz="1400" dirty="0">
                <a:latin typeface="Arial"/>
                <a:ea typeface="Meiryo UI"/>
                <a:cs typeface="Arial"/>
              </a:rPr>
              <a:t>, </a:t>
            </a:r>
            <a:r>
              <a:rPr lang="en-US" altLang="ja-JP" sz="1400" dirty="0" err="1">
                <a:latin typeface="Arial"/>
                <a:ea typeface="Meiryo UI"/>
                <a:cs typeface="Arial"/>
              </a:rPr>
              <a:t>kapag</a:t>
            </a:r>
            <a:r>
              <a:rPr lang="en-US" altLang="ja-JP" sz="1400" dirty="0">
                <a:latin typeface="Arial"/>
                <a:ea typeface="Meiryo UI"/>
                <a:cs typeface="Arial"/>
              </a:rPr>
              <a:t> ang </a:t>
            </a:r>
            <a:r>
              <a:rPr lang="en-US" altLang="ja-JP" sz="1400" dirty="0" err="1">
                <a:latin typeface="Arial"/>
                <a:ea typeface="Meiryo UI"/>
                <a:cs typeface="Arial"/>
              </a:rPr>
              <a:t>mga</a:t>
            </a:r>
            <a:r>
              <a:rPr lang="en-US" altLang="ja-JP" sz="1400" dirty="0">
                <a:latin typeface="Arial"/>
                <a:ea typeface="Meiryo UI"/>
                <a:cs typeface="Arial"/>
              </a:rPr>
              <a:t> aerial work platform ay </a:t>
            </a:r>
            <a:r>
              <a:rPr lang="en-US" altLang="ja-JP" sz="1400" dirty="0" err="1">
                <a:latin typeface="Arial"/>
                <a:ea typeface="Meiryo UI"/>
                <a:cs typeface="Arial"/>
              </a:rPr>
              <a:t>inilagay</a:t>
            </a:r>
            <a:r>
              <a:rPr lang="en-US" altLang="ja-JP" sz="1400" dirty="0">
                <a:latin typeface="Arial"/>
                <a:ea typeface="Meiryo UI"/>
                <a:cs typeface="Arial"/>
              </a:rPr>
              <a:t> </a:t>
            </a:r>
            <a:r>
              <a:rPr lang="en-US" altLang="ja-JP" sz="1400" dirty="0" err="1">
                <a:latin typeface="Arial"/>
                <a:ea typeface="Meiryo UI"/>
                <a:cs typeface="Arial"/>
              </a:rPr>
              <a:t>sa</a:t>
            </a:r>
            <a:r>
              <a:rPr lang="en-US" altLang="ja-JP" sz="1400" dirty="0">
                <a:latin typeface="Arial"/>
                <a:ea typeface="Meiryo UI"/>
                <a:cs typeface="Arial"/>
              </a:rPr>
              <a:t> </a:t>
            </a:r>
            <a:r>
              <a:rPr lang="en-US" altLang="ja-JP" sz="1400" b="1" u="sng" dirty="0" err="1">
                <a:latin typeface="Arial"/>
                <a:ea typeface="Meiryo UI"/>
                <a:cs typeface="Arial"/>
              </a:rPr>
              <a:t>hindi</a:t>
            </a:r>
            <a:r>
              <a:rPr lang="en-US" altLang="ja-JP" sz="1400" b="1" u="sng" dirty="0">
                <a:latin typeface="Arial"/>
                <a:ea typeface="Meiryo UI"/>
                <a:cs typeface="Arial"/>
              </a:rPr>
              <a:t> </a:t>
            </a:r>
            <a:r>
              <a:rPr lang="en-US" altLang="ja-JP" sz="1400" b="1" u="sng" dirty="0" err="1">
                <a:latin typeface="Arial"/>
                <a:ea typeface="Meiryo UI"/>
                <a:cs typeface="Arial"/>
              </a:rPr>
              <a:t>sementadong</a:t>
            </a:r>
            <a:r>
              <a:rPr lang="en-US" altLang="ja-JP" sz="1400" b="1" u="sng" dirty="0">
                <a:latin typeface="Arial"/>
                <a:ea typeface="Meiryo UI"/>
                <a:cs typeface="Arial"/>
              </a:rPr>
              <a:t> </a:t>
            </a:r>
            <a:r>
              <a:rPr lang="en-US" altLang="ja-JP" sz="1400" b="1" u="sng" dirty="0" err="1">
                <a:latin typeface="Arial"/>
                <a:ea typeface="Meiryo UI"/>
                <a:cs typeface="Arial"/>
              </a:rPr>
              <a:t>lupa</a:t>
            </a:r>
            <a:r>
              <a:rPr lang="en-US" altLang="ja-JP" sz="1400" dirty="0">
                <a:latin typeface="Arial"/>
                <a:ea typeface="Meiryo UI"/>
                <a:cs typeface="Arial"/>
              </a:rPr>
              <a:t> para </a:t>
            </a:r>
            <a:r>
              <a:rPr lang="en-US" altLang="ja-JP" sz="1400" dirty="0" err="1">
                <a:latin typeface="Arial"/>
                <a:ea typeface="Meiryo UI"/>
                <a:cs typeface="Arial"/>
              </a:rPr>
              <a:t>sa</a:t>
            </a:r>
            <a:r>
              <a:rPr lang="en-US" altLang="ja-JP" sz="1400" dirty="0">
                <a:latin typeface="Arial"/>
                <a:ea typeface="Meiryo UI"/>
                <a:cs typeface="Arial"/>
              </a:rPr>
              <a:t> </a:t>
            </a:r>
            <a:r>
              <a:rPr lang="en-US" altLang="ja-JP" sz="1400" dirty="0" err="1">
                <a:latin typeface="Arial"/>
                <a:ea typeface="Meiryo UI"/>
                <a:cs typeface="Arial"/>
              </a:rPr>
              <a:t>trabaho</a:t>
            </a:r>
            <a:r>
              <a:rPr lang="en-US" altLang="ja-JP" sz="1400" dirty="0">
                <a:latin typeface="Arial"/>
                <a:ea typeface="Meiryo UI"/>
                <a:cs typeface="Arial"/>
              </a:rPr>
              <a:t>, may </a:t>
            </a:r>
            <a:r>
              <a:rPr lang="en-US" altLang="ja-JP" sz="1400" dirty="0" err="1">
                <a:latin typeface="Arial"/>
                <a:ea typeface="Meiryo UI"/>
                <a:cs typeface="Arial"/>
              </a:rPr>
              <a:t>panganib</a:t>
            </a:r>
            <a:r>
              <a:rPr lang="en-US" altLang="ja-JP" sz="1400" dirty="0">
                <a:latin typeface="Arial"/>
                <a:ea typeface="Meiryo UI"/>
                <a:cs typeface="Arial"/>
              </a:rPr>
              <a:t> </a:t>
            </a:r>
            <a:r>
              <a:rPr lang="en-US" altLang="ja-JP" sz="1400" dirty="0" err="1">
                <a:latin typeface="Arial"/>
                <a:ea typeface="Meiryo UI"/>
                <a:cs typeface="Arial"/>
              </a:rPr>
              <a:t>na</a:t>
            </a:r>
            <a:r>
              <a:rPr lang="en-US" altLang="ja-JP" sz="1400" dirty="0">
                <a:latin typeface="Arial"/>
                <a:ea typeface="Meiryo UI"/>
                <a:cs typeface="Arial"/>
              </a:rPr>
              <a:t> </a:t>
            </a:r>
            <a:r>
              <a:rPr lang="en-US" altLang="ja-JP" sz="1400" b="1" u="sng" dirty="0" err="1">
                <a:latin typeface="Arial"/>
                <a:ea typeface="Meiryo UI"/>
                <a:cs typeface="Arial"/>
              </a:rPr>
              <a:t>tumagilid</a:t>
            </a:r>
            <a:r>
              <a:rPr lang="en-US" altLang="ja-JP" sz="1400" b="1" u="sng" dirty="0">
                <a:latin typeface="Arial"/>
                <a:ea typeface="Meiryo UI"/>
                <a:cs typeface="Arial"/>
              </a:rPr>
              <a:t> </a:t>
            </a:r>
            <a:r>
              <a:rPr lang="en-US" altLang="ja-JP" sz="1400" b="1" u="sng" dirty="0" err="1">
                <a:latin typeface="Arial"/>
                <a:ea typeface="Meiryo UI"/>
                <a:cs typeface="Arial"/>
              </a:rPr>
              <a:t>dahil</a:t>
            </a:r>
            <a:r>
              <a:rPr lang="en-US" altLang="ja-JP" sz="1400" b="1" u="sng" dirty="0">
                <a:latin typeface="Arial"/>
                <a:ea typeface="Meiryo UI"/>
                <a:cs typeface="Arial"/>
              </a:rPr>
              <a:t> </a:t>
            </a:r>
            <a:r>
              <a:rPr lang="en-US" altLang="ja-JP" sz="1400" b="1" u="sng" dirty="0" err="1">
                <a:latin typeface="Arial"/>
                <a:ea typeface="Meiryo UI"/>
                <a:cs typeface="Arial"/>
              </a:rPr>
              <a:t>sa</a:t>
            </a:r>
            <a:r>
              <a:rPr lang="en-US" altLang="ja-JP" sz="1400" b="1" u="sng" dirty="0">
                <a:latin typeface="Arial"/>
                <a:ea typeface="Meiryo UI"/>
                <a:cs typeface="Arial"/>
              </a:rPr>
              <a:t> </a:t>
            </a:r>
            <a:r>
              <a:rPr lang="en-US" altLang="ja-JP" sz="1400" b="1" u="sng" dirty="0" err="1">
                <a:latin typeface="Arial"/>
                <a:ea typeface="Meiryo UI"/>
                <a:cs typeface="Arial"/>
              </a:rPr>
              <a:t>paghupa</a:t>
            </a:r>
            <a:r>
              <a:rPr lang="en-US" altLang="ja-JP" sz="1400" b="1" u="sng" dirty="0">
                <a:latin typeface="Arial"/>
                <a:ea typeface="Meiryo UI"/>
                <a:cs typeface="Arial"/>
              </a:rPr>
              <a:t> ng </a:t>
            </a:r>
            <a:r>
              <a:rPr lang="en-US" altLang="ja-JP" sz="1400" b="1" u="sng" dirty="0" err="1">
                <a:latin typeface="Arial"/>
                <a:ea typeface="Meiryo UI"/>
                <a:cs typeface="Arial"/>
              </a:rPr>
              <a:t>sumusuportang</a:t>
            </a:r>
            <a:r>
              <a:rPr lang="en-US" altLang="ja-JP" sz="1400" b="1" u="sng" dirty="0">
                <a:latin typeface="Arial"/>
                <a:ea typeface="Meiryo UI"/>
                <a:cs typeface="Arial"/>
              </a:rPr>
              <a:t> </a:t>
            </a:r>
            <a:r>
              <a:rPr lang="en-US" altLang="ja-JP" sz="1400" b="1" u="sng" dirty="0" err="1">
                <a:latin typeface="Arial"/>
                <a:ea typeface="Meiryo UI"/>
                <a:cs typeface="Arial"/>
              </a:rPr>
              <a:t>lupa</a:t>
            </a:r>
            <a:r>
              <a:rPr lang="en-US" altLang="ja-JP" sz="1400" dirty="0">
                <a:latin typeface="Arial"/>
                <a:ea typeface="Meiryo UI"/>
                <a:cs typeface="Arial"/>
              </a:rPr>
              <a:t>, kaya </a:t>
            </a:r>
            <a:r>
              <a:rPr lang="en-US" altLang="ja-JP" sz="1400" b="1" u="sng" dirty="0" err="1">
                <a:latin typeface="Arial"/>
                <a:ea typeface="Meiryo UI"/>
                <a:cs typeface="Arial"/>
              </a:rPr>
              <a:t>suriin</a:t>
            </a:r>
            <a:r>
              <a:rPr lang="en-US" altLang="ja-JP" sz="1400" b="1" u="sng" dirty="0">
                <a:latin typeface="Arial"/>
                <a:ea typeface="Meiryo UI"/>
                <a:cs typeface="Arial"/>
              </a:rPr>
              <a:t> </a:t>
            </a:r>
            <a:r>
              <a:rPr lang="en-US" altLang="ja-JP" sz="1400" b="1" u="sng" dirty="0" err="1">
                <a:latin typeface="Arial"/>
                <a:ea typeface="Meiryo UI"/>
                <a:cs typeface="Arial"/>
              </a:rPr>
              <a:t>nang</a:t>
            </a:r>
            <a:r>
              <a:rPr lang="en-US" altLang="ja-JP" sz="1400" b="1" u="sng" dirty="0">
                <a:latin typeface="Arial"/>
                <a:ea typeface="Meiryo UI"/>
                <a:cs typeface="Arial"/>
              </a:rPr>
              <a:t> </a:t>
            </a:r>
            <a:r>
              <a:rPr lang="en-US" altLang="ja-JP" sz="1400" b="1" u="sng" dirty="0" err="1">
                <a:latin typeface="Arial"/>
                <a:ea typeface="Meiryo UI"/>
                <a:cs typeface="Arial"/>
              </a:rPr>
              <a:t>maaga</a:t>
            </a:r>
            <a:r>
              <a:rPr lang="en-US" altLang="ja-JP" sz="1400" b="1" u="sng" dirty="0">
                <a:latin typeface="Arial"/>
                <a:ea typeface="Meiryo UI"/>
                <a:cs typeface="Arial"/>
              </a:rPr>
              <a:t> ang </a:t>
            </a:r>
            <a:r>
              <a:rPr lang="en-US" altLang="ja-JP" sz="1400" b="1" u="sng" dirty="0" err="1">
                <a:latin typeface="Arial"/>
                <a:ea typeface="Meiryo UI"/>
                <a:cs typeface="Arial"/>
              </a:rPr>
              <a:t>kapasidad</a:t>
            </a:r>
            <a:r>
              <a:rPr lang="en-US" altLang="ja-JP" sz="1400" b="1" u="sng" dirty="0">
                <a:latin typeface="Arial"/>
                <a:ea typeface="Meiryo UI"/>
                <a:cs typeface="Arial"/>
              </a:rPr>
              <a:t> ng </a:t>
            </a:r>
            <a:r>
              <a:rPr lang="en-US" altLang="ja-JP" sz="1400" b="1" u="sng" dirty="0" err="1">
                <a:latin typeface="Arial"/>
                <a:ea typeface="Meiryo UI"/>
                <a:cs typeface="Arial"/>
              </a:rPr>
              <a:t>pagdadala</a:t>
            </a:r>
            <a:r>
              <a:rPr lang="en-US" altLang="ja-JP" sz="1400" b="1" u="sng" dirty="0">
                <a:latin typeface="Arial"/>
                <a:ea typeface="Meiryo UI"/>
                <a:cs typeface="Arial"/>
              </a:rPr>
              <a:t> ng </a:t>
            </a:r>
            <a:r>
              <a:rPr lang="en-US" altLang="ja-JP" sz="1400" b="1" u="sng" dirty="0" err="1">
                <a:latin typeface="Arial"/>
                <a:ea typeface="Meiryo UI"/>
                <a:cs typeface="Arial"/>
              </a:rPr>
              <a:t>lupa</a:t>
            </a:r>
            <a:r>
              <a:rPr lang="en-US" altLang="ja-JP" sz="1400" b="1" u="sng" dirty="0">
                <a:latin typeface="Arial"/>
                <a:ea typeface="Meiryo UI"/>
                <a:cs typeface="Arial"/>
              </a:rPr>
              <a:t> </a:t>
            </a:r>
            <a:r>
              <a:rPr lang="en-US" altLang="ja-JP" sz="1400" dirty="0">
                <a:latin typeface="Arial"/>
                <a:ea typeface="Meiryo UI"/>
                <a:cs typeface="Arial"/>
              </a:rPr>
              <a:t>at ang </a:t>
            </a:r>
            <a:r>
              <a:rPr lang="en-US" altLang="ja-JP" sz="1400" dirty="0" err="1">
                <a:latin typeface="Arial"/>
                <a:ea typeface="Meiryo UI"/>
                <a:cs typeface="Arial"/>
              </a:rPr>
              <a:t>mga</a:t>
            </a:r>
            <a:r>
              <a:rPr lang="en-US" altLang="ja-JP" sz="1400" dirty="0">
                <a:latin typeface="Arial"/>
                <a:ea typeface="Meiryo UI"/>
                <a:cs typeface="Arial"/>
              </a:rPr>
              <a:t> </a:t>
            </a:r>
            <a:r>
              <a:rPr lang="en-US" altLang="ja-JP" sz="1400" dirty="0" err="1">
                <a:latin typeface="Arial"/>
                <a:ea typeface="Meiryo UI"/>
                <a:cs typeface="Arial"/>
              </a:rPr>
              <a:t>gulong</a:t>
            </a:r>
            <a:r>
              <a:rPr lang="en-US" altLang="ja-JP" sz="1400" dirty="0">
                <a:latin typeface="Arial"/>
                <a:ea typeface="Meiryo UI"/>
                <a:cs typeface="Arial"/>
              </a:rPr>
              <a:t> at outrigger ay </a:t>
            </a:r>
            <a:r>
              <a:rPr lang="en-US" altLang="ja-JP" sz="1400" dirty="0" err="1">
                <a:latin typeface="Arial"/>
                <a:ea typeface="Meiryo UI"/>
                <a:cs typeface="Arial"/>
              </a:rPr>
              <a:t>hindi</a:t>
            </a:r>
            <a:r>
              <a:rPr lang="en-US" altLang="ja-JP" sz="1400" dirty="0">
                <a:latin typeface="Arial"/>
                <a:ea typeface="Meiryo UI"/>
                <a:cs typeface="Arial"/>
              </a:rPr>
              <a:t> </a:t>
            </a:r>
            <a:r>
              <a:rPr lang="en-US" altLang="ja-JP" sz="1400" dirty="0" err="1">
                <a:latin typeface="Arial"/>
                <a:ea typeface="Meiryo UI"/>
                <a:cs typeface="Arial"/>
              </a:rPr>
              <a:t>lulubog</a:t>
            </a:r>
            <a:r>
              <a:rPr lang="en-US" altLang="ja-JP" sz="1400" dirty="0">
                <a:latin typeface="Arial"/>
                <a:ea typeface="Meiryo UI"/>
                <a:cs typeface="Arial"/>
              </a:rPr>
              <a:t>. ay </a:t>
            </a:r>
            <a:r>
              <a:rPr lang="en-US" altLang="ja-JP" sz="1400" dirty="0" err="1">
                <a:latin typeface="Arial"/>
                <a:ea typeface="Meiryo UI"/>
                <a:cs typeface="Arial"/>
              </a:rPr>
              <a:t>mahalaga</a:t>
            </a:r>
            <a:r>
              <a:rPr lang="en-US" altLang="ja-JP" sz="1400" dirty="0">
                <a:latin typeface="Arial"/>
                <a:ea typeface="Meiryo UI"/>
                <a:cs typeface="Arial"/>
              </a:rPr>
              <a:t> </a:t>
            </a:r>
            <a:r>
              <a:rPr lang="en-US" altLang="ja-JP" sz="1400" dirty="0" err="1">
                <a:latin typeface="Arial"/>
                <a:ea typeface="Meiryo UI"/>
                <a:cs typeface="Arial"/>
              </a:rPr>
              <a:t>na</a:t>
            </a:r>
            <a:r>
              <a:rPr lang="en-US" altLang="ja-JP" sz="1400" dirty="0">
                <a:latin typeface="Arial"/>
                <a:ea typeface="Meiryo UI"/>
                <a:cs typeface="Arial"/>
              </a:rPr>
              <a:t> </a:t>
            </a:r>
            <a:r>
              <a:rPr lang="en-US" altLang="ja-JP" sz="1400" b="1" u="sng" dirty="0" err="1">
                <a:latin typeface="Arial"/>
                <a:ea typeface="Meiryo UI"/>
                <a:cs typeface="Arial"/>
              </a:rPr>
              <a:t>mahilom</a:t>
            </a:r>
            <a:r>
              <a:rPr lang="en-US" altLang="ja-JP" sz="1400" b="1" u="sng" dirty="0">
                <a:latin typeface="Arial"/>
                <a:ea typeface="Meiryo UI"/>
                <a:cs typeface="Arial"/>
              </a:rPr>
              <a:t> </a:t>
            </a:r>
            <a:r>
              <a:rPr lang="en-US" altLang="ja-JP" sz="1400" b="1" u="sng" dirty="0" err="1">
                <a:latin typeface="Arial"/>
                <a:ea typeface="Meiryo UI"/>
                <a:cs typeface="Arial"/>
              </a:rPr>
              <a:t>gamit</a:t>
            </a:r>
            <a:r>
              <a:rPr lang="en-US" altLang="ja-JP" sz="1400" b="1" u="sng" dirty="0">
                <a:latin typeface="Arial"/>
                <a:ea typeface="Meiryo UI"/>
                <a:cs typeface="Arial"/>
              </a:rPr>
              <a:t> ang </a:t>
            </a:r>
            <a:r>
              <a:rPr lang="en-US" altLang="ja-JP" sz="1400" b="1" u="sng" dirty="0" err="1">
                <a:latin typeface="Arial"/>
                <a:ea typeface="Meiryo UI"/>
                <a:cs typeface="Arial"/>
              </a:rPr>
              <a:t>isang</a:t>
            </a:r>
            <a:r>
              <a:rPr lang="en-US" altLang="ja-JP" sz="1400" b="1" u="sng" dirty="0">
                <a:latin typeface="Arial"/>
                <a:ea typeface="Meiryo UI"/>
                <a:cs typeface="Arial"/>
              </a:rPr>
              <a:t> </a:t>
            </a:r>
            <a:r>
              <a:rPr lang="en-US" altLang="ja-JP" sz="1400" b="1" u="sng" dirty="0" err="1">
                <a:latin typeface="Arial"/>
                <a:ea typeface="Meiryo UI"/>
                <a:cs typeface="Arial"/>
              </a:rPr>
              <a:t>bakal</a:t>
            </a:r>
            <a:r>
              <a:rPr lang="en-US" altLang="ja-JP" sz="1400" b="1" u="sng" dirty="0">
                <a:latin typeface="Arial"/>
                <a:ea typeface="Meiryo UI"/>
                <a:cs typeface="Arial"/>
              </a:rPr>
              <a:t> </a:t>
            </a:r>
            <a:r>
              <a:rPr lang="en-US" altLang="ja-JP" sz="1400" b="1" u="sng" dirty="0" err="1">
                <a:latin typeface="Arial"/>
                <a:ea typeface="Meiryo UI"/>
                <a:cs typeface="Arial"/>
              </a:rPr>
              <a:t>na</a:t>
            </a:r>
            <a:r>
              <a:rPr lang="en-US" altLang="ja-JP" sz="1400" b="1" u="sng" dirty="0">
                <a:latin typeface="Arial"/>
                <a:ea typeface="Meiryo UI"/>
                <a:cs typeface="Arial"/>
              </a:rPr>
              <a:t> </a:t>
            </a:r>
            <a:r>
              <a:rPr lang="en-US" altLang="ja-JP" sz="1400" b="1" u="sng" dirty="0" err="1">
                <a:latin typeface="Arial"/>
                <a:ea typeface="Meiryo UI"/>
                <a:cs typeface="Arial"/>
              </a:rPr>
              <a:t>plato</a:t>
            </a:r>
            <a:r>
              <a:rPr lang="en-US" altLang="ja-JP" sz="1400" b="1" u="sng" dirty="0">
                <a:latin typeface="Arial"/>
                <a:ea typeface="Meiryo UI"/>
                <a:cs typeface="Arial"/>
              </a:rPr>
              <a:t> o </a:t>
            </a:r>
            <a:r>
              <a:rPr lang="en-US" altLang="ja-JP" sz="1400" b="1" u="sng" dirty="0" err="1">
                <a:latin typeface="Arial"/>
                <a:ea typeface="Meiryo UI"/>
                <a:cs typeface="Arial"/>
              </a:rPr>
              <a:t>katulad</a:t>
            </a:r>
            <a:r>
              <a:rPr lang="en-US" altLang="ja-JP" sz="1400" b="1" u="sng" dirty="0">
                <a:latin typeface="Arial"/>
                <a:ea typeface="Meiryo UI"/>
                <a:cs typeface="Arial"/>
              </a:rPr>
              <a:t> </a:t>
            </a:r>
            <a:r>
              <a:rPr lang="en-US" altLang="ja-JP" sz="1400" b="1" u="sng" dirty="0" err="1">
                <a:latin typeface="Arial"/>
                <a:ea typeface="Meiryo UI"/>
                <a:cs typeface="Arial"/>
              </a:rPr>
              <a:t>nito</a:t>
            </a:r>
            <a:r>
              <a:rPr lang="en-US" altLang="ja-JP" sz="1400" b="1" u="sng" dirty="0">
                <a:latin typeface="Arial"/>
                <a:ea typeface="Meiryo UI"/>
                <a:cs typeface="Arial"/>
              </a:rPr>
              <a:t>.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ja-JP" sz="1400" dirty="0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Ang </a:t>
            </a:r>
            <a:r>
              <a:rPr lang="en-US" altLang="ja-JP" sz="1400" dirty="0" err="1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mga</a:t>
            </a:r>
            <a:r>
              <a:rPr lang="en-US" altLang="ja-JP" sz="1400" dirty="0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 aerial work platform ay </a:t>
            </a:r>
            <a:r>
              <a:rPr lang="en-US" altLang="ja-JP" sz="1400" dirty="0" err="1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kadalasang</a:t>
            </a:r>
            <a:r>
              <a:rPr lang="en-US" altLang="ja-JP" sz="1400" dirty="0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 </a:t>
            </a:r>
            <a:r>
              <a:rPr lang="en-US" altLang="ja-JP" sz="1400" dirty="0" err="1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ginagamit</a:t>
            </a:r>
            <a:r>
              <a:rPr lang="en-US" altLang="ja-JP" sz="1400" dirty="0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 </a:t>
            </a:r>
            <a:r>
              <a:rPr lang="en-US" altLang="ja-JP" sz="1400" dirty="0" err="1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sa</a:t>
            </a:r>
            <a:r>
              <a:rPr lang="en-US" altLang="ja-JP" sz="1400" dirty="0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 </a:t>
            </a:r>
            <a:r>
              <a:rPr lang="en-US" altLang="ja-JP" sz="1400" dirty="0" err="1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medyo</a:t>
            </a:r>
            <a:r>
              <a:rPr lang="en-US" altLang="ja-JP" sz="1400" dirty="0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 </a:t>
            </a:r>
            <a:r>
              <a:rPr lang="en-US" altLang="ja-JP" sz="1400" dirty="0" err="1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maikling</a:t>
            </a:r>
            <a:r>
              <a:rPr lang="en-US" altLang="ja-JP" sz="1400" dirty="0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 </a:t>
            </a:r>
            <a:r>
              <a:rPr lang="en-US" altLang="ja-JP" sz="1400" dirty="0" err="1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panahon</a:t>
            </a:r>
            <a:r>
              <a:rPr lang="en-US" altLang="ja-JP" sz="1400" dirty="0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 </a:t>
            </a:r>
            <a:r>
              <a:rPr lang="en-US" altLang="ja-JP" sz="1400" dirty="0" err="1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sa</a:t>
            </a:r>
            <a:r>
              <a:rPr lang="en-US" altLang="ja-JP" sz="1400" dirty="0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 </a:t>
            </a:r>
            <a:r>
              <a:rPr lang="en-US" altLang="ja-JP" sz="1400" dirty="0" err="1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iba't</a:t>
            </a:r>
            <a:r>
              <a:rPr lang="en-US" altLang="ja-JP" sz="1400" dirty="0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 </a:t>
            </a:r>
            <a:r>
              <a:rPr lang="en-US" altLang="ja-JP" sz="1400" dirty="0" err="1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ibang</a:t>
            </a:r>
            <a:r>
              <a:rPr lang="en-US" altLang="ja-JP" sz="1400" dirty="0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 </a:t>
            </a:r>
            <a:r>
              <a:rPr lang="en-US" altLang="ja-JP" sz="1400" dirty="0" err="1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lugar</a:t>
            </a:r>
            <a:r>
              <a:rPr lang="en-US" altLang="ja-JP" sz="1400" dirty="0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 </a:t>
            </a:r>
            <a:r>
              <a:rPr lang="en-US" altLang="ja-JP" sz="1400" dirty="0" err="1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depende</a:t>
            </a:r>
            <a:r>
              <a:rPr lang="en-US" altLang="ja-JP" sz="1400" dirty="0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 </a:t>
            </a:r>
            <a:r>
              <a:rPr lang="en-US" altLang="ja-JP" sz="1400" dirty="0" err="1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sa</a:t>
            </a:r>
            <a:r>
              <a:rPr lang="en-US" altLang="ja-JP" sz="1400" dirty="0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 </a:t>
            </a:r>
            <a:r>
              <a:rPr lang="en-US" altLang="ja-JP" sz="1400" dirty="0" err="1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nilalaman</a:t>
            </a:r>
            <a:r>
              <a:rPr lang="en-US" altLang="ja-JP" sz="1400" dirty="0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 at </a:t>
            </a:r>
            <a:r>
              <a:rPr lang="en-US" altLang="ja-JP" sz="1400" dirty="0" err="1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sitwasyon</a:t>
            </a:r>
            <a:r>
              <a:rPr lang="en-US" altLang="ja-JP" sz="1400" dirty="0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 ng </a:t>
            </a:r>
            <a:r>
              <a:rPr lang="en-US" altLang="ja-JP" sz="1400" dirty="0" err="1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trabaho</a:t>
            </a:r>
            <a:r>
              <a:rPr lang="en-US" altLang="ja-JP" sz="1400" dirty="0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. </a:t>
            </a:r>
            <a:r>
              <a:rPr lang="en-US" altLang="ja-JP" sz="1400" dirty="0" err="1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Samakatuwid</a:t>
            </a:r>
            <a:r>
              <a:rPr lang="en-US" altLang="ja-JP" sz="1400" dirty="0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, </a:t>
            </a:r>
            <a:r>
              <a:rPr lang="en-US" altLang="ja-JP" sz="1400" dirty="0" err="1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mahirap</a:t>
            </a:r>
            <a:r>
              <a:rPr lang="en-US" altLang="ja-JP" sz="1400" dirty="0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 </a:t>
            </a:r>
            <a:r>
              <a:rPr lang="en-US" altLang="ja-JP" sz="1400" dirty="0" err="1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kumpirmahin</a:t>
            </a:r>
            <a:r>
              <a:rPr lang="en-US" altLang="ja-JP" sz="1400" dirty="0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 ang </a:t>
            </a:r>
            <a:r>
              <a:rPr lang="en-US" altLang="ja-JP" sz="1400" dirty="0" err="1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lakas</a:t>
            </a:r>
            <a:r>
              <a:rPr lang="en-US" altLang="ja-JP" sz="1400" dirty="0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 ng </a:t>
            </a:r>
            <a:r>
              <a:rPr lang="en-US" altLang="ja-JP" sz="1400" dirty="0" err="1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lupa</a:t>
            </a:r>
            <a:r>
              <a:rPr lang="en-US" altLang="ja-JP" sz="1400" dirty="0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 kung </a:t>
            </a:r>
            <a:r>
              <a:rPr lang="en-US" altLang="ja-JP" sz="1400" dirty="0" err="1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saan</a:t>
            </a:r>
            <a:r>
              <a:rPr lang="en-US" altLang="ja-JP" sz="1400" dirty="0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 </a:t>
            </a:r>
            <a:r>
              <a:rPr lang="en-US" altLang="ja-JP" sz="1400" dirty="0" err="1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naka</a:t>
            </a:r>
            <a:r>
              <a:rPr lang="en-US" altLang="ja-JP" sz="1400" dirty="0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-install ang aerial work platform </a:t>
            </a:r>
            <a:r>
              <a:rPr lang="en-US" altLang="ja-JP" sz="1400" dirty="0" err="1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sa</a:t>
            </a:r>
            <a:r>
              <a:rPr lang="en-US" altLang="ja-JP" sz="1400" dirty="0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 </a:t>
            </a:r>
            <a:r>
              <a:rPr lang="en-US" altLang="ja-JP" sz="1400" dirty="0" err="1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bawat</a:t>
            </a:r>
            <a:r>
              <a:rPr lang="en-US" altLang="ja-JP" sz="1400" dirty="0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 </a:t>
            </a:r>
            <a:r>
              <a:rPr lang="en-US" altLang="ja-JP" sz="1400" dirty="0" err="1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oras</a:t>
            </a:r>
            <a:r>
              <a:rPr lang="en-US" altLang="ja-JP" sz="1400" dirty="0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, </a:t>
            </a:r>
            <a:r>
              <a:rPr lang="en-US" altLang="ja-JP" sz="1400" dirty="0" err="1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ngunit</a:t>
            </a:r>
            <a:r>
              <a:rPr lang="en-US" altLang="ja-JP" sz="1400" dirty="0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 </a:t>
            </a:r>
            <a:r>
              <a:rPr lang="en-US" altLang="ja-JP" sz="1400" dirty="0" err="1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posibleng</a:t>
            </a:r>
            <a:r>
              <a:rPr lang="en-US" altLang="ja-JP" sz="1400" dirty="0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 </a:t>
            </a:r>
            <a:r>
              <a:rPr lang="en-US" altLang="ja-JP" sz="1400" dirty="0" err="1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tantiyahin</a:t>
            </a:r>
            <a:r>
              <a:rPr lang="en-US" altLang="ja-JP" sz="1400" dirty="0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 ang </a:t>
            </a:r>
            <a:r>
              <a:rPr lang="en-US" altLang="ja-JP" sz="1400" dirty="0" err="1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lakas</a:t>
            </a:r>
            <a:r>
              <a:rPr lang="en-US" altLang="ja-JP" sz="1400" dirty="0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 ng </a:t>
            </a:r>
            <a:r>
              <a:rPr lang="en-US" altLang="ja-JP" sz="1400" dirty="0" err="1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lupa</a:t>
            </a:r>
            <a:r>
              <a:rPr lang="en-US" altLang="ja-JP" sz="1400" dirty="0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 </a:t>
            </a:r>
            <a:r>
              <a:rPr lang="en-US" altLang="ja-JP" sz="1400" dirty="0" err="1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mula</a:t>
            </a:r>
            <a:r>
              <a:rPr lang="en-US" altLang="ja-JP" sz="1400" dirty="0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 </a:t>
            </a:r>
            <a:r>
              <a:rPr lang="en-US" altLang="ja-JP" sz="1400" dirty="0" err="1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sa</a:t>
            </a:r>
            <a:r>
              <a:rPr lang="en-US" altLang="ja-JP" sz="1400" dirty="0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 </a:t>
            </a:r>
            <a:r>
              <a:rPr lang="en-US" altLang="ja-JP" sz="1400" dirty="0" err="1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kondisyon</a:t>
            </a:r>
            <a:r>
              <a:rPr lang="en-US" altLang="ja-JP" sz="1400" dirty="0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 ng </a:t>
            </a:r>
            <a:r>
              <a:rPr lang="en-US" altLang="ja-JP" sz="1400" dirty="0" err="1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lupa</a:t>
            </a:r>
            <a:r>
              <a:rPr lang="en-US" altLang="ja-JP" sz="1400" dirty="0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 </a:t>
            </a:r>
            <a:r>
              <a:rPr lang="en-US" altLang="ja-JP" sz="1400" dirty="0" err="1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sa</a:t>
            </a:r>
            <a:r>
              <a:rPr lang="en-US" altLang="ja-JP" sz="1400" dirty="0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 </a:t>
            </a:r>
            <a:r>
              <a:rPr lang="en-US" altLang="ja-JP" sz="1400" dirty="0" err="1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lugar</a:t>
            </a:r>
            <a:r>
              <a:rPr lang="en-US" altLang="ja-JP" sz="1400" dirty="0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 kung </a:t>
            </a:r>
            <a:r>
              <a:rPr lang="en-US" altLang="ja-JP" sz="1400" dirty="0" err="1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saan</a:t>
            </a:r>
            <a:r>
              <a:rPr lang="en-US" altLang="ja-JP" sz="1400" dirty="0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 </a:t>
            </a:r>
            <a:r>
              <a:rPr lang="en-US" altLang="ja-JP" sz="1400" dirty="0" err="1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ito</a:t>
            </a:r>
            <a:r>
              <a:rPr lang="en-US" altLang="ja-JP" sz="1400" dirty="0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 </a:t>
            </a:r>
            <a:r>
              <a:rPr lang="en-US" altLang="ja-JP" sz="1400" dirty="0" err="1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naka</a:t>
            </a:r>
            <a:r>
              <a:rPr lang="en-US" altLang="ja-JP" sz="1400" dirty="0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-install at ang </a:t>
            </a:r>
            <a:r>
              <a:rPr lang="en-US" altLang="ja-JP" sz="1400" dirty="0" err="1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mga</a:t>
            </a:r>
            <a:r>
              <a:rPr lang="en-US" altLang="ja-JP" sz="1400" dirty="0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 </a:t>
            </a:r>
            <a:r>
              <a:rPr lang="en-US" altLang="ja-JP" sz="1400" dirty="0" err="1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resulta</a:t>
            </a:r>
            <a:r>
              <a:rPr lang="en-US" altLang="ja-JP" sz="1400" dirty="0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. ng geological survey </a:t>
            </a:r>
            <a:r>
              <a:rPr lang="en-US" altLang="ja-JP" sz="1400" dirty="0" err="1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sa</a:t>
            </a:r>
            <a:r>
              <a:rPr lang="en-US" altLang="ja-JP" sz="1400" dirty="0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 </a:t>
            </a:r>
            <a:r>
              <a:rPr lang="en-US" altLang="ja-JP" sz="1400" dirty="0" err="1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kalapit</a:t>
            </a:r>
            <a:r>
              <a:rPr lang="en-US" altLang="ja-JP" sz="1400" dirty="0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 </a:t>
            </a:r>
            <a:r>
              <a:rPr lang="en-US" altLang="ja-JP" sz="1400" dirty="0" err="1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na</a:t>
            </a:r>
            <a:r>
              <a:rPr lang="en-US" altLang="ja-JP" sz="1400" dirty="0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 </a:t>
            </a:r>
            <a:r>
              <a:rPr lang="en-US" altLang="ja-JP" sz="1400" dirty="0" err="1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lugar</a:t>
            </a:r>
            <a:r>
              <a:rPr lang="en-US" altLang="ja-JP" sz="1400" dirty="0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. ay </a:t>
            </a:r>
            <a:r>
              <a:rPr lang="en-US" altLang="ja-JP" sz="1400" dirty="0" err="1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kinakailangan</a:t>
            </a:r>
            <a:r>
              <a:rPr lang="en-US" altLang="ja-JP" sz="1400" dirty="0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.</a:t>
            </a:r>
            <a:endParaRPr lang="ja-JP" altLang="en-US" sz="1400" dirty="0">
              <a:solidFill>
                <a:prstClr val="black"/>
              </a:solidFill>
              <a:latin typeface="Arial" panose="020B0604020202020204" pitchFamily="34" charset="0"/>
              <a:ea typeface="Meiryo UI" panose="020B0604030504040204" pitchFamily="50" charset="-128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6117278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3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385269"/>
          </a:xfrm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r>
              <a:rPr lang="en-US" altLang="ja-JP" sz="2400" b="1">
                <a:effectLst/>
                <a:latin typeface="Arial" panose="020B0604020202020204" pitchFamily="34" charset="0"/>
                <a:ea typeface="ＭＳ ゴシック" panose="020B0609070205080204" pitchFamily="49" charset="-128"/>
              </a:rPr>
              <a:t>Ground Pressure </a:t>
            </a:r>
            <a:r>
              <a:rPr lang="en-US" altLang="ja-JP" sz="2400" b="1" err="1">
                <a:effectLst/>
                <a:latin typeface="Arial" panose="020B0604020202020204" pitchFamily="34" charset="0"/>
                <a:ea typeface="ＭＳ ゴシック" panose="020B0609070205080204" pitchFamily="49" charset="-128"/>
              </a:rPr>
              <a:t>Kapag</a:t>
            </a:r>
            <a:r>
              <a:rPr lang="en-US" altLang="ja-JP" sz="2400" b="1">
                <a:effectLst/>
                <a:latin typeface="Arial" panose="020B0604020202020204" pitchFamily="34" charset="0"/>
                <a:ea typeface="ＭＳ ゴシック" panose="020B0609070205080204" pitchFamily="49" charset="-128"/>
              </a:rPr>
              <a:t> </a:t>
            </a:r>
            <a:r>
              <a:rPr lang="en-US" altLang="ja-JP" sz="2400" b="1" err="1">
                <a:effectLst/>
                <a:latin typeface="Arial" panose="020B0604020202020204" pitchFamily="34" charset="0"/>
                <a:ea typeface="ＭＳ ゴシック" panose="020B0609070205080204" pitchFamily="49" charset="-128"/>
              </a:rPr>
              <a:t>Gumagamit</a:t>
            </a:r>
            <a:r>
              <a:rPr lang="en-US" altLang="ja-JP" sz="2400" b="1">
                <a:effectLst/>
                <a:latin typeface="Arial" panose="020B0604020202020204" pitchFamily="34" charset="0"/>
                <a:ea typeface="ＭＳ ゴシック" panose="020B0609070205080204" pitchFamily="49" charset="-128"/>
              </a:rPr>
              <a:t> ng Outrigger</a:t>
            </a:r>
            <a:endParaRPr kumimoji="1" lang="ja-JP" altLang="en-US" sz="2400" b="1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4029931" y="6400413"/>
            <a:ext cx="4140731" cy="27699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r"/>
            <a:r>
              <a:rPr lang="en-US" altLang="ja-JP" sz="1200" dirty="0" err="1">
                <a:solidFill>
                  <a:prstClr val="black"/>
                </a:solidFill>
              </a:rPr>
              <a:t>teksto</a:t>
            </a:r>
            <a:r>
              <a:rPr lang="en-US" altLang="ja-JP" sz="1200" dirty="0">
                <a:solidFill>
                  <a:prstClr val="black"/>
                </a:solidFill>
              </a:rPr>
              <a:t> p.</a:t>
            </a:r>
            <a:r>
              <a:rPr lang="ja-JP" altLang="en-US" sz="1200" dirty="0">
                <a:solidFill>
                  <a:prstClr val="black"/>
                </a:solidFill>
              </a:rPr>
              <a:t>１６９、１７１</a:t>
            </a:r>
            <a:r>
              <a:rPr lang="en-US" altLang="ja-JP" sz="1200" dirty="0">
                <a:solidFill>
                  <a:prstClr val="black"/>
                </a:solidFill>
              </a:rPr>
              <a:t>/</a:t>
            </a:r>
            <a:r>
              <a:rPr lang="en-US" altLang="ja-JP" sz="1200" dirty="0" err="1">
                <a:solidFill>
                  <a:prstClr val="black"/>
                </a:solidFill>
              </a:rPr>
              <a:t>Suportang</a:t>
            </a:r>
            <a:r>
              <a:rPr lang="en-US" altLang="ja-JP" sz="1200" dirty="0">
                <a:solidFill>
                  <a:prstClr val="black"/>
                </a:solidFill>
              </a:rPr>
              <a:t> </a:t>
            </a:r>
            <a:r>
              <a:rPr lang="en-US" altLang="ja-JP" sz="1200" dirty="0" err="1">
                <a:solidFill>
                  <a:prstClr val="black"/>
                </a:solidFill>
              </a:rPr>
              <a:t>Aklat-Aralin</a:t>
            </a:r>
            <a:r>
              <a:rPr lang="en-US" altLang="ja-JP" sz="1200" dirty="0">
                <a:solidFill>
                  <a:prstClr val="black"/>
                </a:solidFill>
              </a:rPr>
              <a:t> p.</a:t>
            </a:r>
            <a:r>
              <a:rPr lang="ja-JP" altLang="en-US" sz="1200" dirty="0" smtClean="0">
                <a:solidFill>
                  <a:prstClr val="black"/>
                </a:solidFill>
              </a:rPr>
              <a:t>７２</a:t>
            </a:r>
            <a:endParaRPr lang="ja-JP" altLang="en-US" sz="1200" dirty="0">
              <a:solidFill>
                <a:prstClr val="black"/>
              </a:solidFill>
            </a:endParaRP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712B29-8DFD-45C1-BE8F-2E7F44751CDC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78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コンテンツ プレースホルダー 4"/>
          <p:cNvSpPr txBox="1">
            <a:spLocks/>
          </p:cNvSpPr>
          <p:nvPr/>
        </p:nvSpPr>
        <p:spPr>
          <a:xfrm>
            <a:off x="628649" y="852738"/>
            <a:ext cx="7886701" cy="2333973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buNone/>
            </a:pPr>
            <a:r>
              <a:rPr lang="en-US" sz="1400" kern="100">
                <a:ea typeface="+mn-lt"/>
                <a:cs typeface="+mn-lt"/>
              </a:rPr>
              <a:t>Ang </a:t>
            </a:r>
            <a:r>
              <a:rPr lang="en-US" sz="1400" b="1" u="sng" kern="100">
                <a:ea typeface="+mn-lt"/>
                <a:cs typeface="+mn-lt"/>
              </a:rPr>
              <a:t>magnitude ng load </a:t>
            </a:r>
            <a:r>
              <a:rPr lang="en-US" sz="1400" b="1" u="sng" kern="100" err="1">
                <a:ea typeface="+mn-lt"/>
                <a:cs typeface="+mn-lt"/>
              </a:rPr>
              <a:t>na</a:t>
            </a:r>
            <a:r>
              <a:rPr lang="en-US" sz="1400" b="1" u="sng" kern="100">
                <a:ea typeface="+mn-lt"/>
                <a:cs typeface="+mn-lt"/>
              </a:rPr>
              <a:t> </a:t>
            </a:r>
            <a:r>
              <a:rPr lang="en-US" sz="1400" b="1" u="sng" kern="100" err="1">
                <a:ea typeface="+mn-lt"/>
                <a:cs typeface="+mn-lt"/>
              </a:rPr>
              <a:t>kumikilos</a:t>
            </a:r>
            <a:r>
              <a:rPr lang="en-US" sz="1400" b="1" u="sng" kern="100">
                <a:ea typeface="+mn-lt"/>
                <a:cs typeface="+mn-lt"/>
              </a:rPr>
              <a:t> </a:t>
            </a:r>
            <a:r>
              <a:rPr lang="en-US" sz="1400" b="1" u="sng" kern="100" err="1">
                <a:ea typeface="+mn-lt"/>
                <a:cs typeface="+mn-lt"/>
              </a:rPr>
              <a:t>sa</a:t>
            </a:r>
            <a:r>
              <a:rPr lang="en-US" sz="1400" b="1" u="sng" kern="100">
                <a:ea typeface="+mn-lt"/>
                <a:cs typeface="+mn-lt"/>
              </a:rPr>
              <a:t> </a:t>
            </a:r>
            <a:r>
              <a:rPr lang="en-US" sz="1400" b="1" u="sng" kern="100" err="1">
                <a:ea typeface="+mn-lt"/>
                <a:cs typeface="+mn-lt"/>
              </a:rPr>
              <a:t>lupa</a:t>
            </a:r>
            <a:r>
              <a:rPr lang="en-US" sz="1400" b="1" u="sng" kern="100">
                <a:ea typeface="+mn-lt"/>
                <a:cs typeface="+mn-lt"/>
              </a:rPr>
              <a:t> (ground pressure)</a:t>
            </a:r>
            <a:r>
              <a:rPr lang="en-US" sz="1400" kern="100">
                <a:ea typeface="+mn-lt"/>
                <a:cs typeface="+mn-lt"/>
              </a:rPr>
              <a:t> ay isa ring </a:t>
            </a:r>
            <a:r>
              <a:rPr lang="en-US" sz="1400" b="1" u="sng" kern="100" err="1">
                <a:ea typeface="+mn-lt"/>
                <a:cs typeface="+mn-lt"/>
              </a:rPr>
              <a:t>mahalagang</a:t>
            </a:r>
            <a:r>
              <a:rPr lang="en-US" sz="1400" b="1" u="sng" kern="100">
                <a:ea typeface="+mn-lt"/>
                <a:cs typeface="+mn-lt"/>
              </a:rPr>
              <a:t> </a:t>
            </a:r>
            <a:r>
              <a:rPr lang="en-US" sz="1400" b="1" u="sng" kern="100" err="1">
                <a:ea typeface="+mn-lt"/>
                <a:cs typeface="+mn-lt"/>
              </a:rPr>
              <a:t>tandaan</a:t>
            </a:r>
            <a:r>
              <a:rPr lang="en-US" sz="1400" kern="100">
                <a:ea typeface="+mn-lt"/>
                <a:cs typeface="+mn-lt"/>
              </a:rPr>
              <a:t> para </a:t>
            </a:r>
            <a:r>
              <a:rPr lang="en-US" sz="1400" kern="100" err="1">
                <a:ea typeface="+mn-lt"/>
                <a:cs typeface="+mn-lt"/>
              </a:rPr>
              <a:t>hindi</a:t>
            </a:r>
            <a:r>
              <a:rPr lang="en-US" sz="1400" kern="100">
                <a:ea typeface="+mn-lt"/>
                <a:cs typeface="+mn-lt"/>
              </a:rPr>
              <a:t> </a:t>
            </a:r>
            <a:r>
              <a:rPr lang="en-US" sz="1400" b="1" u="sng" kern="100" err="1">
                <a:ea typeface="+mn-lt"/>
                <a:cs typeface="+mn-lt"/>
              </a:rPr>
              <a:t>bumagsak</a:t>
            </a:r>
            <a:r>
              <a:rPr lang="en-US" sz="1400" b="1" u="sng" kern="100">
                <a:ea typeface="+mn-lt"/>
                <a:cs typeface="+mn-lt"/>
              </a:rPr>
              <a:t> ang  aerial work platform  vehicle</a:t>
            </a:r>
            <a:r>
              <a:rPr lang="en-US" sz="1400" kern="100">
                <a:ea typeface="+mn-lt"/>
                <a:cs typeface="+mn-lt"/>
              </a:rPr>
              <a:t>, </a:t>
            </a:r>
            <a:r>
              <a:rPr lang="en-US" sz="1400" kern="100" err="1">
                <a:ea typeface="+mn-lt"/>
                <a:cs typeface="+mn-lt"/>
              </a:rPr>
              <a:t>gayundin</a:t>
            </a:r>
            <a:r>
              <a:rPr lang="en-US" sz="1400" kern="100">
                <a:ea typeface="+mn-lt"/>
                <a:cs typeface="+mn-lt"/>
              </a:rPr>
              <a:t> ang </a:t>
            </a:r>
            <a:r>
              <a:rPr lang="en-US" sz="1400" kern="100" err="1">
                <a:ea typeface="+mn-lt"/>
                <a:cs typeface="+mn-lt"/>
              </a:rPr>
              <a:t>lakas</a:t>
            </a:r>
            <a:r>
              <a:rPr lang="en-US" sz="1400" kern="100">
                <a:ea typeface="+mn-lt"/>
                <a:cs typeface="+mn-lt"/>
              </a:rPr>
              <a:t> ng </a:t>
            </a:r>
            <a:r>
              <a:rPr lang="en-US" sz="1400" kern="100" err="1">
                <a:ea typeface="+mn-lt"/>
                <a:cs typeface="+mn-lt"/>
              </a:rPr>
              <a:t>lupa</a:t>
            </a:r>
            <a:r>
              <a:rPr lang="en-US" sz="1400" kern="100">
                <a:ea typeface="+mn-lt"/>
                <a:cs typeface="+mn-lt"/>
              </a:rPr>
              <a:t>.</a:t>
            </a:r>
            <a:endParaRPr lang="ja-JP" altLang="en-US"/>
          </a:p>
          <a:p>
            <a:pPr algn="just">
              <a:buNone/>
            </a:pPr>
            <a:r>
              <a:rPr lang="en-US" sz="1400" kern="100">
                <a:ea typeface="+mn-lt"/>
                <a:cs typeface="+mn-lt"/>
              </a:rPr>
              <a:t>Ground pressure </a:t>
            </a:r>
            <a:r>
              <a:rPr lang="en-US" sz="1400" kern="100" err="1">
                <a:ea typeface="+mn-lt"/>
                <a:cs typeface="+mn-lt"/>
              </a:rPr>
              <a:t>kapag</a:t>
            </a:r>
            <a:r>
              <a:rPr lang="en-US" sz="1400" kern="100">
                <a:ea typeface="+mn-lt"/>
                <a:cs typeface="+mn-lt"/>
              </a:rPr>
              <a:t> </a:t>
            </a:r>
            <a:r>
              <a:rPr lang="en-US" sz="1400" kern="100" err="1">
                <a:ea typeface="+mn-lt"/>
                <a:cs typeface="+mn-lt"/>
              </a:rPr>
              <a:t>gumagamit</a:t>
            </a:r>
            <a:r>
              <a:rPr lang="en-US" sz="1400" kern="100">
                <a:ea typeface="+mn-lt"/>
                <a:cs typeface="+mn-lt"/>
              </a:rPr>
              <a:t> ng outriggers</a:t>
            </a:r>
            <a:endParaRPr lang="en-US"/>
          </a:p>
          <a:p>
            <a:pPr algn="just">
              <a:buNone/>
            </a:pPr>
            <a:r>
              <a:rPr lang="en-US" sz="1400" kern="100">
                <a:effectLst/>
                <a:ea typeface="+mn-lt"/>
                <a:cs typeface="+mn-lt"/>
              </a:rPr>
              <a:t>Para </a:t>
            </a:r>
            <a:r>
              <a:rPr lang="en-US" sz="1400" kern="100" err="1">
                <a:effectLst/>
                <a:ea typeface="+mn-lt"/>
                <a:cs typeface="+mn-lt"/>
              </a:rPr>
              <a:t>sa</a:t>
            </a:r>
            <a:r>
              <a:rPr lang="en-US" sz="1400" kern="100">
                <a:effectLst/>
                <a:ea typeface="+mn-lt"/>
                <a:cs typeface="+mn-lt"/>
              </a:rPr>
              <a:t> </a:t>
            </a:r>
            <a:r>
              <a:rPr lang="en-US" sz="1400" kern="100" err="1">
                <a:effectLst/>
                <a:ea typeface="+mn-lt"/>
                <a:cs typeface="+mn-lt"/>
              </a:rPr>
              <a:t>mga</a:t>
            </a:r>
            <a:r>
              <a:rPr lang="en-US" sz="1400" kern="100">
                <a:effectLst/>
                <a:ea typeface="+mn-lt"/>
                <a:cs typeface="+mn-lt"/>
              </a:rPr>
              <a:t> aerial work platform </a:t>
            </a:r>
            <a:r>
              <a:rPr lang="en-US" sz="1400" kern="100" err="1">
                <a:effectLst/>
                <a:ea typeface="+mn-lt"/>
                <a:cs typeface="+mn-lt"/>
              </a:rPr>
              <a:t>na</a:t>
            </a:r>
            <a:r>
              <a:rPr lang="en-US" sz="1400" kern="100">
                <a:effectLst/>
                <a:ea typeface="+mn-lt"/>
                <a:cs typeface="+mn-lt"/>
              </a:rPr>
              <a:t> may </a:t>
            </a:r>
            <a:r>
              <a:rPr lang="en-US" sz="1400" kern="100" err="1">
                <a:effectLst/>
                <a:ea typeface="+mn-lt"/>
                <a:cs typeface="+mn-lt"/>
              </a:rPr>
              <a:t>mga</a:t>
            </a:r>
            <a:r>
              <a:rPr lang="en-US" sz="1400" kern="100">
                <a:effectLst/>
                <a:ea typeface="+mn-lt"/>
                <a:cs typeface="+mn-lt"/>
              </a:rPr>
              <a:t> outrigger </a:t>
            </a:r>
            <a:r>
              <a:rPr lang="en-US" sz="1400" kern="100" err="1">
                <a:effectLst/>
                <a:ea typeface="+mn-lt"/>
                <a:cs typeface="+mn-lt"/>
              </a:rPr>
              <a:t>gaya</a:t>
            </a:r>
            <a:r>
              <a:rPr lang="en-US" sz="1400" kern="100">
                <a:effectLst/>
                <a:ea typeface="+mn-lt"/>
                <a:cs typeface="+mn-lt"/>
              </a:rPr>
              <a:t> ng </a:t>
            </a:r>
            <a:r>
              <a:rPr lang="en-US" sz="1400" kern="100" err="1">
                <a:effectLst/>
                <a:ea typeface="+mn-lt"/>
                <a:cs typeface="+mn-lt"/>
              </a:rPr>
              <a:t>mga</a:t>
            </a:r>
            <a:r>
              <a:rPr lang="en-US" sz="1400" kern="100">
                <a:effectLst/>
                <a:ea typeface="+mn-lt"/>
                <a:cs typeface="+mn-lt"/>
              </a:rPr>
              <a:t> </a:t>
            </a:r>
            <a:r>
              <a:rPr lang="en-US" sz="1400" kern="100" err="1">
                <a:ea typeface="+mn-lt"/>
                <a:cs typeface="+mn-lt"/>
              </a:rPr>
              <a:t>trak</a:t>
            </a:r>
            <a:r>
              <a:rPr lang="en-US" sz="1400" kern="100">
                <a:effectLst/>
                <a:ea typeface="+mn-lt"/>
                <a:cs typeface="+mn-lt"/>
              </a:rPr>
              <a:t>, </a:t>
            </a:r>
            <a:r>
              <a:rPr lang="en-US" sz="1400" b="1" u="sng" kern="100" err="1">
                <a:effectLst/>
                <a:ea typeface="+mn-lt"/>
                <a:cs typeface="+mn-lt"/>
              </a:rPr>
              <a:t>malaki</a:t>
            </a:r>
            <a:r>
              <a:rPr lang="en-US" sz="1400" b="1" u="sng" kern="100">
                <a:effectLst/>
                <a:ea typeface="+mn-lt"/>
                <a:cs typeface="+mn-lt"/>
              </a:rPr>
              <a:t> ang </a:t>
            </a:r>
            <a:r>
              <a:rPr lang="en-US" sz="1400" b="1" u="sng" kern="100" err="1">
                <a:effectLst/>
                <a:ea typeface="+mn-lt"/>
                <a:cs typeface="+mn-lt"/>
              </a:rPr>
              <a:t>pagbabago</a:t>
            </a:r>
            <a:r>
              <a:rPr lang="en-US" sz="1400" kern="100">
                <a:effectLst/>
                <a:ea typeface="+mn-lt"/>
                <a:cs typeface="+mn-lt"/>
              </a:rPr>
              <a:t> </a:t>
            </a:r>
            <a:r>
              <a:rPr lang="en-US" sz="1400" kern="100" err="1">
                <a:effectLst/>
                <a:ea typeface="+mn-lt"/>
                <a:cs typeface="+mn-lt"/>
              </a:rPr>
              <a:t>sa</a:t>
            </a:r>
            <a:r>
              <a:rPr lang="en-US" sz="1400" kern="100">
                <a:effectLst/>
                <a:ea typeface="+mn-lt"/>
                <a:cs typeface="+mn-lt"/>
              </a:rPr>
              <a:t> </a:t>
            </a:r>
            <a:r>
              <a:rPr lang="en-US" sz="1400" b="1" u="sng" kern="100">
                <a:effectLst/>
                <a:ea typeface="+mn-lt"/>
                <a:cs typeface="+mn-lt"/>
              </a:rPr>
              <a:t>ground pressure </a:t>
            </a:r>
            <a:r>
              <a:rPr lang="en-US" sz="1400" b="1" u="sng" kern="100" err="1">
                <a:effectLst/>
                <a:ea typeface="+mn-lt"/>
                <a:cs typeface="+mn-lt"/>
              </a:rPr>
              <a:t>na</a:t>
            </a:r>
            <a:r>
              <a:rPr lang="en-US" sz="1400" b="1" u="sng" kern="100">
                <a:effectLst/>
                <a:ea typeface="+mn-lt"/>
                <a:cs typeface="+mn-lt"/>
              </a:rPr>
              <a:t> </a:t>
            </a:r>
            <a:r>
              <a:rPr lang="en-US" sz="1400" b="1" u="sng" kern="100" err="1">
                <a:effectLst/>
                <a:ea typeface="+mn-lt"/>
                <a:cs typeface="+mn-lt"/>
              </a:rPr>
              <a:t>inilapat</a:t>
            </a:r>
            <a:r>
              <a:rPr lang="en-US" sz="1400" b="1" u="sng" kern="100">
                <a:effectLst/>
                <a:ea typeface="+mn-lt"/>
                <a:cs typeface="+mn-lt"/>
              </a:rPr>
              <a:t> </a:t>
            </a:r>
            <a:r>
              <a:rPr lang="en-US" sz="1400" b="1" u="sng" kern="100" err="1">
                <a:effectLst/>
                <a:ea typeface="+mn-lt"/>
                <a:cs typeface="+mn-lt"/>
              </a:rPr>
              <a:t>sa</a:t>
            </a:r>
            <a:r>
              <a:rPr lang="en-US" sz="1400" b="1" u="sng" kern="100">
                <a:effectLst/>
                <a:ea typeface="+mn-lt"/>
                <a:cs typeface="+mn-lt"/>
              </a:rPr>
              <a:t> outrigger float</a:t>
            </a:r>
            <a:r>
              <a:rPr lang="en-US" sz="1400" kern="100">
                <a:effectLst/>
                <a:ea typeface="+mn-lt"/>
                <a:cs typeface="+mn-lt"/>
              </a:rPr>
              <a:t> </a:t>
            </a:r>
            <a:r>
              <a:rPr lang="en-US" sz="1400" kern="100" err="1">
                <a:effectLst/>
                <a:ea typeface="+mn-lt"/>
                <a:cs typeface="+mn-lt"/>
              </a:rPr>
              <a:t>depende</a:t>
            </a:r>
            <a:r>
              <a:rPr lang="en-US" sz="1400" kern="100">
                <a:effectLst/>
                <a:ea typeface="+mn-lt"/>
                <a:cs typeface="+mn-lt"/>
              </a:rPr>
              <a:t> </a:t>
            </a:r>
            <a:r>
              <a:rPr lang="en-US" sz="1400" kern="100" err="1">
                <a:effectLst/>
                <a:ea typeface="+mn-lt"/>
                <a:cs typeface="+mn-lt"/>
              </a:rPr>
              <a:t>sa</a:t>
            </a:r>
            <a:r>
              <a:rPr lang="en-US" sz="1400" kern="100">
                <a:effectLst/>
                <a:ea typeface="+mn-lt"/>
                <a:cs typeface="+mn-lt"/>
              </a:rPr>
              <a:t> </a:t>
            </a:r>
            <a:r>
              <a:rPr lang="en-US" sz="1400" b="1" u="sng" kern="100" err="1">
                <a:effectLst/>
                <a:ea typeface="+mn-lt"/>
                <a:cs typeface="+mn-lt"/>
              </a:rPr>
              <a:t>direksyon</a:t>
            </a:r>
            <a:r>
              <a:rPr lang="en-US" sz="1400" b="1" u="sng" kern="100">
                <a:effectLst/>
                <a:ea typeface="+mn-lt"/>
                <a:cs typeface="+mn-lt"/>
              </a:rPr>
              <a:t> ng boom,</a:t>
            </a:r>
            <a:r>
              <a:rPr lang="en-US" sz="1400" b="1" u="sng" kern="100">
                <a:ea typeface="+mn-lt"/>
                <a:cs typeface="+mn-lt"/>
              </a:rPr>
              <a:t> undulations, at </a:t>
            </a:r>
            <a:r>
              <a:rPr lang="en-US" sz="1400" b="1" u="sng" kern="100">
                <a:effectLst/>
                <a:ea typeface="+mn-lt"/>
                <a:cs typeface="+mn-lt"/>
              </a:rPr>
              <a:t>expansion </a:t>
            </a:r>
            <a:r>
              <a:rPr lang="en-US" sz="1400" b="1" u="sng" kern="100">
                <a:ea typeface="+mn-lt"/>
                <a:cs typeface="+mn-lt"/>
              </a:rPr>
              <a:t>at </a:t>
            </a:r>
            <a:r>
              <a:rPr lang="en-US" sz="1400" b="1" u="sng" kern="100">
                <a:effectLst/>
                <a:ea typeface="+mn-lt"/>
                <a:cs typeface="+mn-lt"/>
              </a:rPr>
              <a:t>contraction</a:t>
            </a:r>
            <a:r>
              <a:rPr lang="en-US" sz="1400" kern="100">
                <a:effectLst/>
                <a:ea typeface="+mn-lt"/>
                <a:cs typeface="+mn-lt"/>
              </a:rPr>
              <a:t>.</a:t>
            </a:r>
            <a:endParaRPr lang="ja-JP">
              <a:ea typeface="+mn-lt"/>
              <a:cs typeface="+mn-lt"/>
            </a:endParaRPr>
          </a:p>
          <a:p>
            <a:pPr algn="just">
              <a:buNone/>
            </a:pPr>
            <a:r>
              <a:rPr lang="en-US" sz="1400" kern="100">
                <a:effectLst/>
                <a:ea typeface="+mn-lt"/>
                <a:cs typeface="+mn-lt"/>
              </a:rPr>
              <a:t>Ang </a:t>
            </a:r>
            <a:r>
              <a:rPr lang="en-US" sz="1400" b="1" u="sng" kern="100" err="1">
                <a:effectLst/>
                <a:ea typeface="+mn-lt"/>
                <a:cs typeface="+mn-lt"/>
              </a:rPr>
              <a:t>paghupa</a:t>
            </a:r>
            <a:r>
              <a:rPr lang="en-US" sz="1400" kern="100">
                <a:effectLst/>
                <a:ea typeface="+mn-lt"/>
                <a:cs typeface="+mn-lt"/>
              </a:rPr>
              <a:t> ng </a:t>
            </a:r>
            <a:r>
              <a:rPr lang="en-US" sz="1400" b="1" u="sng" kern="100">
                <a:effectLst/>
                <a:ea typeface="+mn-lt"/>
                <a:cs typeface="+mn-lt"/>
              </a:rPr>
              <a:t>outrigger float</a:t>
            </a:r>
            <a:r>
              <a:rPr lang="en-US" sz="1400" kern="100">
                <a:effectLst/>
                <a:ea typeface="+mn-lt"/>
                <a:cs typeface="+mn-lt"/>
              </a:rPr>
              <a:t> </a:t>
            </a:r>
            <a:r>
              <a:rPr lang="en-US" sz="1400" kern="100" err="1">
                <a:effectLst/>
                <a:ea typeface="+mn-lt"/>
                <a:cs typeface="+mn-lt"/>
              </a:rPr>
              <a:t>na</a:t>
            </a:r>
            <a:r>
              <a:rPr lang="en-US" sz="1400" kern="100">
                <a:effectLst/>
                <a:ea typeface="+mn-lt"/>
                <a:cs typeface="+mn-lt"/>
              </a:rPr>
              <a:t> </a:t>
            </a:r>
            <a:r>
              <a:rPr lang="en-US" sz="1400" kern="100" err="1">
                <a:effectLst/>
                <a:ea typeface="+mn-lt"/>
                <a:cs typeface="+mn-lt"/>
              </a:rPr>
              <a:t>ito</a:t>
            </a:r>
            <a:r>
              <a:rPr lang="en-US" sz="1400" kern="100">
                <a:effectLst/>
                <a:ea typeface="+mn-lt"/>
                <a:cs typeface="+mn-lt"/>
              </a:rPr>
              <a:t> </a:t>
            </a:r>
            <a:r>
              <a:rPr lang="en-US" sz="1400" kern="100" err="1">
                <a:effectLst/>
                <a:ea typeface="+mn-lt"/>
                <a:cs typeface="+mn-lt"/>
              </a:rPr>
              <a:t>sa</a:t>
            </a:r>
            <a:r>
              <a:rPr lang="en-US" sz="1400" kern="100">
                <a:effectLst/>
                <a:ea typeface="+mn-lt"/>
                <a:cs typeface="+mn-lt"/>
              </a:rPr>
              <a:t> </a:t>
            </a:r>
            <a:r>
              <a:rPr lang="en-US" sz="1400" kern="100" err="1">
                <a:effectLst/>
                <a:ea typeface="+mn-lt"/>
                <a:cs typeface="+mn-lt"/>
              </a:rPr>
              <a:t>panahon</a:t>
            </a:r>
            <a:r>
              <a:rPr lang="en-US" sz="1400" kern="100">
                <a:effectLst/>
                <a:ea typeface="+mn-lt"/>
                <a:cs typeface="+mn-lt"/>
              </a:rPr>
              <a:t> ng </a:t>
            </a:r>
            <a:r>
              <a:rPr lang="en-US" sz="1400" kern="100" err="1">
                <a:effectLst/>
                <a:ea typeface="+mn-lt"/>
                <a:cs typeface="+mn-lt"/>
              </a:rPr>
              <a:t>trabaho</a:t>
            </a:r>
            <a:r>
              <a:rPr lang="en-US" sz="1400" kern="100">
                <a:effectLst/>
                <a:ea typeface="+mn-lt"/>
                <a:cs typeface="+mn-lt"/>
              </a:rPr>
              <a:t> ay </a:t>
            </a:r>
            <a:r>
              <a:rPr lang="en-US" sz="1400" b="1" u="sng" kern="100" err="1">
                <a:effectLst/>
                <a:ea typeface="+mn-lt"/>
                <a:cs typeface="+mn-lt"/>
              </a:rPr>
              <a:t>pinalalakas</a:t>
            </a:r>
            <a:r>
              <a:rPr lang="en-US" sz="1400" b="1" u="sng" kern="100">
                <a:effectLst/>
                <a:ea typeface="+mn-lt"/>
                <a:cs typeface="+mn-lt"/>
              </a:rPr>
              <a:t> at </a:t>
            </a:r>
            <a:r>
              <a:rPr lang="en-US" sz="1400" b="1" u="sng" kern="100" err="1">
                <a:effectLst/>
                <a:ea typeface="+mn-lt"/>
                <a:cs typeface="+mn-lt"/>
              </a:rPr>
              <a:t>ipinapadala</a:t>
            </a:r>
            <a:r>
              <a:rPr lang="en-US" sz="1400" b="1" u="sng" kern="100">
                <a:effectLst/>
                <a:ea typeface="+mn-lt"/>
                <a:cs typeface="+mn-lt"/>
              </a:rPr>
              <a:t> </a:t>
            </a:r>
            <a:r>
              <a:rPr lang="en-US" sz="1400" b="1" u="sng" kern="100" err="1">
                <a:effectLst/>
                <a:ea typeface="+mn-lt"/>
                <a:cs typeface="+mn-lt"/>
              </a:rPr>
              <a:t>sa</a:t>
            </a:r>
            <a:r>
              <a:rPr lang="en-US" sz="1400" b="1" u="sng" kern="100">
                <a:effectLst/>
                <a:ea typeface="+mn-lt"/>
                <a:cs typeface="+mn-lt"/>
              </a:rPr>
              <a:t> </a:t>
            </a:r>
            <a:r>
              <a:rPr lang="en-US" sz="1400" b="1" u="sng" kern="100">
                <a:ea typeface="+mn-lt"/>
                <a:cs typeface="+mn-lt"/>
              </a:rPr>
              <a:t>work platform</a:t>
            </a:r>
            <a:r>
              <a:rPr lang="en-US" sz="1400" b="1" u="sng" kern="100">
                <a:effectLst/>
                <a:ea typeface="+mn-lt"/>
                <a:cs typeface="+mn-lt"/>
              </a:rPr>
              <a:t> </a:t>
            </a:r>
            <a:r>
              <a:rPr lang="en-US" sz="1400" b="1" u="sng" kern="100" err="1">
                <a:effectLst/>
                <a:ea typeface="+mn-lt"/>
                <a:cs typeface="+mn-lt"/>
              </a:rPr>
              <a:t>na</a:t>
            </a:r>
            <a:r>
              <a:rPr lang="en-US" sz="1400" b="1" u="sng" kern="100">
                <a:effectLst/>
                <a:ea typeface="+mn-lt"/>
                <a:cs typeface="+mn-lt"/>
              </a:rPr>
              <a:t> </a:t>
            </a:r>
            <a:r>
              <a:rPr lang="en-US" sz="1400" b="1" u="sng" kern="100" err="1">
                <a:effectLst/>
                <a:ea typeface="+mn-lt"/>
                <a:cs typeface="+mn-lt"/>
              </a:rPr>
              <a:t>matatagpuan</a:t>
            </a:r>
            <a:r>
              <a:rPr lang="en-US" sz="1400" b="1" u="sng" kern="100">
                <a:effectLst/>
                <a:ea typeface="+mn-lt"/>
                <a:cs typeface="+mn-lt"/>
              </a:rPr>
              <a:t> </a:t>
            </a:r>
            <a:r>
              <a:rPr lang="en-US" sz="1400" b="1" u="sng" kern="100" err="1">
                <a:effectLst/>
                <a:ea typeface="+mn-lt"/>
                <a:cs typeface="+mn-lt"/>
              </a:rPr>
              <a:t>sa</a:t>
            </a:r>
            <a:r>
              <a:rPr lang="en-US" sz="1400" b="1" u="sng" kern="100">
                <a:effectLst/>
                <a:ea typeface="+mn-lt"/>
                <a:cs typeface="+mn-lt"/>
              </a:rPr>
              <a:t> </a:t>
            </a:r>
            <a:r>
              <a:rPr lang="en-US" sz="1400" b="1" u="sng" kern="100" err="1">
                <a:effectLst/>
                <a:ea typeface="+mn-lt"/>
                <a:cs typeface="+mn-lt"/>
              </a:rPr>
              <a:t>dulo</a:t>
            </a:r>
            <a:r>
              <a:rPr lang="en-US" sz="1400" b="1" u="sng" kern="100">
                <a:effectLst/>
                <a:ea typeface="+mn-lt"/>
                <a:cs typeface="+mn-lt"/>
              </a:rPr>
              <a:t> ng boom</a:t>
            </a:r>
            <a:r>
              <a:rPr lang="en-US" sz="1400" kern="100">
                <a:effectLst/>
                <a:ea typeface="+mn-lt"/>
                <a:cs typeface="+mn-lt"/>
              </a:rPr>
              <a:t>, </a:t>
            </a:r>
            <a:r>
              <a:rPr lang="en-US" sz="1400" kern="100" err="1">
                <a:effectLst/>
                <a:ea typeface="+mn-lt"/>
                <a:cs typeface="+mn-lt"/>
              </a:rPr>
              <a:t>kahit</a:t>
            </a:r>
            <a:r>
              <a:rPr lang="en-US" sz="1400" kern="100">
                <a:effectLst/>
                <a:ea typeface="+mn-lt"/>
                <a:cs typeface="+mn-lt"/>
              </a:rPr>
              <a:t> </a:t>
            </a:r>
            <a:r>
              <a:rPr lang="en-US" sz="1400" kern="100" err="1">
                <a:effectLst/>
                <a:ea typeface="+mn-lt"/>
                <a:cs typeface="+mn-lt"/>
              </a:rPr>
              <a:t>na</a:t>
            </a:r>
            <a:r>
              <a:rPr lang="en-US" sz="1400" kern="100">
                <a:effectLst/>
                <a:ea typeface="+mn-lt"/>
                <a:cs typeface="+mn-lt"/>
              </a:rPr>
              <a:t> </a:t>
            </a:r>
            <a:r>
              <a:rPr lang="en-US" sz="1400" kern="100" err="1">
                <a:effectLst/>
                <a:ea typeface="+mn-lt"/>
                <a:cs typeface="+mn-lt"/>
              </a:rPr>
              <a:t>ito</a:t>
            </a:r>
            <a:r>
              <a:rPr lang="en-US" sz="1400" kern="100">
                <a:effectLst/>
                <a:ea typeface="+mn-lt"/>
                <a:cs typeface="+mn-lt"/>
              </a:rPr>
              <a:t> ay </a:t>
            </a:r>
            <a:r>
              <a:rPr lang="en-US" sz="1400" kern="100" err="1">
                <a:effectLst/>
                <a:ea typeface="+mn-lt"/>
                <a:cs typeface="+mn-lt"/>
              </a:rPr>
              <a:t>bahagyang</a:t>
            </a:r>
            <a:r>
              <a:rPr lang="en-US" sz="1400" kern="100">
                <a:effectLst/>
                <a:ea typeface="+mn-lt"/>
                <a:cs typeface="+mn-lt"/>
              </a:rPr>
              <a:t>, </a:t>
            </a:r>
            <a:r>
              <a:rPr lang="en-US" sz="1400" kern="100" err="1">
                <a:effectLst/>
                <a:ea typeface="+mn-lt"/>
                <a:cs typeface="+mn-lt"/>
              </a:rPr>
              <a:t>na</a:t>
            </a:r>
            <a:r>
              <a:rPr lang="en-US" sz="1400" kern="100">
                <a:effectLst/>
                <a:ea typeface="+mn-lt"/>
                <a:cs typeface="+mn-lt"/>
              </a:rPr>
              <a:t> </a:t>
            </a:r>
            <a:r>
              <a:rPr lang="en-US" sz="1400" kern="100" err="1">
                <a:effectLst/>
                <a:ea typeface="+mn-lt"/>
                <a:cs typeface="+mn-lt"/>
              </a:rPr>
              <a:t>humahantong</a:t>
            </a:r>
            <a:r>
              <a:rPr lang="en-US" sz="1400" kern="100">
                <a:effectLst/>
                <a:ea typeface="+mn-lt"/>
                <a:cs typeface="+mn-lt"/>
              </a:rPr>
              <a:t> </a:t>
            </a:r>
            <a:r>
              <a:rPr lang="en-US" sz="1400" kern="100" err="1">
                <a:effectLst/>
                <a:ea typeface="+mn-lt"/>
                <a:cs typeface="+mn-lt"/>
              </a:rPr>
              <a:t>sa</a:t>
            </a:r>
            <a:r>
              <a:rPr lang="en-US" sz="1400" kern="100">
                <a:effectLst/>
                <a:ea typeface="+mn-lt"/>
                <a:cs typeface="+mn-lt"/>
              </a:rPr>
              <a:t> </a:t>
            </a:r>
            <a:r>
              <a:rPr lang="en-US" sz="1400" b="1" u="sng" kern="100" err="1">
                <a:effectLst/>
                <a:ea typeface="+mn-lt"/>
                <a:cs typeface="+mn-lt"/>
              </a:rPr>
              <a:t>pagbagsak</a:t>
            </a:r>
            <a:r>
              <a:rPr lang="en-US" sz="1400" b="1" u="sng" kern="100">
                <a:effectLst/>
                <a:ea typeface="+mn-lt"/>
                <a:cs typeface="+mn-lt"/>
              </a:rPr>
              <a:t> ng aerial work platform</a:t>
            </a:r>
            <a:r>
              <a:rPr lang="en-US" sz="1400" b="1" u="sng" kern="100">
                <a:ea typeface="+mn-lt"/>
                <a:cs typeface="+mn-lt"/>
              </a:rPr>
              <a:t> vehicle</a:t>
            </a:r>
            <a:r>
              <a:rPr lang="en-US" sz="1400" kern="100">
                <a:effectLst/>
                <a:ea typeface="+mn-lt"/>
                <a:cs typeface="+mn-lt"/>
              </a:rPr>
              <a:t>, </a:t>
            </a:r>
            <a:r>
              <a:rPr lang="en-US" sz="1400" kern="100" err="1">
                <a:effectLst/>
                <a:ea typeface="+mn-lt"/>
                <a:cs typeface="+mn-lt"/>
              </a:rPr>
              <a:t>na</a:t>
            </a:r>
            <a:r>
              <a:rPr lang="en-US" sz="1400" kern="100">
                <a:ea typeface="+mn-lt"/>
                <a:cs typeface="+mn-lt"/>
              </a:rPr>
              <a:t> </a:t>
            </a:r>
            <a:r>
              <a:rPr lang="en-US" sz="1400" kern="100" err="1">
                <a:ea typeface="+mn-lt"/>
                <a:cs typeface="+mn-lt"/>
              </a:rPr>
              <a:t>siyang</a:t>
            </a:r>
            <a:r>
              <a:rPr lang="en-US" sz="1400" kern="100">
                <a:ea typeface="+mn-lt"/>
                <a:cs typeface="+mn-lt"/>
              </a:rPr>
              <a:t> </a:t>
            </a:r>
            <a:r>
              <a:rPr lang="en-US" sz="1400" b="1" u="sng" kern="100" err="1">
                <a:effectLst/>
                <a:ea typeface="+mn-lt"/>
                <a:cs typeface="+mn-lt"/>
              </a:rPr>
              <a:t>mapanganib</a:t>
            </a:r>
            <a:r>
              <a:rPr lang="en-US" sz="1400" kern="100">
                <a:effectLst/>
                <a:ea typeface="+mn-lt"/>
                <a:cs typeface="+mn-lt"/>
              </a:rPr>
              <a:t>.</a:t>
            </a:r>
            <a:endParaRPr lang="en-US">
              <a:ea typeface="+mn-lt"/>
              <a:cs typeface="+mn-lt"/>
            </a:endParaRPr>
          </a:p>
          <a:p>
            <a:pPr indent="0" algn="just">
              <a:buNone/>
            </a:pPr>
            <a:r>
              <a:rPr lang="en-US" sz="1400" kern="100" err="1">
                <a:effectLst/>
                <a:ea typeface="+mn-lt"/>
                <a:cs typeface="+mn-lt"/>
              </a:rPr>
              <a:t>Samakatuwid</a:t>
            </a:r>
            <a:r>
              <a:rPr lang="en-US" sz="1400" kern="100">
                <a:effectLst/>
                <a:ea typeface="+mn-lt"/>
                <a:cs typeface="+mn-lt"/>
              </a:rPr>
              <a:t>, </a:t>
            </a:r>
            <a:r>
              <a:rPr lang="en-US" sz="1400" kern="100" err="1">
                <a:effectLst/>
                <a:ea typeface="+mn-lt"/>
                <a:cs typeface="+mn-lt"/>
              </a:rPr>
              <a:t>kapag</a:t>
            </a:r>
            <a:r>
              <a:rPr lang="en-US" sz="1400" kern="100">
                <a:effectLst/>
                <a:ea typeface="+mn-lt"/>
                <a:cs typeface="+mn-lt"/>
              </a:rPr>
              <a:t> nag-</a:t>
            </a:r>
            <a:r>
              <a:rPr lang="en-US" sz="1400" kern="100" err="1">
                <a:effectLst/>
                <a:ea typeface="+mn-lt"/>
                <a:cs typeface="+mn-lt"/>
              </a:rPr>
              <a:t>i</a:t>
            </a:r>
            <a:r>
              <a:rPr lang="en-US" sz="1400" kern="100">
                <a:effectLst/>
                <a:ea typeface="+mn-lt"/>
                <a:cs typeface="+mn-lt"/>
              </a:rPr>
              <a:t>-install </a:t>
            </a:r>
            <a:r>
              <a:rPr lang="en-US" sz="1400" kern="100" err="1">
                <a:effectLst/>
                <a:ea typeface="+mn-lt"/>
                <a:cs typeface="+mn-lt"/>
              </a:rPr>
              <a:t>sa</a:t>
            </a:r>
            <a:r>
              <a:rPr lang="en-US" sz="1400" kern="100">
                <a:effectLst/>
                <a:ea typeface="+mn-lt"/>
                <a:cs typeface="+mn-lt"/>
              </a:rPr>
              <a:t> </a:t>
            </a:r>
            <a:r>
              <a:rPr lang="en-US" sz="1400" b="1" u="sng" kern="100" err="1">
                <a:effectLst/>
                <a:ea typeface="+mn-lt"/>
                <a:cs typeface="+mn-lt"/>
              </a:rPr>
              <a:t>hindi</a:t>
            </a:r>
            <a:r>
              <a:rPr lang="en-US" sz="1400" b="1" u="sng" kern="100">
                <a:effectLst/>
                <a:ea typeface="+mn-lt"/>
                <a:cs typeface="+mn-lt"/>
              </a:rPr>
              <a:t> </a:t>
            </a:r>
            <a:r>
              <a:rPr lang="en-US" sz="1400" b="1" u="sng" kern="100" err="1">
                <a:effectLst/>
                <a:ea typeface="+mn-lt"/>
                <a:cs typeface="+mn-lt"/>
              </a:rPr>
              <a:t>sementadong</a:t>
            </a:r>
            <a:r>
              <a:rPr lang="en-US" sz="1400" b="1" u="sng" kern="100">
                <a:effectLst/>
                <a:ea typeface="+mn-lt"/>
                <a:cs typeface="+mn-lt"/>
              </a:rPr>
              <a:t> </a:t>
            </a:r>
            <a:r>
              <a:rPr lang="en-US" sz="1400" b="1" u="sng" kern="100" err="1">
                <a:effectLst/>
                <a:ea typeface="+mn-lt"/>
                <a:cs typeface="+mn-lt"/>
              </a:rPr>
              <a:t>lupa</a:t>
            </a:r>
            <a:r>
              <a:rPr lang="en-US" sz="1400" kern="100">
                <a:effectLst/>
                <a:ea typeface="+mn-lt"/>
                <a:cs typeface="+mn-lt"/>
              </a:rPr>
              <a:t>, </a:t>
            </a:r>
            <a:r>
              <a:rPr lang="en-US" sz="1400" kern="100" err="1">
                <a:effectLst/>
                <a:ea typeface="+mn-lt"/>
                <a:cs typeface="+mn-lt"/>
              </a:rPr>
              <a:t>mahalagang</a:t>
            </a:r>
            <a:r>
              <a:rPr lang="en-US" sz="1400" kern="100">
                <a:effectLst/>
                <a:ea typeface="+mn-lt"/>
                <a:cs typeface="+mn-lt"/>
              </a:rPr>
              <a:t> </a:t>
            </a:r>
            <a:r>
              <a:rPr lang="en-US" sz="1400" b="1" u="sng" kern="100" err="1">
                <a:effectLst/>
                <a:ea typeface="+mn-lt"/>
                <a:cs typeface="+mn-lt"/>
              </a:rPr>
              <a:t>suriin</a:t>
            </a:r>
            <a:r>
              <a:rPr lang="en-US" sz="1400" b="1" u="sng" kern="100">
                <a:effectLst/>
                <a:ea typeface="+mn-lt"/>
                <a:cs typeface="+mn-lt"/>
              </a:rPr>
              <a:t> ang </a:t>
            </a:r>
            <a:r>
              <a:rPr lang="en-US" sz="1400" b="1" u="sng" kern="100" err="1">
                <a:effectLst/>
                <a:ea typeface="+mn-lt"/>
                <a:cs typeface="+mn-lt"/>
              </a:rPr>
              <a:t>presyon</a:t>
            </a:r>
            <a:r>
              <a:rPr lang="en-US" sz="1400" b="1" u="sng" kern="100">
                <a:effectLst/>
                <a:ea typeface="+mn-lt"/>
                <a:cs typeface="+mn-lt"/>
              </a:rPr>
              <a:t> ng </a:t>
            </a:r>
            <a:r>
              <a:rPr lang="en-US" sz="1400" b="1" u="sng" kern="100" err="1">
                <a:effectLst/>
                <a:ea typeface="+mn-lt"/>
                <a:cs typeface="+mn-lt"/>
              </a:rPr>
              <a:t>lupa</a:t>
            </a:r>
            <a:r>
              <a:rPr lang="en-US" sz="1400" b="1" u="sng" kern="100">
                <a:effectLst/>
                <a:ea typeface="+mn-lt"/>
                <a:cs typeface="+mn-lt"/>
              </a:rPr>
              <a:t> </a:t>
            </a:r>
            <a:r>
              <a:rPr lang="en-US" sz="1400" b="1" u="sng" kern="100" err="1">
                <a:effectLst/>
                <a:ea typeface="+mn-lt"/>
                <a:cs typeface="+mn-lt"/>
              </a:rPr>
              <a:t>na</a:t>
            </a:r>
            <a:r>
              <a:rPr lang="en-US" sz="1400" b="1" u="sng" kern="100">
                <a:effectLst/>
                <a:ea typeface="+mn-lt"/>
                <a:cs typeface="+mn-lt"/>
              </a:rPr>
              <a:t> </a:t>
            </a:r>
            <a:r>
              <a:rPr lang="en-US" sz="1400" b="1" u="sng" kern="100" err="1">
                <a:effectLst/>
                <a:ea typeface="+mn-lt"/>
                <a:cs typeface="+mn-lt"/>
              </a:rPr>
              <a:t>inilapat</a:t>
            </a:r>
            <a:r>
              <a:rPr lang="en-US" sz="1400" b="1" u="sng" kern="100">
                <a:effectLst/>
                <a:ea typeface="+mn-lt"/>
                <a:cs typeface="+mn-lt"/>
              </a:rPr>
              <a:t> </a:t>
            </a:r>
            <a:r>
              <a:rPr lang="en-US" sz="1400" b="1" u="sng" kern="100" err="1">
                <a:effectLst/>
                <a:ea typeface="+mn-lt"/>
                <a:cs typeface="+mn-lt"/>
              </a:rPr>
              <a:t>sa</a:t>
            </a:r>
            <a:r>
              <a:rPr lang="en-US" sz="1400" b="1" u="sng" kern="100">
                <a:effectLst/>
                <a:ea typeface="+mn-lt"/>
                <a:cs typeface="+mn-lt"/>
              </a:rPr>
              <a:t> </a:t>
            </a:r>
            <a:r>
              <a:rPr lang="en-US" sz="1400" b="1" u="sng" kern="100" err="1">
                <a:effectLst/>
                <a:ea typeface="+mn-lt"/>
                <a:cs typeface="+mn-lt"/>
              </a:rPr>
              <a:t>mga</a:t>
            </a:r>
            <a:r>
              <a:rPr lang="en-US" sz="1400" b="1" u="sng" kern="100">
                <a:effectLst/>
                <a:ea typeface="+mn-lt"/>
                <a:cs typeface="+mn-lt"/>
              </a:rPr>
              <a:t> outrigger</a:t>
            </a:r>
            <a:r>
              <a:rPr lang="en-US" sz="1400" kern="100">
                <a:effectLst/>
                <a:ea typeface="+mn-lt"/>
                <a:cs typeface="+mn-lt"/>
              </a:rPr>
              <a:t> at </a:t>
            </a:r>
            <a:r>
              <a:rPr lang="en-US" sz="1400" b="1" u="sng" kern="100" err="1">
                <a:ea typeface="+mn-lt"/>
                <a:cs typeface="+mn-lt"/>
              </a:rPr>
              <a:t>paghilom</a:t>
            </a:r>
            <a:r>
              <a:rPr lang="en-US" sz="1400" b="1" u="sng" kern="100">
                <a:effectLst/>
                <a:ea typeface="+mn-lt"/>
                <a:cs typeface="+mn-lt"/>
              </a:rPr>
              <a:t> ang </a:t>
            </a:r>
            <a:r>
              <a:rPr lang="en-US" sz="1400" b="1" u="sng" kern="100" err="1">
                <a:effectLst/>
                <a:ea typeface="+mn-lt"/>
                <a:cs typeface="+mn-lt"/>
              </a:rPr>
              <a:t>mga</a:t>
            </a:r>
            <a:r>
              <a:rPr lang="en-US" sz="1400" b="1" u="sng" kern="100">
                <a:effectLst/>
                <a:ea typeface="+mn-lt"/>
                <a:cs typeface="+mn-lt"/>
              </a:rPr>
              <a:t> </a:t>
            </a:r>
            <a:r>
              <a:rPr lang="en-US" sz="1400" b="1" u="sng" kern="100" err="1">
                <a:effectLst/>
                <a:ea typeface="+mn-lt"/>
                <a:cs typeface="+mn-lt"/>
              </a:rPr>
              <a:t>ito</a:t>
            </a:r>
            <a:r>
              <a:rPr lang="en-US" sz="1400" b="1" u="sng" kern="100">
                <a:effectLst/>
                <a:ea typeface="+mn-lt"/>
                <a:cs typeface="+mn-lt"/>
              </a:rPr>
              <a:t> </a:t>
            </a:r>
            <a:r>
              <a:rPr lang="en-US" sz="1400" b="1" u="sng" kern="100" err="1">
                <a:effectLst/>
                <a:ea typeface="+mn-lt"/>
                <a:cs typeface="+mn-lt"/>
              </a:rPr>
              <a:t>gamit</a:t>
            </a:r>
            <a:r>
              <a:rPr lang="en-US" sz="1400" b="1" u="sng" kern="100">
                <a:effectLst/>
                <a:ea typeface="+mn-lt"/>
                <a:cs typeface="+mn-lt"/>
              </a:rPr>
              <a:t> ang </a:t>
            </a:r>
            <a:r>
              <a:rPr lang="en-US" sz="1400" b="1" u="sng" kern="100" err="1">
                <a:effectLst/>
                <a:ea typeface="+mn-lt"/>
                <a:cs typeface="+mn-lt"/>
              </a:rPr>
              <a:t>isang</a:t>
            </a:r>
            <a:r>
              <a:rPr lang="en-US" sz="1400" b="1" u="sng" kern="100">
                <a:effectLst/>
                <a:ea typeface="+mn-lt"/>
                <a:cs typeface="+mn-lt"/>
              </a:rPr>
              <a:t> </a:t>
            </a:r>
            <a:r>
              <a:rPr lang="en-US" sz="1400" b="1" u="sng" kern="100" err="1">
                <a:effectLst/>
                <a:ea typeface="+mn-lt"/>
                <a:cs typeface="+mn-lt"/>
              </a:rPr>
              <a:t>bakal</a:t>
            </a:r>
            <a:r>
              <a:rPr lang="en-US" sz="1400" b="1" u="sng" kern="100">
                <a:effectLst/>
                <a:ea typeface="+mn-lt"/>
                <a:cs typeface="+mn-lt"/>
              </a:rPr>
              <a:t> </a:t>
            </a:r>
            <a:r>
              <a:rPr lang="en-US" sz="1400" b="1" u="sng" kern="100" err="1">
                <a:effectLst/>
                <a:ea typeface="+mn-lt"/>
                <a:cs typeface="+mn-lt"/>
              </a:rPr>
              <a:t>na</a:t>
            </a:r>
            <a:r>
              <a:rPr lang="en-US" sz="1400" b="1" u="sng" kern="100">
                <a:effectLst/>
                <a:ea typeface="+mn-lt"/>
                <a:cs typeface="+mn-lt"/>
              </a:rPr>
              <a:t> </a:t>
            </a:r>
            <a:r>
              <a:rPr lang="en-US" sz="1400" b="1" u="sng" kern="100" err="1">
                <a:effectLst/>
                <a:ea typeface="+mn-lt"/>
                <a:cs typeface="+mn-lt"/>
              </a:rPr>
              <a:t>plato</a:t>
            </a:r>
            <a:r>
              <a:rPr lang="en-US" sz="1400" kern="100">
                <a:effectLst/>
                <a:ea typeface="+mn-lt"/>
                <a:cs typeface="+mn-lt"/>
              </a:rPr>
              <a:t> </a:t>
            </a:r>
            <a:r>
              <a:rPr lang="en-US" sz="1400" b="1" u="sng" kern="100" err="1">
                <a:effectLst/>
                <a:ea typeface="+mn-lt"/>
                <a:cs typeface="+mn-lt"/>
              </a:rPr>
              <a:t>upang</a:t>
            </a:r>
            <a:r>
              <a:rPr lang="en-US" sz="1400" b="1" u="sng" kern="100">
                <a:effectLst/>
                <a:ea typeface="+mn-lt"/>
                <a:cs typeface="+mn-lt"/>
              </a:rPr>
              <a:t> </a:t>
            </a:r>
            <a:r>
              <a:rPr lang="en-US" sz="1400" b="1" u="sng" kern="100" err="1">
                <a:effectLst/>
                <a:ea typeface="+mn-lt"/>
                <a:cs typeface="+mn-lt"/>
              </a:rPr>
              <a:t>ikalat</a:t>
            </a:r>
            <a:r>
              <a:rPr lang="en-US" sz="1400" b="1" u="sng" kern="100">
                <a:effectLst/>
                <a:ea typeface="+mn-lt"/>
                <a:cs typeface="+mn-lt"/>
              </a:rPr>
              <a:t> ang </a:t>
            </a:r>
            <a:r>
              <a:rPr lang="en-US" sz="1400" b="1" u="sng" kern="100" err="1">
                <a:effectLst/>
                <a:ea typeface="+mn-lt"/>
                <a:cs typeface="+mn-lt"/>
              </a:rPr>
              <a:t>presyon</a:t>
            </a:r>
            <a:r>
              <a:rPr lang="en-US" sz="1400" b="1" u="sng" kern="100">
                <a:effectLst/>
                <a:ea typeface="+mn-lt"/>
                <a:cs typeface="+mn-lt"/>
              </a:rPr>
              <a:t> ng </a:t>
            </a:r>
            <a:r>
              <a:rPr lang="en-US" sz="1400" b="1" u="sng" kern="100" err="1">
                <a:effectLst/>
                <a:ea typeface="+mn-lt"/>
                <a:cs typeface="+mn-lt"/>
              </a:rPr>
              <a:t>lupa</a:t>
            </a:r>
            <a:r>
              <a:rPr lang="en-US" sz="1400" kern="100">
                <a:effectLst/>
                <a:ea typeface="+mn-lt"/>
                <a:cs typeface="+mn-lt"/>
              </a:rPr>
              <a:t> </a:t>
            </a:r>
            <a:r>
              <a:rPr lang="en-US" sz="1400" kern="100" err="1">
                <a:effectLst/>
                <a:ea typeface="+mn-lt"/>
                <a:cs typeface="+mn-lt"/>
              </a:rPr>
              <a:t>upang</a:t>
            </a:r>
            <a:r>
              <a:rPr lang="en-US" sz="1400" kern="100">
                <a:effectLst/>
                <a:ea typeface="+mn-lt"/>
                <a:cs typeface="+mn-lt"/>
              </a:rPr>
              <a:t> </a:t>
            </a:r>
            <a:r>
              <a:rPr lang="en-US" sz="1400" b="1" u="sng" kern="100" err="1">
                <a:effectLst/>
                <a:ea typeface="+mn-lt"/>
                <a:cs typeface="+mn-lt"/>
              </a:rPr>
              <a:t>maiwasan</a:t>
            </a:r>
            <a:r>
              <a:rPr lang="en-US" sz="1400" b="1" u="sng" kern="100">
                <a:effectLst/>
                <a:ea typeface="+mn-lt"/>
                <a:cs typeface="+mn-lt"/>
              </a:rPr>
              <a:t> ang </a:t>
            </a:r>
            <a:r>
              <a:rPr lang="en-US" sz="1400" b="1" u="sng" kern="100" err="1">
                <a:effectLst/>
                <a:ea typeface="+mn-lt"/>
                <a:cs typeface="+mn-lt"/>
              </a:rPr>
              <a:t>hindi</a:t>
            </a:r>
            <a:r>
              <a:rPr lang="en-US" sz="1400" b="1" u="sng" kern="100">
                <a:effectLst/>
                <a:ea typeface="+mn-lt"/>
                <a:cs typeface="+mn-lt"/>
              </a:rPr>
              <a:t> </a:t>
            </a:r>
            <a:r>
              <a:rPr lang="en-US" sz="1400" b="1" u="sng" kern="100" err="1">
                <a:effectLst/>
                <a:ea typeface="+mn-lt"/>
                <a:cs typeface="+mn-lt"/>
              </a:rPr>
              <a:t>pantay</a:t>
            </a:r>
            <a:r>
              <a:rPr lang="en-US" sz="1400" b="1" u="sng" kern="100">
                <a:effectLst/>
                <a:ea typeface="+mn-lt"/>
                <a:cs typeface="+mn-lt"/>
              </a:rPr>
              <a:t> </a:t>
            </a:r>
            <a:r>
              <a:rPr lang="en-US" sz="1400" b="1" u="sng" kern="100" err="1">
                <a:effectLst/>
                <a:ea typeface="+mn-lt"/>
                <a:cs typeface="+mn-lt"/>
              </a:rPr>
              <a:t>na</a:t>
            </a:r>
            <a:r>
              <a:rPr lang="en-US" sz="1400" b="1" u="sng" kern="100">
                <a:effectLst/>
                <a:ea typeface="+mn-lt"/>
                <a:cs typeface="+mn-lt"/>
              </a:rPr>
              <a:t> </a:t>
            </a:r>
            <a:r>
              <a:rPr lang="en-US" sz="1400" b="1" u="sng" kern="100" err="1">
                <a:effectLst/>
                <a:ea typeface="+mn-lt"/>
                <a:cs typeface="+mn-lt"/>
              </a:rPr>
              <a:t>paghupa</a:t>
            </a:r>
            <a:r>
              <a:rPr lang="en-US" sz="1400" kern="100">
                <a:effectLst/>
                <a:ea typeface="+mn-lt"/>
                <a:cs typeface="+mn-lt"/>
              </a:rPr>
              <a:t>.</a:t>
            </a:r>
            <a:endParaRPr lang="ja-JP">
              <a:ea typeface="+mn-lt"/>
              <a:cs typeface="+mn-lt"/>
            </a:endParaRPr>
          </a:p>
          <a:p>
            <a:pPr indent="0" algn="just">
              <a:buNone/>
            </a:pPr>
            <a:endParaRPr lang="ja-JP" altLang="ja-JP" sz="1400" kern="100">
              <a:effectLst/>
              <a:latin typeface="ＭＳ ゴシック" panose="020B0609070205080204" pitchFamily="49" charset="-128"/>
              <a:ea typeface="ＭＳ ゴシック" panose="020B0609070205080204" pitchFamily="49" charset="-128"/>
              <a:cs typeface="Times New Roman" panose="02020603050405020304" pitchFamily="18" charset="0"/>
            </a:endParaRP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3EC22758-FC44-44EC-97F6-894412ABADB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6359" t="43890" r="4433"/>
          <a:stretch/>
        </p:blipFill>
        <p:spPr>
          <a:xfrm>
            <a:off x="6288758" y="3573961"/>
            <a:ext cx="2226592" cy="2778376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010565709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3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385269"/>
          </a:xfrm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r>
              <a:rPr lang="en-US" altLang="ja-JP" sz="2400" b="1">
                <a:effectLst/>
                <a:latin typeface="Arial" panose="020B0604020202020204" pitchFamily="34" charset="0"/>
                <a:ea typeface="ＭＳ ゴシック" panose="020B0609070205080204" pitchFamily="49" charset="-128"/>
              </a:rPr>
              <a:t>Electric Shock</a:t>
            </a:r>
            <a:endParaRPr kumimoji="1" lang="ja-JP" altLang="en-US" sz="2400" b="1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3832814" y="6400413"/>
            <a:ext cx="4337848" cy="27699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r"/>
            <a:r>
              <a:rPr lang="en-US" altLang="ja-JP" sz="1200" dirty="0" err="1">
                <a:solidFill>
                  <a:prstClr val="black"/>
                </a:solidFill>
              </a:rPr>
              <a:t>teksto</a:t>
            </a:r>
            <a:r>
              <a:rPr lang="en-US" altLang="ja-JP" sz="1200" dirty="0">
                <a:solidFill>
                  <a:prstClr val="black"/>
                </a:solidFill>
              </a:rPr>
              <a:t> p.</a:t>
            </a:r>
            <a:r>
              <a:rPr lang="ja-JP" altLang="en-US" sz="1200" dirty="0">
                <a:solidFill>
                  <a:prstClr val="black"/>
                </a:solidFill>
              </a:rPr>
              <a:t>１７２、１７３</a:t>
            </a:r>
            <a:r>
              <a:rPr lang="en-US" altLang="ja-JP" sz="1200" dirty="0">
                <a:solidFill>
                  <a:prstClr val="black"/>
                </a:solidFill>
              </a:rPr>
              <a:t>/</a:t>
            </a:r>
            <a:r>
              <a:rPr lang="en-US" altLang="ja-JP" sz="1200" dirty="0" err="1">
                <a:solidFill>
                  <a:prstClr val="black"/>
                </a:solidFill>
              </a:rPr>
              <a:t>Suportang</a:t>
            </a:r>
            <a:r>
              <a:rPr lang="en-US" altLang="ja-JP" sz="1200" dirty="0">
                <a:solidFill>
                  <a:prstClr val="black"/>
                </a:solidFill>
              </a:rPr>
              <a:t> </a:t>
            </a:r>
            <a:r>
              <a:rPr lang="en-US" altLang="ja-JP" sz="1200" dirty="0" err="1">
                <a:solidFill>
                  <a:prstClr val="black"/>
                </a:solidFill>
              </a:rPr>
              <a:t>Aklat-Aralin</a:t>
            </a:r>
            <a:r>
              <a:rPr lang="en-US" altLang="ja-JP" sz="1200" dirty="0">
                <a:solidFill>
                  <a:prstClr val="black"/>
                </a:solidFill>
              </a:rPr>
              <a:t> p.</a:t>
            </a:r>
            <a:r>
              <a:rPr lang="ja-JP" altLang="en-US" sz="1200" dirty="0" smtClean="0">
                <a:solidFill>
                  <a:prstClr val="black"/>
                </a:solidFill>
              </a:rPr>
              <a:t>７３</a:t>
            </a:r>
            <a:endParaRPr lang="ja-JP" altLang="en-US" sz="1200" dirty="0">
              <a:solidFill>
                <a:prstClr val="black"/>
              </a:solidFill>
            </a:endParaRP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712B29-8DFD-45C1-BE8F-2E7F44751CDC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79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コンテンツ プレースホルダー 4"/>
          <p:cNvSpPr txBox="1">
            <a:spLocks/>
          </p:cNvSpPr>
          <p:nvPr/>
        </p:nvSpPr>
        <p:spPr>
          <a:xfrm>
            <a:off x="628649" y="852738"/>
            <a:ext cx="7886701" cy="2602269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buNone/>
            </a:pPr>
            <a:r>
              <a:rPr lang="en-US" sz="1400" kern="100">
                <a:effectLst/>
                <a:ea typeface="+mn-lt"/>
                <a:cs typeface="+mn-lt"/>
              </a:rPr>
              <a:t>Ang </a:t>
            </a:r>
            <a:r>
              <a:rPr lang="en-US" sz="1400" kern="100" err="1">
                <a:ea typeface="+mn-lt"/>
                <a:cs typeface="+mn-lt"/>
              </a:rPr>
              <a:t>mga</a:t>
            </a:r>
            <a:r>
              <a:rPr lang="en-US" sz="1400" kern="100">
                <a:ea typeface="+mn-lt"/>
                <a:cs typeface="+mn-lt"/>
              </a:rPr>
              <a:t> aerial work platform, </a:t>
            </a:r>
            <a:r>
              <a:rPr lang="en-US" sz="1400" kern="100" err="1">
                <a:ea typeface="+mn-lt"/>
                <a:cs typeface="+mn-lt"/>
              </a:rPr>
              <a:t>na</a:t>
            </a:r>
            <a:r>
              <a:rPr lang="en-US" sz="1400" kern="100">
                <a:ea typeface="+mn-lt"/>
                <a:cs typeface="+mn-lt"/>
              </a:rPr>
              <a:t> </a:t>
            </a:r>
            <a:r>
              <a:rPr lang="en-US" sz="1400" kern="100" err="1">
                <a:ea typeface="+mn-lt"/>
                <a:cs typeface="+mn-lt"/>
              </a:rPr>
              <a:t>kadalasang</a:t>
            </a:r>
            <a:r>
              <a:rPr lang="en-US" sz="1400" kern="100">
                <a:ea typeface="+mn-lt"/>
                <a:cs typeface="+mn-lt"/>
              </a:rPr>
              <a:t> </a:t>
            </a:r>
            <a:r>
              <a:rPr lang="en-US" sz="1400" kern="100" err="1">
                <a:ea typeface="+mn-lt"/>
                <a:cs typeface="+mn-lt"/>
              </a:rPr>
              <a:t>ginagamit</a:t>
            </a:r>
            <a:r>
              <a:rPr lang="en-US" sz="1400" kern="100">
                <a:ea typeface="+mn-lt"/>
                <a:cs typeface="+mn-lt"/>
              </a:rPr>
              <a:t> para </a:t>
            </a:r>
            <a:r>
              <a:rPr lang="en-US" sz="1400" kern="100" err="1">
                <a:ea typeface="+mn-lt"/>
                <a:cs typeface="+mn-lt"/>
              </a:rPr>
              <a:t>sa</a:t>
            </a:r>
            <a:r>
              <a:rPr lang="en-US" sz="1400" kern="100">
                <a:ea typeface="+mn-lt"/>
                <a:cs typeface="+mn-lt"/>
              </a:rPr>
              <a:t> </a:t>
            </a:r>
            <a:r>
              <a:rPr lang="en-US" sz="1400" kern="100" err="1">
                <a:ea typeface="+mn-lt"/>
                <a:cs typeface="+mn-lt"/>
              </a:rPr>
              <a:t>panlabas</a:t>
            </a:r>
            <a:r>
              <a:rPr lang="en-US" sz="1400" kern="100">
                <a:ea typeface="+mn-lt"/>
                <a:cs typeface="+mn-lt"/>
              </a:rPr>
              <a:t> </a:t>
            </a:r>
            <a:r>
              <a:rPr lang="en-US" sz="1400" kern="100" err="1">
                <a:ea typeface="+mn-lt"/>
                <a:cs typeface="+mn-lt"/>
              </a:rPr>
              <a:t>na</a:t>
            </a:r>
            <a:r>
              <a:rPr lang="en-US" sz="1400" kern="100">
                <a:ea typeface="+mn-lt"/>
                <a:cs typeface="+mn-lt"/>
              </a:rPr>
              <a:t> </a:t>
            </a:r>
            <a:r>
              <a:rPr lang="en-US" sz="1400" kern="100" err="1">
                <a:ea typeface="+mn-lt"/>
                <a:cs typeface="+mn-lt"/>
              </a:rPr>
              <a:t>gawaing</a:t>
            </a:r>
            <a:r>
              <a:rPr lang="en-US" sz="1400" kern="100">
                <a:ea typeface="+mn-lt"/>
                <a:cs typeface="+mn-lt"/>
              </a:rPr>
              <a:t> </a:t>
            </a:r>
            <a:r>
              <a:rPr lang="en-US" sz="1400" kern="100" err="1">
                <a:ea typeface="+mn-lt"/>
                <a:cs typeface="+mn-lt"/>
              </a:rPr>
              <a:t>elektrikal</a:t>
            </a:r>
            <a:r>
              <a:rPr lang="en-US" sz="1400" kern="100">
                <a:ea typeface="+mn-lt"/>
                <a:cs typeface="+mn-lt"/>
              </a:rPr>
              <a:t>/</a:t>
            </a:r>
            <a:r>
              <a:rPr lang="en-US" sz="1400" kern="100" err="1">
                <a:ea typeface="+mn-lt"/>
                <a:cs typeface="+mn-lt"/>
              </a:rPr>
              <a:t>komunikasyon</a:t>
            </a:r>
            <a:r>
              <a:rPr lang="en-US" sz="1400" kern="100">
                <a:ea typeface="+mn-lt"/>
                <a:cs typeface="+mn-lt"/>
              </a:rPr>
              <a:t> at </a:t>
            </a:r>
            <a:r>
              <a:rPr lang="en-US" sz="1400" kern="100" err="1">
                <a:ea typeface="+mn-lt"/>
                <a:cs typeface="+mn-lt"/>
              </a:rPr>
              <a:t>gawaing</a:t>
            </a:r>
            <a:r>
              <a:rPr lang="en-US" sz="1400" kern="100">
                <a:ea typeface="+mn-lt"/>
                <a:cs typeface="+mn-lt"/>
              </a:rPr>
              <a:t> </a:t>
            </a:r>
            <a:r>
              <a:rPr lang="en-US" sz="1400" kern="100" err="1">
                <a:ea typeface="+mn-lt"/>
                <a:cs typeface="+mn-lt"/>
              </a:rPr>
              <a:t>konstruksyon</a:t>
            </a:r>
            <a:r>
              <a:rPr lang="en-US" sz="1400" kern="100">
                <a:ea typeface="+mn-lt"/>
                <a:cs typeface="+mn-lt"/>
              </a:rPr>
              <a:t>, ay </a:t>
            </a:r>
            <a:r>
              <a:rPr lang="en-US" sz="1400" kern="100" err="1">
                <a:ea typeface="+mn-lt"/>
                <a:cs typeface="+mn-lt"/>
              </a:rPr>
              <a:t>madalas</a:t>
            </a:r>
            <a:r>
              <a:rPr lang="en-US" sz="1400" kern="100">
                <a:ea typeface="+mn-lt"/>
                <a:cs typeface="+mn-lt"/>
              </a:rPr>
              <a:t> </a:t>
            </a:r>
            <a:r>
              <a:rPr lang="en-US" sz="1400" kern="100" err="1">
                <a:ea typeface="+mn-lt"/>
                <a:cs typeface="+mn-lt"/>
              </a:rPr>
              <a:t>na</a:t>
            </a:r>
            <a:r>
              <a:rPr lang="en-US" sz="1400" kern="100">
                <a:ea typeface="+mn-lt"/>
                <a:cs typeface="+mn-lt"/>
              </a:rPr>
              <a:t> </a:t>
            </a:r>
            <a:r>
              <a:rPr lang="en-US" sz="1400" kern="100" err="1">
                <a:ea typeface="+mn-lt"/>
                <a:cs typeface="+mn-lt"/>
              </a:rPr>
              <a:t>gumagana</a:t>
            </a:r>
            <a:r>
              <a:rPr lang="en-US" sz="1400" kern="100">
                <a:ea typeface="+mn-lt"/>
                <a:cs typeface="+mn-lt"/>
              </a:rPr>
              <a:t> </a:t>
            </a:r>
            <a:r>
              <a:rPr lang="en-US" sz="1400" kern="100" err="1">
                <a:ea typeface="+mn-lt"/>
                <a:cs typeface="+mn-lt"/>
              </a:rPr>
              <a:t>sa</a:t>
            </a:r>
            <a:r>
              <a:rPr lang="en-US" sz="1400" kern="100">
                <a:ea typeface="+mn-lt"/>
                <a:cs typeface="+mn-lt"/>
              </a:rPr>
              <a:t> tabi ng </a:t>
            </a:r>
            <a:r>
              <a:rPr lang="en-US" sz="1400" kern="100" err="1">
                <a:ea typeface="+mn-lt"/>
                <a:cs typeface="+mn-lt"/>
              </a:rPr>
              <a:t>mga</a:t>
            </a:r>
            <a:r>
              <a:rPr lang="en-US" sz="1400" kern="100">
                <a:ea typeface="+mn-lt"/>
                <a:cs typeface="+mn-lt"/>
              </a:rPr>
              <a:t> </a:t>
            </a:r>
            <a:r>
              <a:rPr lang="en-US" sz="1400" kern="100" err="1">
                <a:ea typeface="+mn-lt"/>
                <a:cs typeface="+mn-lt"/>
              </a:rPr>
              <a:t>kable</a:t>
            </a:r>
            <a:r>
              <a:rPr lang="en-US" sz="1400" kern="100">
                <a:ea typeface="+mn-lt"/>
                <a:cs typeface="+mn-lt"/>
              </a:rPr>
              <a:t> ng </a:t>
            </a:r>
            <a:r>
              <a:rPr lang="en-US" sz="1400" kern="100" err="1">
                <a:ea typeface="+mn-lt"/>
                <a:cs typeface="+mn-lt"/>
              </a:rPr>
              <a:t>kuryente</a:t>
            </a:r>
            <a:r>
              <a:rPr lang="en-US" sz="1400" kern="100">
                <a:ea typeface="+mn-lt"/>
                <a:cs typeface="+mn-lt"/>
              </a:rPr>
              <a:t>, at </a:t>
            </a:r>
            <a:r>
              <a:rPr lang="en-US" sz="1400" kern="100" err="1">
                <a:ea typeface="+mn-lt"/>
                <a:cs typeface="+mn-lt"/>
              </a:rPr>
              <a:t>kinakailangang</a:t>
            </a:r>
            <a:r>
              <a:rPr lang="en-US" sz="1400" kern="100">
                <a:ea typeface="+mn-lt"/>
                <a:cs typeface="+mn-lt"/>
              </a:rPr>
              <a:t> </a:t>
            </a:r>
            <a:r>
              <a:rPr lang="en-US" sz="1400" b="1" u="sng" kern="100" err="1">
                <a:ea typeface="+mn-lt"/>
                <a:cs typeface="+mn-lt"/>
              </a:rPr>
              <a:t>palaging</a:t>
            </a:r>
            <a:r>
              <a:rPr lang="en-US" sz="1400" b="1" u="sng" kern="100">
                <a:ea typeface="+mn-lt"/>
                <a:cs typeface="+mn-lt"/>
              </a:rPr>
              <a:t> </a:t>
            </a:r>
            <a:r>
              <a:rPr lang="en-US" sz="1400" b="1" u="sng" kern="100" err="1">
                <a:ea typeface="+mn-lt"/>
                <a:cs typeface="+mn-lt"/>
              </a:rPr>
              <a:t>isaisip</a:t>
            </a:r>
            <a:r>
              <a:rPr lang="en-US" sz="1400" kern="100">
                <a:ea typeface="+mn-lt"/>
                <a:cs typeface="+mn-lt"/>
              </a:rPr>
              <a:t> ang </a:t>
            </a:r>
            <a:r>
              <a:rPr lang="en-US" sz="1400" b="1" u="sng" kern="100" err="1">
                <a:ea typeface="+mn-lt"/>
                <a:cs typeface="+mn-lt"/>
              </a:rPr>
              <a:t>pag-iwas</a:t>
            </a:r>
            <a:r>
              <a:rPr lang="en-US" sz="1400" b="1" u="sng" kern="100">
                <a:ea typeface="+mn-lt"/>
                <a:cs typeface="+mn-lt"/>
              </a:rPr>
              <a:t> </a:t>
            </a:r>
            <a:r>
              <a:rPr lang="en-US" sz="1400" b="1" u="sng" kern="100" err="1">
                <a:ea typeface="+mn-lt"/>
                <a:cs typeface="+mn-lt"/>
              </a:rPr>
              <a:t>sa</a:t>
            </a:r>
            <a:r>
              <a:rPr lang="en-US" sz="1400" b="1" u="sng" kern="100">
                <a:ea typeface="+mn-lt"/>
                <a:cs typeface="+mn-lt"/>
              </a:rPr>
              <a:t> </a:t>
            </a:r>
            <a:r>
              <a:rPr lang="en-US" sz="1400" b="1" u="sng" kern="100" err="1">
                <a:ea typeface="+mn-lt"/>
                <a:cs typeface="+mn-lt"/>
              </a:rPr>
              <a:t>mga</a:t>
            </a:r>
            <a:r>
              <a:rPr lang="en-US" sz="1400" b="1" u="sng" kern="100">
                <a:ea typeface="+mn-lt"/>
                <a:cs typeface="+mn-lt"/>
              </a:rPr>
              <a:t> </a:t>
            </a:r>
            <a:r>
              <a:rPr lang="en-US" sz="1400" b="1" u="sng" kern="100" err="1">
                <a:ea typeface="+mn-lt"/>
                <a:cs typeface="+mn-lt"/>
              </a:rPr>
              <a:t>sakuna</a:t>
            </a:r>
            <a:r>
              <a:rPr lang="en-US" sz="1400" b="1" u="sng" kern="100">
                <a:ea typeface="+mn-lt"/>
                <a:cs typeface="+mn-lt"/>
              </a:rPr>
              <a:t> </a:t>
            </a:r>
            <a:r>
              <a:rPr lang="en-US" sz="1400" b="1" u="sng" kern="100" err="1">
                <a:ea typeface="+mn-lt"/>
                <a:cs typeface="+mn-lt"/>
              </a:rPr>
              <a:t>dahil</a:t>
            </a:r>
            <a:r>
              <a:rPr lang="en-US" sz="1400" b="1" u="sng" kern="100">
                <a:ea typeface="+mn-lt"/>
                <a:cs typeface="+mn-lt"/>
              </a:rPr>
              <a:t> </a:t>
            </a:r>
            <a:r>
              <a:rPr lang="en-US" sz="1400" b="1" u="sng" kern="100" err="1">
                <a:ea typeface="+mn-lt"/>
                <a:cs typeface="+mn-lt"/>
              </a:rPr>
              <a:t>sa</a:t>
            </a:r>
            <a:r>
              <a:rPr lang="en-US" sz="1400" b="1" u="sng" kern="100">
                <a:ea typeface="+mn-lt"/>
                <a:cs typeface="+mn-lt"/>
              </a:rPr>
              <a:t> electric shock</a:t>
            </a:r>
            <a:r>
              <a:rPr lang="en-US" sz="1400" kern="100">
                <a:ea typeface="+mn-lt"/>
                <a:cs typeface="+mn-lt"/>
              </a:rPr>
              <a:t>.</a:t>
            </a:r>
            <a:endParaRPr lang="ja-JP" altLang="en-US"/>
          </a:p>
          <a:p>
            <a:pPr algn="just">
              <a:buNone/>
            </a:pPr>
            <a:r>
              <a:rPr lang="en-US" sz="1400" kern="100">
                <a:ea typeface="+mn-lt"/>
                <a:cs typeface="+mn-lt"/>
              </a:rPr>
              <a:t>Ang </a:t>
            </a:r>
            <a:r>
              <a:rPr lang="en-US" sz="1400" kern="100" err="1">
                <a:effectLst/>
                <a:ea typeface="+mn-lt"/>
                <a:cs typeface="+mn-lt"/>
              </a:rPr>
              <a:t>ibig</a:t>
            </a:r>
            <a:r>
              <a:rPr lang="en-US" sz="1400" kern="100">
                <a:effectLst/>
                <a:ea typeface="+mn-lt"/>
                <a:cs typeface="+mn-lt"/>
              </a:rPr>
              <a:t> </a:t>
            </a:r>
            <a:r>
              <a:rPr lang="en-US" sz="1400" kern="100" err="1">
                <a:effectLst/>
                <a:ea typeface="+mn-lt"/>
                <a:cs typeface="+mn-lt"/>
              </a:rPr>
              <a:t>sabihin</a:t>
            </a:r>
            <a:r>
              <a:rPr lang="en-US" sz="1400" kern="100">
                <a:effectLst/>
                <a:ea typeface="+mn-lt"/>
                <a:cs typeface="+mn-lt"/>
              </a:rPr>
              <a:t> ng "</a:t>
            </a:r>
            <a:r>
              <a:rPr lang="en-US" sz="1400" b="1" u="sng" kern="100">
                <a:effectLst/>
                <a:ea typeface="+mn-lt"/>
                <a:cs typeface="+mn-lt"/>
              </a:rPr>
              <a:t>electric shock</a:t>
            </a:r>
            <a:r>
              <a:rPr lang="en-US" sz="1400" kern="100">
                <a:effectLst/>
                <a:ea typeface="+mn-lt"/>
                <a:cs typeface="+mn-lt"/>
              </a:rPr>
              <a:t>" ay </a:t>
            </a:r>
            <a:r>
              <a:rPr lang="en-US" sz="1400" b="1" u="sng" kern="100" err="1">
                <a:ea typeface="+mn-lt"/>
                <a:cs typeface="+mn-lt"/>
              </a:rPr>
              <a:t>kumunektang</a:t>
            </a:r>
            <a:r>
              <a:rPr lang="en-US" sz="1400" b="1" u="sng" kern="100">
                <a:effectLst/>
                <a:ea typeface="+mn-lt"/>
                <a:cs typeface="+mn-lt"/>
              </a:rPr>
              <a:t> </a:t>
            </a:r>
            <a:r>
              <a:rPr lang="en-US" sz="1400" b="1" u="sng" kern="100" err="1">
                <a:effectLst/>
                <a:ea typeface="+mn-lt"/>
                <a:cs typeface="+mn-lt"/>
              </a:rPr>
              <a:t>daloy</a:t>
            </a:r>
            <a:r>
              <a:rPr lang="en-US" sz="1400" b="1" u="sng" kern="100">
                <a:effectLst/>
                <a:ea typeface="+mn-lt"/>
                <a:cs typeface="+mn-lt"/>
              </a:rPr>
              <a:t> ng electric current</a:t>
            </a:r>
            <a:r>
              <a:rPr lang="en-US" sz="1400" b="1" u="sng" kern="100">
                <a:ea typeface="+mn-lt"/>
                <a:cs typeface="+mn-lt"/>
              </a:rPr>
              <a:t> </a:t>
            </a:r>
            <a:r>
              <a:rPr lang="en-US" sz="1400" b="1" u="sng" kern="100" err="1">
                <a:ea typeface="+mn-lt"/>
                <a:cs typeface="+mn-lt"/>
              </a:rPr>
              <a:t>sa</a:t>
            </a:r>
            <a:r>
              <a:rPr lang="en-US" sz="1400" b="1" u="sng" kern="100">
                <a:ea typeface="+mn-lt"/>
                <a:cs typeface="+mn-lt"/>
              </a:rPr>
              <a:t> </a:t>
            </a:r>
            <a:r>
              <a:rPr lang="en-US" sz="1400" b="1" u="sng" kern="100" err="1">
                <a:ea typeface="+mn-lt"/>
                <a:cs typeface="+mn-lt"/>
              </a:rPr>
              <a:t>katawan</a:t>
            </a:r>
            <a:r>
              <a:rPr lang="en-US" sz="1400" b="1" u="sng" kern="100">
                <a:ea typeface="+mn-lt"/>
                <a:cs typeface="+mn-lt"/>
              </a:rPr>
              <a:t> ng </a:t>
            </a:r>
            <a:r>
              <a:rPr lang="en-US" sz="1400" b="1" u="sng" kern="100" err="1">
                <a:ea typeface="+mn-lt"/>
                <a:cs typeface="+mn-lt"/>
              </a:rPr>
              <a:t>tao</a:t>
            </a:r>
            <a:r>
              <a:rPr lang="en-US" sz="1400" kern="100">
                <a:effectLst/>
                <a:ea typeface="+mn-lt"/>
                <a:cs typeface="+mn-lt"/>
              </a:rPr>
              <a:t>,</a:t>
            </a:r>
            <a:r>
              <a:rPr lang="en-US" sz="1400" kern="100">
                <a:ea typeface="+mn-lt"/>
                <a:cs typeface="+mn-lt"/>
              </a:rPr>
              <a:t> at </a:t>
            </a:r>
            <a:r>
              <a:rPr lang="en-US" sz="1400" kern="100" err="1">
                <a:ea typeface="+mn-lt"/>
                <a:cs typeface="+mn-lt"/>
              </a:rPr>
              <a:t>tinatawag</a:t>
            </a:r>
            <a:r>
              <a:rPr lang="en-US" sz="1400" kern="100">
                <a:ea typeface="+mn-lt"/>
                <a:cs typeface="+mn-lt"/>
              </a:rPr>
              <a:t> ding electric shock o </a:t>
            </a:r>
            <a:r>
              <a:rPr lang="en-US" sz="1400" kern="100">
                <a:effectLst/>
                <a:ea typeface="+mn-lt"/>
                <a:cs typeface="+mn-lt"/>
              </a:rPr>
              <a:t>electric shock.</a:t>
            </a:r>
            <a:endParaRPr lang="ja-JP">
              <a:ea typeface="+mn-lt"/>
              <a:cs typeface="+mn-lt"/>
            </a:endParaRPr>
          </a:p>
          <a:p>
            <a:pPr algn="just">
              <a:buNone/>
            </a:pPr>
            <a:r>
              <a:rPr lang="en-US" sz="1400" kern="100">
                <a:effectLst/>
                <a:ea typeface="+mn-lt"/>
                <a:cs typeface="+mn-lt"/>
              </a:rPr>
              <a:t>Ang </a:t>
            </a:r>
            <a:r>
              <a:rPr lang="en-US" sz="1400" kern="100" err="1">
                <a:effectLst/>
                <a:ea typeface="+mn-lt"/>
                <a:cs typeface="+mn-lt"/>
              </a:rPr>
              <a:t>mga</a:t>
            </a:r>
            <a:r>
              <a:rPr lang="en-US" sz="1400" kern="100">
                <a:effectLst/>
                <a:ea typeface="+mn-lt"/>
                <a:cs typeface="+mn-lt"/>
              </a:rPr>
              <a:t> </a:t>
            </a:r>
            <a:r>
              <a:rPr lang="en-US" sz="1400" b="1" u="sng" kern="100" err="1">
                <a:effectLst/>
                <a:ea typeface="+mn-lt"/>
                <a:cs typeface="+mn-lt"/>
              </a:rPr>
              <a:t>sanhi</a:t>
            </a:r>
            <a:r>
              <a:rPr lang="en-US" sz="1400" b="1" u="sng" kern="100">
                <a:effectLst/>
                <a:ea typeface="+mn-lt"/>
                <a:cs typeface="+mn-lt"/>
              </a:rPr>
              <a:t> ng electric shock</a:t>
            </a:r>
            <a:r>
              <a:rPr lang="en-US" sz="1400" kern="100">
                <a:effectLst/>
                <a:ea typeface="+mn-lt"/>
                <a:cs typeface="+mn-lt"/>
              </a:rPr>
              <a:t> </a:t>
            </a:r>
            <a:r>
              <a:rPr lang="en-US" sz="1400" b="1" u="sng" kern="100" err="1">
                <a:effectLst/>
                <a:ea typeface="+mn-lt"/>
                <a:cs typeface="+mn-lt"/>
              </a:rPr>
              <a:t>kapag</a:t>
            </a:r>
            <a:r>
              <a:rPr lang="en-US" sz="1400" b="1" u="sng" kern="100">
                <a:effectLst/>
                <a:ea typeface="+mn-lt"/>
                <a:cs typeface="+mn-lt"/>
              </a:rPr>
              <a:t> </a:t>
            </a:r>
            <a:r>
              <a:rPr lang="en-US" sz="1400" b="1" u="sng" kern="100" err="1">
                <a:ea typeface="+mn-lt"/>
                <a:cs typeface="+mn-lt"/>
              </a:rPr>
              <a:t>ginagamit</a:t>
            </a:r>
            <a:r>
              <a:rPr lang="en-US" sz="1400" b="1" u="sng" kern="100">
                <a:ea typeface="+mn-lt"/>
                <a:cs typeface="+mn-lt"/>
              </a:rPr>
              <a:t> ang </a:t>
            </a:r>
            <a:r>
              <a:rPr lang="en-US" sz="1400" b="1" u="sng" kern="100">
                <a:effectLst/>
                <a:ea typeface="+mn-lt"/>
                <a:cs typeface="+mn-lt"/>
              </a:rPr>
              <a:t>aerial work platform</a:t>
            </a:r>
            <a:r>
              <a:rPr lang="en-US" sz="1400" b="1" u="sng" kern="100">
                <a:ea typeface="+mn-lt"/>
                <a:cs typeface="+mn-lt"/>
              </a:rPr>
              <a:t>  vehicle </a:t>
            </a:r>
            <a:r>
              <a:rPr lang="en-US" sz="1400" kern="100">
                <a:ea typeface="+mn-lt"/>
                <a:cs typeface="+mn-lt"/>
              </a:rPr>
              <a:t>ay</a:t>
            </a:r>
            <a:r>
              <a:rPr lang="en-US" sz="1400" kern="100">
                <a:effectLst/>
                <a:ea typeface="+mn-lt"/>
                <a:cs typeface="+mn-lt"/>
              </a:rPr>
              <a:t> </a:t>
            </a:r>
            <a:r>
              <a:rPr lang="en-US" sz="1400" kern="100" err="1">
                <a:effectLst/>
                <a:ea typeface="+mn-lt"/>
                <a:cs typeface="+mn-lt"/>
              </a:rPr>
              <a:t>kinabibilangan</a:t>
            </a:r>
            <a:r>
              <a:rPr lang="en-US" sz="1400" kern="100">
                <a:effectLst/>
                <a:ea typeface="+mn-lt"/>
                <a:cs typeface="+mn-lt"/>
              </a:rPr>
              <a:t> ng contact </a:t>
            </a:r>
            <a:r>
              <a:rPr lang="en-US" sz="1400" kern="100" err="1">
                <a:effectLst/>
                <a:ea typeface="+mn-lt"/>
                <a:cs typeface="+mn-lt"/>
              </a:rPr>
              <a:t>sa</a:t>
            </a:r>
            <a:r>
              <a:rPr lang="en-US" sz="1400" kern="100">
                <a:effectLst/>
                <a:ea typeface="+mn-lt"/>
                <a:cs typeface="+mn-lt"/>
              </a:rPr>
              <a:t> </a:t>
            </a:r>
            <a:r>
              <a:rPr lang="en-US" sz="1400" b="1" u="sng" kern="100">
                <a:effectLst/>
                <a:ea typeface="+mn-lt"/>
                <a:cs typeface="+mn-lt"/>
              </a:rPr>
              <a:t>power transmission lines at distribution lines</a:t>
            </a:r>
            <a:r>
              <a:rPr lang="en-US" sz="1400" kern="100">
                <a:effectLst/>
                <a:ea typeface="+mn-lt"/>
                <a:cs typeface="+mn-lt"/>
              </a:rPr>
              <a:t>, </a:t>
            </a:r>
            <a:r>
              <a:rPr lang="en-US" sz="1400" b="1" u="sng" kern="100" err="1">
                <a:effectLst/>
                <a:ea typeface="+mn-lt"/>
                <a:cs typeface="+mn-lt"/>
              </a:rPr>
              <a:t>hindi</a:t>
            </a:r>
            <a:r>
              <a:rPr lang="en-US" sz="1400" b="1" u="sng" kern="100">
                <a:effectLst/>
                <a:ea typeface="+mn-lt"/>
                <a:cs typeface="+mn-lt"/>
              </a:rPr>
              <a:t> </a:t>
            </a:r>
            <a:r>
              <a:rPr lang="en-US" sz="1400" b="1" u="sng" kern="100" err="1">
                <a:effectLst/>
                <a:ea typeface="+mn-lt"/>
                <a:cs typeface="+mn-lt"/>
              </a:rPr>
              <a:t>wastong</a:t>
            </a:r>
            <a:r>
              <a:rPr lang="en-US" sz="1400" b="1" u="sng" kern="100">
                <a:effectLst/>
                <a:ea typeface="+mn-lt"/>
                <a:cs typeface="+mn-lt"/>
              </a:rPr>
              <a:t> </a:t>
            </a:r>
            <a:r>
              <a:rPr lang="en-US" sz="1400" b="1" u="sng" kern="100" err="1">
                <a:effectLst/>
                <a:ea typeface="+mn-lt"/>
                <a:cs typeface="+mn-lt"/>
              </a:rPr>
              <a:t>paggamit</a:t>
            </a:r>
            <a:r>
              <a:rPr lang="en-US" sz="1400" b="1" u="sng" kern="100">
                <a:effectLst/>
                <a:ea typeface="+mn-lt"/>
                <a:cs typeface="+mn-lt"/>
              </a:rPr>
              <a:t> ng aerial work platform, at electric leakage </a:t>
            </a:r>
            <a:r>
              <a:rPr lang="en-US" sz="1400" b="1" u="sng" kern="100" err="1">
                <a:effectLst/>
                <a:ea typeface="+mn-lt"/>
                <a:cs typeface="+mn-lt"/>
              </a:rPr>
              <a:t>dahil</a:t>
            </a:r>
            <a:r>
              <a:rPr lang="en-US" sz="1400" b="1" u="sng" kern="100">
                <a:effectLst/>
                <a:ea typeface="+mn-lt"/>
                <a:cs typeface="+mn-lt"/>
              </a:rPr>
              <a:t> </a:t>
            </a:r>
            <a:r>
              <a:rPr lang="en-US" sz="1400" b="1" u="sng" kern="100" err="1">
                <a:effectLst/>
                <a:ea typeface="+mn-lt"/>
                <a:cs typeface="+mn-lt"/>
              </a:rPr>
              <a:t>sa</a:t>
            </a:r>
            <a:r>
              <a:rPr lang="en-US" sz="1400" b="1" u="sng" kern="100">
                <a:effectLst/>
                <a:ea typeface="+mn-lt"/>
                <a:cs typeface="+mn-lt"/>
              </a:rPr>
              <a:t> </a:t>
            </a:r>
            <a:r>
              <a:rPr lang="en-US" sz="1400" b="1" u="sng" kern="100" err="1">
                <a:effectLst/>
                <a:ea typeface="+mn-lt"/>
                <a:cs typeface="+mn-lt"/>
              </a:rPr>
              <a:t>hindi</a:t>
            </a:r>
            <a:r>
              <a:rPr lang="en-US" sz="1400" b="1" u="sng" kern="100">
                <a:effectLst/>
                <a:ea typeface="+mn-lt"/>
                <a:cs typeface="+mn-lt"/>
              </a:rPr>
              <a:t> </a:t>
            </a:r>
            <a:r>
              <a:rPr lang="en-US" sz="1400" b="1" u="sng" kern="100" err="1">
                <a:effectLst/>
                <a:ea typeface="+mn-lt"/>
                <a:cs typeface="+mn-lt"/>
              </a:rPr>
              <a:t>magandang</a:t>
            </a:r>
            <a:r>
              <a:rPr lang="en-US" sz="1400" b="1" u="sng" kern="100">
                <a:effectLst/>
                <a:ea typeface="+mn-lt"/>
                <a:cs typeface="+mn-lt"/>
              </a:rPr>
              <a:t> maintenance.</a:t>
            </a:r>
            <a:endParaRPr lang="ja-JP">
              <a:ea typeface="+mn-lt"/>
              <a:cs typeface="+mn-lt"/>
            </a:endParaRPr>
          </a:p>
          <a:p>
            <a:pPr algn="just">
              <a:buNone/>
            </a:pPr>
            <a:r>
              <a:rPr lang="en-US" sz="1400" kern="100">
                <a:effectLst/>
                <a:ea typeface="+mn-lt"/>
                <a:cs typeface="+mn-lt"/>
              </a:rPr>
              <a:t>Ang </a:t>
            </a:r>
            <a:r>
              <a:rPr lang="en-US" sz="1400" kern="100" err="1">
                <a:effectLst/>
                <a:ea typeface="+mn-lt"/>
                <a:cs typeface="+mn-lt"/>
              </a:rPr>
              <a:t>katawan</a:t>
            </a:r>
            <a:r>
              <a:rPr lang="en-US" sz="1400" kern="100">
                <a:effectLst/>
                <a:ea typeface="+mn-lt"/>
                <a:cs typeface="+mn-lt"/>
              </a:rPr>
              <a:t> ng </a:t>
            </a:r>
            <a:r>
              <a:rPr lang="en-US" sz="1400" kern="100" err="1">
                <a:effectLst/>
                <a:ea typeface="+mn-lt"/>
                <a:cs typeface="+mn-lt"/>
              </a:rPr>
              <a:t>tao</a:t>
            </a:r>
            <a:r>
              <a:rPr lang="en-US" sz="1400" kern="100">
                <a:effectLst/>
                <a:ea typeface="+mn-lt"/>
                <a:cs typeface="+mn-lt"/>
              </a:rPr>
              <a:t> ay may </a:t>
            </a:r>
            <a:r>
              <a:rPr lang="en-US" sz="1400" kern="100" err="1">
                <a:effectLst/>
                <a:ea typeface="+mn-lt"/>
                <a:cs typeface="+mn-lt"/>
              </a:rPr>
              <a:t>mababang</a:t>
            </a:r>
            <a:r>
              <a:rPr lang="en-US" sz="1400" kern="100">
                <a:effectLst/>
                <a:ea typeface="+mn-lt"/>
                <a:cs typeface="+mn-lt"/>
              </a:rPr>
              <a:t> </a:t>
            </a:r>
            <a:r>
              <a:rPr lang="en-US" sz="1400" kern="100" err="1">
                <a:ea typeface="+mn-lt"/>
                <a:cs typeface="+mn-lt"/>
              </a:rPr>
              <a:t>elektrikal</a:t>
            </a:r>
            <a:r>
              <a:rPr lang="en-US" sz="1400" kern="100">
                <a:ea typeface="+mn-lt"/>
                <a:cs typeface="+mn-lt"/>
              </a:rPr>
              <a:t> </a:t>
            </a:r>
            <a:r>
              <a:rPr lang="en-US" sz="1400" kern="100" err="1">
                <a:ea typeface="+mn-lt"/>
                <a:cs typeface="+mn-lt"/>
              </a:rPr>
              <a:t>na</a:t>
            </a:r>
            <a:r>
              <a:rPr lang="en-US" sz="1400" kern="100">
                <a:ea typeface="+mn-lt"/>
                <a:cs typeface="+mn-lt"/>
              </a:rPr>
              <a:t> </a:t>
            </a:r>
            <a:r>
              <a:rPr lang="en-US" sz="1400" kern="100" err="1">
                <a:ea typeface="+mn-lt"/>
                <a:cs typeface="+mn-lt"/>
              </a:rPr>
              <a:t>resistensya</a:t>
            </a:r>
            <a:r>
              <a:rPr lang="en-US" sz="1400" kern="100">
                <a:effectLst/>
                <a:ea typeface="+mn-lt"/>
                <a:cs typeface="+mn-lt"/>
              </a:rPr>
              <a:t>, at </a:t>
            </a:r>
            <a:r>
              <a:rPr lang="en-US" sz="1400" kern="100" err="1">
                <a:effectLst/>
                <a:ea typeface="+mn-lt"/>
                <a:cs typeface="+mn-lt"/>
              </a:rPr>
              <a:t>lalo</a:t>
            </a:r>
            <a:r>
              <a:rPr lang="en-US" sz="1400" kern="100">
                <a:effectLst/>
                <a:ea typeface="+mn-lt"/>
                <a:cs typeface="+mn-lt"/>
              </a:rPr>
              <a:t> </a:t>
            </a:r>
            <a:r>
              <a:rPr lang="en-US" sz="1400" kern="100" err="1">
                <a:effectLst/>
                <a:ea typeface="+mn-lt"/>
                <a:cs typeface="+mn-lt"/>
              </a:rPr>
              <a:t>na</a:t>
            </a:r>
            <a:r>
              <a:rPr lang="en-US" sz="1400" kern="100">
                <a:effectLst/>
                <a:ea typeface="+mn-lt"/>
                <a:cs typeface="+mn-lt"/>
              </a:rPr>
              <a:t> </a:t>
            </a:r>
            <a:r>
              <a:rPr lang="en-US" sz="1400" kern="100" err="1">
                <a:effectLst/>
                <a:ea typeface="+mn-lt"/>
                <a:cs typeface="+mn-lt"/>
              </a:rPr>
              <a:t>kapag</a:t>
            </a:r>
            <a:r>
              <a:rPr lang="en-US" sz="1400" kern="100">
                <a:effectLst/>
                <a:ea typeface="+mn-lt"/>
                <a:cs typeface="+mn-lt"/>
              </a:rPr>
              <a:t> </a:t>
            </a:r>
            <a:r>
              <a:rPr lang="en-US" sz="1400" kern="100" err="1">
                <a:effectLst/>
                <a:ea typeface="+mn-lt"/>
                <a:cs typeface="+mn-lt"/>
              </a:rPr>
              <a:t>ito</a:t>
            </a:r>
            <a:r>
              <a:rPr lang="en-US" sz="1400" kern="100">
                <a:effectLst/>
                <a:ea typeface="+mn-lt"/>
                <a:cs typeface="+mn-lt"/>
              </a:rPr>
              <a:t> ay </a:t>
            </a:r>
            <a:r>
              <a:rPr lang="en-US" sz="1400" kern="100" err="1">
                <a:effectLst/>
                <a:ea typeface="+mn-lt"/>
                <a:cs typeface="+mn-lt"/>
              </a:rPr>
              <a:t>basa</a:t>
            </a:r>
            <a:r>
              <a:rPr lang="en-US" sz="1400" kern="100">
                <a:effectLst/>
                <a:ea typeface="+mn-lt"/>
                <a:cs typeface="+mn-lt"/>
              </a:rPr>
              <a:t> ng </a:t>
            </a:r>
            <a:r>
              <a:rPr lang="en-US" sz="1400" kern="100" err="1">
                <a:effectLst/>
                <a:ea typeface="+mn-lt"/>
                <a:cs typeface="+mn-lt"/>
              </a:rPr>
              <a:t>tubig</a:t>
            </a:r>
            <a:r>
              <a:rPr lang="en-US" sz="1400" kern="100">
                <a:ea typeface="+mn-lt"/>
                <a:cs typeface="+mn-lt"/>
              </a:rPr>
              <a:t>, </a:t>
            </a:r>
            <a:r>
              <a:rPr lang="en-US" sz="1400" kern="100" err="1">
                <a:ea typeface="+mn-lt"/>
                <a:cs typeface="+mn-lt"/>
              </a:rPr>
              <a:t>ito</a:t>
            </a:r>
            <a:r>
              <a:rPr lang="en-US" sz="1400" kern="100">
                <a:ea typeface="+mn-lt"/>
                <a:cs typeface="+mn-lt"/>
              </a:rPr>
              <a:t> ay </a:t>
            </a:r>
            <a:r>
              <a:rPr lang="en-US" sz="1400" kern="100" err="1">
                <a:ea typeface="+mn-lt"/>
                <a:cs typeface="+mn-lt"/>
              </a:rPr>
              <a:t>lubhang</a:t>
            </a:r>
            <a:r>
              <a:rPr lang="en-US" sz="1400" kern="100">
                <a:ea typeface="+mn-lt"/>
                <a:cs typeface="+mn-lt"/>
              </a:rPr>
              <a:t> </a:t>
            </a:r>
            <a:r>
              <a:rPr lang="en-US" sz="1400" kern="100" err="1">
                <a:ea typeface="+mn-lt"/>
                <a:cs typeface="+mn-lt"/>
              </a:rPr>
              <a:t>mapanganib</a:t>
            </a:r>
            <a:r>
              <a:rPr lang="en-US" sz="1400" kern="100">
                <a:ea typeface="+mn-lt"/>
                <a:cs typeface="+mn-lt"/>
              </a:rPr>
              <a:t> </a:t>
            </a:r>
            <a:r>
              <a:rPr lang="en-US" sz="1400" kern="100" err="1">
                <a:ea typeface="+mn-lt"/>
                <a:cs typeface="+mn-lt"/>
              </a:rPr>
              <a:t>dahil</a:t>
            </a:r>
            <a:r>
              <a:rPr lang="en-US" sz="1400" kern="100">
                <a:ea typeface="+mn-lt"/>
                <a:cs typeface="+mn-lt"/>
              </a:rPr>
              <a:t> ang </a:t>
            </a:r>
            <a:r>
              <a:rPr lang="en-US" sz="1400" kern="100" err="1">
                <a:ea typeface="+mn-lt"/>
                <a:cs typeface="+mn-lt"/>
              </a:rPr>
              <a:t>agos</a:t>
            </a:r>
            <a:r>
              <a:rPr lang="en-US" sz="1400" kern="100">
                <a:ea typeface="+mn-lt"/>
                <a:cs typeface="+mn-lt"/>
              </a:rPr>
              <a:t> ay </a:t>
            </a:r>
            <a:r>
              <a:rPr lang="en-US" sz="1400" kern="100" err="1">
                <a:ea typeface="+mn-lt"/>
                <a:cs typeface="+mn-lt"/>
              </a:rPr>
              <a:t>madaling</a:t>
            </a:r>
            <a:r>
              <a:rPr lang="en-US" sz="1400" kern="100">
                <a:ea typeface="+mn-lt"/>
                <a:cs typeface="+mn-lt"/>
              </a:rPr>
              <a:t> </a:t>
            </a:r>
            <a:r>
              <a:rPr lang="en-US" sz="1400" kern="100" err="1">
                <a:ea typeface="+mn-lt"/>
                <a:cs typeface="+mn-lt"/>
              </a:rPr>
              <a:t>dumaloy</a:t>
            </a:r>
            <a:r>
              <a:rPr lang="en-US" sz="1400" kern="100">
                <a:effectLst/>
                <a:ea typeface="+mn-lt"/>
                <a:cs typeface="+mn-lt"/>
              </a:rPr>
              <a:t>. Sa </a:t>
            </a:r>
            <a:r>
              <a:rPr lang="en-US" sz="1400" b="1" u="sng" kern="100" err="1">
                <a:effectLst/>
                <a:ea typeface="+mn-lt"/>
                <a:cs typeface="+mn-lt"/>
              </a:rPr>
              <a:t>banayad</a:t>
            </a:r>
            <a:r>
              <a:rPr lang="en-US" sz="1400" b="1" u="sng" kern="100">
                <a:effectLst/>
                <a:ea typeface="+mn-lt"/>
                <a:cs typeface="+mn-lt"/>
              </a:rPr>
              <a:t> </a:t>
            </a:r>
            <a:r>
              <a:rPr lang="en-US" sz="1400" b="1" u="sng" kern="100" err="1">
                <a:effectLst/>
                <a:ea typeface="+mn-lt"/>
                <a:cs typeface="+mn-lt"/>
              </a:rPr>
              <a:t>na</a:t>
            </a:r>
            <a:r>
              <a:rPr lang="en-US" sz="1400" b="1" u="sng" kern="100">
                <a:effectLst/>
                <a:ea typeface="+mn-lt"/>
                <a:cs typeface="+mn-lt"/>
              </a:rPr>
              <a:t> </a:t>
            </a:r>
            <a:r>
              <a:rPr lang="en-US" sz="1400" b="1" u="sng" kern="100" err="1">
                <a:effectLst/>
                <a:ea typeface="+mn-lt"/>
                <a:cs typeface="+mn-lt"/>
              </a:rPr>
              <a:t>mga</a:t>
            </a:r>
            <a:r>
              <a:rPr lang="en-US" sz="1400" b="1" u="sng" kern="100">
                <a:effectLst/>
                <a:ea typeface="+mn-lt"/>
                <a:cs typeface="+mn-lt"/>
              </a:rPr>
              <a:t> </a:t>
            </a:r>
            <a:r>
              <a:rPr lang="en-US" sz="1400" b="1" u="sng" kern="100" err="1">
                <a:effectLst/>
                <a:ea typeface="+mn-lt"/>
                <a:cs typeface="+mn-lt"/>
              </a:rPr>
              <a:t>kaso</a:t>
            </a:r>
            <a:r>
              <a:rPr lang="en-US" sz="1400" b="1" u="sng" kern="100">
                <a:effectLst/>
                <a:ea typeface="+mn-lt"/>
                <a:cs typeface="+mn-lt"/>
              </a:rPr>
              <a:t>, ang </a:t>
            </a:r>
            <a:r>
              <a:rPr lang="en-US" sz="1400" b="1" u="sng" kern="100" err="1">
                <a:effectLst/>
                <a:ea typeface="+mn-lt"/>
                <a:cs typeface="+mn-lt"/>
              </a:rPr>
              <a:t>mga</a:t>
            </a:r>
            <a:r>
              <a:rPr lang="en-US" sz="1400" b="1" u="sng" kern="100">
                <a:effectLst/>
                <a:ea typeface="+mn-lt"/>
                <a:cs typeface="+mn-lt"/>
              </a:rPr>
              <a:t> </a:t>
            </a:r>
            <a:r>
              <a:rPr lang="en-US" sz="1400" b="1" u="sng" kern="100" err="1">
                <a:effectLst/>
                <a:ea typeface="+mn-lt"/>
                <a:cs typeface="+mn-lt"/>
              </a:rPr>
              <a:t>sintomas</a:t>
            </a:r>
            <a:r>
              <a:rPr lang="en-US" sz="1400" b="1" u="sng" kern="100">
                <a:effectLst/>
                <a:ea typeface="+mn-lt"/>
                <a:cs typeface="+mn-lt"/>
              </a:rPr>
              <a:t> </a:t>
            </a:r>
            <a:r>
              <a:rPr lang="en-US" sz="1400" b="1" u="sng" kern="100" err="1">
                <a:effectLst/>
                <a:ea typeface="+mn-lt"/>
                <a:cs typeface="+mn-lt"/>
              </a:rPr>
              <a:t>tulad</a:t>
            </a:r>
            <a:r>
              <a:rPr lang="en-US" sz="1400" b="1" u="sng" kern="100">
                <a:effectLst/>
                <a:ea typeface="+mn-lt"/>
                <a:cs typeface="+mn-lt"/>
              </a:rPr>
              <a:t> ng </a:t>
            </a:r>
            <a:r>
              <a:rPr lang="en-US" sz="1400" b="1" u="sng" kern="100" err="1">
                <a:effectLst/>
                <a:ea typeface="+mn-lt"/>
                <a:cs typeface="+mn-lt"/>
              </a:rPr>
              <a:t>pansamantalang</a:t>
            </a:r>
            <a:r>
              <a:rPr lang="en-US" sz="1400" b="1" u="sng" kern="100">
                <a:effectLst/>
                <a:ea typeface="+mn-lt"/>
                <a:cs typeface="+mn-lt"/>
              </a:rPr>
              <a:t> </a:t>
            </a:r>
            <a:r>
              <a:rPr lang="en-US" sz="1400" b="1" u="sng" kern="100" err="1">
                <a:effectLst/>
                <a:ea typeface="+mn-lt"/>
                <a:cs typeface="+mn-lt"/>
              </a:rPr>
              <a:t>pananakit</a:t>
            </a:r>
            <a:r>
              <a:rPr lang="en-US" sz="1400" b="1" u="sng" kern="100">
                <a:effectLst/>
                <a:ea typeface="+mn-lt"/>
                <a:cs typeface="+mn-lt"/>
              </a:rPr>
              <a:t> at </a:t>
            </a:r>
            <a:r>
              <a:rPr lang="en-US" sz="1400" b="1" u="sng" kern="100" err="1">
                <a:effectLst/>
                <a:ea typeface="+mn-lt"/>
                <a:cs typeface="+mn-lt"/>
              </a:rPr>
              <a:t>pamamanhid</a:t>
            </a:r>
            <a:r>
              <a:rPr lang="en-US" sz="1400" kern="100">
                <a:effectLst/>
                <a:ea typeface="+mn-lt"/>
                <a:cs typeface="+mn-lt"/>
              </a:rPr>
              <a:t> ay </a:t>
            </a:r>
            <a:r>
              <a:rPr lang="en-US" sz="1400" kern="100" err="1">
                <a:effectLst/>
                <a:ea typeface="+mn-lt"/>
                <a:cs typeface="+mn-lt"/>
              </a:rPr>
              <a:t>maaaring</a:t>
            </a:r>
            <a:r>
              <a:rPr lang="en-US" sz="1400" kern="100">
                <a:effectLst/>
                <a:ea typeface="+mn-lt"/>
                <a:cs typeface="+mn-lt"/>
              </a:rPr>
              <a:t> </a:t>
            </a:r>
            <a:r>
              <a:rPr lang="en-US" sz="1400" kern="100" err="1">
                <a:effectLst/>
                <a:ea typeface="+mn-lt"/>
                <a:cs typeface="+mn-lt"/>
              </a:rPr>
              <a:t>sapat</a:t>
            </a:r>
            <a:r>
              <a:rPr lang="en-US" sz="1400" kern="100">
                <a:effectLst/>
                <a:ea typeface="+mn-lt"/>
                <a:cs typeface="+mn-lt"/>
              </a:rPr>
              <a:t>, </a:t>
            </a:r>
            <a:r>
              <a:rPr lang="en-US" sz="1400" b="1" u="sng" kern="100" err="1">
                <a:effectLst/>
                <a:ea typeface="+mn-lt"/>
                <a:cs typeface="+mn-lt"/>
              </a:rPr>
              <a:t>ngunit</a:t>
            </a:r>
            <a:r>
              <a:rPr lang="en-US" sz="1400" b="1" u="sng" kern="100">
                <a:effectLst/>
                <a:ea typeface="+mn-lt"/>
                <a:cs typeface="+mn-lt"/>
              </a:rPr>
              <a:t> </a:t>
            </a:r>
            <a:r>
              <a:rPr lang="en-US" sz="1400" b="1" u="sng" kern="100" err="1">
                <a:effectLst/>
                <a:ea typeface="+mn-lt"/>
                <a:cs typeface="+mn-lt"/>
              </a:rPr>
              <a:t>sa</a:t>
            </a:r>
            <a:r>
              <a:rPr lang="en-US" sz="1400" b="1" u="sng" kern="100">
                <a:effectLst/>
                <a:ea typeface="+mn-lt"/>
                <a:cs typeface="+mn-lt"/>
              </a:rPr>
              <a:t> </a:t>
            </a:r>
            <a:r>
              <a:rPr lang="en-US" sz="1400" b="1" u="sng" kern="100" err="1">
                <a:effectLst/>
                <a:ea typeface="+mn-lt"/>
                <a:cs typeface="+mn-lt"/>
              </a:rPr>
              <a:t>mga</a:t>
            </a:r>
            <a:r>
              <a:rPr lang="en-US" sz="1400" b="1" u="sng" kern="100">
                <a:effectLst/>
                <a:ea typeface="+mn-lt"/>
                <a:cs typeface="+mn-lt"/>
              </a:rPr>
              <a:t> </a:t>
            </a:r>
            <a:r>
              <a:rPr lang="en-US" sz="1400" b="1" u="sng" kern="100" err="1">
                <a:effectLst/>
                <a:ea typeface="+mn-lt"/>
                <a:cs typeface="+mn-lt"/>
              </a:rPr>
              <a:t>malalang</a:t>
            </a:r>
            <a:r>
              <a:rPr lang="en-US" sz="1400" b="1" u="sng" kern="100">
                <a:effectLst/>
                <a:ea typeface="+mn-lt"/>
                <a:cs typeface="+mn-lt"/>
              </a:rPr>
              <a:t> </a:t>
            </a:r>
            <a:r>
              <a:rPr lang="en-US" sz="1400" b="1" u="sng" kern="100" err="1">
                <a:effectLst/>
                <a:ea typeface="+mn-lt"/>
                <a:cs typeface="+mn-lt"/>
              </a:rPr>
              <a:t>kaso</a:t>
            </a:r>
            <a:r>
              <a:rPr lang="en-US" sz="1400" b="1" u="sng" kern="100">
                <a:effectLst/>
                <a:ea typeface="+mn-lt"/>
                <a:cs typeface="+mn-lt"/>
              </a:rPr>
              <a:t>, </a:t>
            </a:r>
            <a:r>
              <a:rPr lang="en-US" sz="1400" b="1" u="sng" kern="100" err="1">
                <a:ea typeface="+mn-lt"/>
                <a:cs typeface="+mn-lt"/>
              </a:rPr>
              <a:t>maaaring</a:t>
            </a:r>
            <a:r>
              <a:rPr lang="en-US" sz="1400" b="1" u="sng" kern="100">
                <a:ea typeface="+mn-lt"/>
                <a:cs typeface="+mn-lt"/>
              </a:rPr>
              <a:t> </a:t>
            </a:r>
            <a:r>
              <a:rPr lang="en-US" sz="1400" b="1" u="sng" kern="100" err="1">
                <a:ea typeface="+mn-lt"/>
                <a:cs typeface="+mn-lt"/>
              </a:rPr>
              <a:t>makuryente</a:t>
            </a:r>
            <a:r>
              <a:rPr lang="en-US" sz="1400" b="1" u="sng" kern="100">
                <a:ea typeface="+mn-lt"/>
                <a:cs typeface="+mn-lt"/>
              </a:rPr>
              <a:t> at </a:t>
            </a:r>
            <a:r>
              <a:rPr lang="en-US" sz="1400" b="1" u="sng" kern="100" err="1">
                <a:ea typeface="+mn-lt"/>
                <a:cs typeface="+mn-lt"/>
              </a:rPr>
              <a:t>mamatay</a:t>
            </a:r>
            <a:r>
              <a:rPr lang="en-US" sz="1400" kern="100">
                <a:effectLst/>
                <a:ea typeface="+mn-lt"/>
                <a:cs typeface="+mn-lt"/>
              </a:rPr>
              <a:t>.</a:t>
            </a:r>
            <a:endParaRPr lang="ja-JP">
              <a:ea typeface="+mn-lt"/>
              <a:cs typeface="+mn-lt"/>
            </a:endParaRPr>
          </a:p>
          <a:p>
            <a:pPr indent="0" algn="just">
              <a:buNone/>
            </a:pPr>
            <a:r>
              <a:rPr lang="en-US" sz="1400" kern="100">
                <a:effectLst/>
                <a:ea typeface="+mn-lt"/>
                <a:cs typeface="+mn-lt"/>
              </a:rPr>
              <a:t>Sa </a:t>
            </a:r>
            <a:r>
              <a:rPr lang="en-US" sz="1400" kern="100" err="1">
                <a:effectLst/>
                <a:ea typeface="+mn-lt"/>
                <a:cs typeface="+mn-lt"/>
              </a:rPr>
              <a:t>partikular</a:t>
            </a:r>
            <a:r>
              <a:rPr lang="en-US" sz="1400" kern="100">
                <a:effectLst/>
                <a:ea typeface="+mn-lt"/>
                <a:cs typeface="+mn-lt"/>
              </a:rPr>
              <a:t>, </a:t>
            </a:r>
            <a:r>
              <a:rPr lang="en-US" sz="1400" kern="100" err="1">
                <a:effectLst/>
                <a:ea typeface="+mn-lt"/>
                <a:cs typeface="+mn-lt"/>
              </a:rPr>
              <a:t>kapag</a:t>
            </a:r>
            <a:r>
              <a:rPr lang="en-US" sz="1400" kern="100">
                <a:effectLst/>
                <a:ea typeface="+mn-lt"/>
                <a:cs typeface="+mn-lt"/>
              </a:rPr>
              <a:t> ang </a:t>
            </a:r>
            <a:r>
              <a:rPr lang="en-US" sz="1400" kern="100" err="1">
                <a:effectLst/>
                <a:ea typeface="+mn-lt"/>
                <a:cs typeface="+mn-lt"/>
              </a:rPr>
              <a:t>isang</a:t>
            </a:r>
            <a:r>
              <a:rPr lang="en-US" sz="1400" kern="100">
                <a:effectLst/>
                <a:ea typeface="+mn-lt"/>
                <a:cs typeface="+mn-lt"/>
              </a:rPr>
              <a:t> electric current ay </a:t>
            </a:r>
            <a:r>
              <a:rPr lang="en-US" sz="1400" kern="100" err="1">
                <a:effectLst/>
                <a:ea typeface="+mn-lt"/>
                <a:cs typeface="+mn-lt"/>
              </a:rPr>
              <a:t>dumaan</a:t>
            </a:r>
            <a:r>
              <a:rPr lang="en-US" sz="1400" kern="100">
                <a:effectLst/>
                <a:ea typeface="+mn-lt"/>
                <a:cs typeface="+mn-lt"/>
              </a:rPr>
              <a:t> </a:t>
            </a:r>
            <a:r>
              <a:rPr lang="en-US" sz="1400" kern="100" err="1">
                <a:effectLst/>
                <a:ea typeface="+mn-lt"/>
                <a:cs typeface="+mn-lt"/>
              </a:rPr>
              <a:t>sa</a:t>
            </a:r>
            <a:r>
              <a:rPr lang="en-US" sz="1400" kern="100">
                <a:effectLst/>
                <a:ea typeface="+mn-lt"/>
                <a:cs typeface="+mn-lt"/>
              </a:rPr>
              <a:t> </a:t>
            </a:r>
            <a:r>
              <a:rPr lang="en-US" sz="1400" kern="100" err="1">
                <a:effectLst/>
                <a:ea typeface="+mn-lt"/>
                <a:cs typeface="+mn-lt"/>
              </a:rPr>
              <a:t>puso</a:t>
            </a:r>
            <a:r>
              <a:rPr lang="en-US" sz="1400" kern="100">
                <a:effectLst/>
                <a:ea typeface="+mn-lt"/>
                <a:cs typeface="+mn-lt"/>
              </a:rPr>
              <a:t>, </a:t>
            </a:r>
            <a:r>
              <a:rPr lang="en-US" sz="1400" kern="100" err="1">
                <a:effectLst/>
                <a:ea typeface="+mn-lt"/>
                <a:cs typeface="+mn-lt"/>
              </a:rPr>
              <a:t>ito</a:t>
            </a:r>
            <a:r>
              <a:rPr lang="en-US" sz="1400" kern="100">
                <a:effectLst/>
                <a:ea typeface="+mn-lt"/>
                <a:cs typeface="+mn-lt"/>
              </a:rPr>
              <a:t> ay </a:t>
            </a:r>
            <a:r>
              <a:rPr lang="en-US" sz="1400" kern="100" err="1">
                <a:effectLst/>
                <a:ea typeface="+mn-lt"/>
                <a:cs typeface="+mn-lt"/>
              </a:rPr>
              <a:t>nagdudulot</a:t>
            </a:r>
            <a:r>
              <a:rPr lang="en-US" sz="1400" kern="100">
                <a:effectLst/>
                <a:ea typeface="+mn-lt"/>
                <a:cs typeface="+mn-lt"/>
              </a:rPr>
              <a:t> ng </a:t>
            </a:r>
            <a:r>
              <a:rPr lang="en-US" sz="1400" kern="100" err="1">
                <a:effectLst/>
                <a:ea typeface="+mn-lt"/>
                <a:cs typeface="+mn-lt"/>
              </a:rPr>
              <a:t>malubhang</a:t>
            </a:r>
            <a:r>
              <a:rPr lang="en-US" sz="1400" kern="100">
                <a:effectLst/>
                <a:ea typeface="+mn-lt"/>
                <a:cs typeface="+mn-lt"/>
              </a:rPr>
              <a:t> </a:t>
            </a:r>
            <a:r>
              <a:rPr lang="en-US" sz="1400" kern="100" err="1">
                <a:effectLst/>
                <a:ea typeface="+mn-lt"/>
                <a:cs typeface="+mn-lt"/>
              </a:rPr>
              <a:t>sintomas</a:t>
            </a:r>
            <a:r>
              <a:rPr lang="en-US" sz="1400" kern="100">
                <a:effectLst/>
                <a:ea typeface="+mn-lt"/>
                <a:cs typeface="+mn-lt"/>
              </a:rPr>
              <a:t> </a:t>
            </a:r>
            <a:r>
              <a:rPr lang="en-US" sz="1400" kern="100" err="1">
                <a:effectLst/>
                <a:ea typeface="+mn-lt"/>
                <a:cs typeface="+mn-lt"/>
              </a:rPr>
              <a:t>tulad</a:t>
            </a:r>
            <a:r>
              <a:rPr lang="en-US" sz="1400" kern="100">
                <a:effectLst/>
                <a:ea typeface="+mn-lt"/>
                <a:cs typeface="+mn-lt"/>
              </a:rPr>
              <a:t> ng cardiac arrest, respiratory arrest, at shock, </a:t>
            </a:r>
            <a:r>
              <a:rPr lang="en-US" sz="1400" kern="100" err="1">
                <a:effectLst/>
                <a:ea typeface="+mn-lt"/>
                <a:cs typeface="+mn-lt"/>
              </a:rPr>
              <a:t>na</a:t>
            </a:r>
            <a:r>
              <a:rPr lang="en-US" sz="1400" kern="100">
                <a:effectLst/>
                <a:ea typeface="+mn-lt"/>
                <a:cs typeface="+mn-lt"/>
              </a:rPr>
              <a:t> </a:t>
            </a:r>
            <a:r>
              <a:rPr lang="en-US" sz="1400" kern="100" err="1">
                <a:effectLst/>
                <a:ea typeface="+mn-lt"/>
                <a:cs typeface="+mn-lt"/>
              </a:rPr>
              <a:t>nagreresulta</a:t>
            </a:r>
            <a:r>
              <a:rPr lang="en-US" sz="1400" kern="100">
                <a:effectLst/>
                <a:ea typeface="+mn-lt"/>
                <a:cs typeface="+mn-lt"/>
              </a:rPr>
              <a:t> </a:t>
            </a:r>
            <a:r>
              <a:rPr lang="en-US" sz="1400" kern="100" err="1">
                <a:effectLst/>
                <a:ea typeface="+mn-lt"/>
                <a:cs typeface="+mn-lt"/>
              </a:rPr>
              <a:t>sa</a:t>
            </a:r>
            <a:r>
              <a:rPr lang="en-US" sz="1400" kern="100">
                <a:effectLst/>
                <a:ea typeface="+mn-lt"/>
                <a:cs typeface="+mn-lt"/>
              </a:rPr>
              <a:t> </a:t>
            </a:r>
            <a:r>
              <a:rPr lang="en-US" sz="1400" kern="100" err="1">
                <a:effectLst/>
                <a:ea typeface="+mn-lt"/>
                <a:cs typeface="+mn-lt"/>
              </a:rPr>
              <a:t>kamatayan</a:t>
            </a:r>
            <a:r>
              <a:rPr lang="en-US" sz="1400" kern="100">
                <a:effectLst/>
                <a:ea typeface="+mn-lt"/>
                <a:cs typeface="+mn-lt"/>
              </a:rPr>
              <a:t> </a:t>
            </a:r>
            <a:r>
              <a:rPr lang="en-US" sz="1400" kern="100" err="1">
                <a:effectLst/>
                <a:ea typeface="+mn-lt"/>
                <a:cs typeface="+mn-lt"/>
              </a:rPr>
              <a:t>sa</a:t>
            </a:r>
            <a:r>
              <a:rPr lang="en-US" sz="1400" kern="100">
                <a:effectLst/>
                <a:ea typeface="+mn-lt"/>
                <a:cs typeface="+mn-lt"/>
              </a:rPr>
              <a:t> </a:t>
            </a:r>
            <a:r>
              <a:rPr lang="en-US" sz="1400" kern="100" err="1">
                <a:effectLst/>
                <a:ea typeface="+mn-lt"/>
                <a:cs typeface="+mn-lt"/>
              </a:rPr>
              <a:t>pamamagitan</a:t>
            </a:r>
            <a:r>
              <a:rPr lang="en-US" sz="1400" kern="100">
                <a:effectLst/>
                <a:ea typeface="+mn-lt"/>
                <a:cs typeface="+mn-lt"/>
              </a:rPr>
              <a:t> ng electric shock, at </a:t>
            </a:r>
            <a:r>
              <a:rPr lang="en-US" sz="1400" kern="100" err="1">
                <a:effectLst/>
                <a:ea typeface="+mn-lt"/>
                <a:cs typeface="+mn-lt"/>
              </a:rPr>
              <a:t>maaaring</a:t>
            </a:r>
            <a:r>
              <a:rPr lang="en-US" sz="1400" kern="100">
                <a:effectLst/>
                <a:ea typeface="+mn-lt"/>
                <a:cs typeface="+mn-lt"/>
              </a:rPr>
              <a:t> </a:t>
            </a:r>
            <a:r>
              <a:rPr lang="en-US" sz="1400" kern="100" err="1">
                <a:effectLst/>
                <a:ea typeface="+mn-lt"/>
                <a:cs typeface="+mn-lt"/>
              </a:rPr>
              <a:t>magdulot</a:t>
            </a:r>
            <a:r>
              <a:rPr lang="en-US" sz="1400" kern="100">
                <a:effectLst/>
                <a:ea typeface="+mn-lt"/>
                <a:cs typeface="+mn-lt"/>
              </a:rPr>
              <a:t> ng </a:t>
            </a:r>
            <a:r>
              <a:rPr lang="en-US" sz="1400" kern="100" err="1">
                <a:effectLst/>
                <a:ea typeface="+mn-lt"/>
                <a:cs typeface="+mn-lt"/>
              </a:rPr>
              <a:t>mga</a:t>
            </a:r>
            <a:r>
              <a:rPr lang="en-US" sz="1400" kern="100">
                <a:effectLst/>
                <a:ea typeface="+mn-lt"/>
                <a:cs typeface="+mn-lt"/>
              </a:rPr>
              <a:t> paso o tissue necrosis </a:t>
            </a:r>
            <a:r>
              <a:rPr lang="en-US" sz="1400" kern="100" err="1">
                <a:effectLst/>
                <a:ea typeface="+mn-lt"/>
                <a:cs typeface="+mn-lt"/>
              </a:rPr>
              <a:t>sa</a:t>
            </a:r>
            <a:r>
              <a:rPr lang="en-US" sz="1400" kern="100">
                <a:effectLst/>
                <a:ea typeface="+mn-lt"/>
                <a:cs typeface="+mn-lt"/>
              </a:rPr>
              <a:t> </a:t>
            </a:r>
            <a:r>
              <a:rPr lang="en-US" sz="1400" kern="100" err="1">
                <a:effectLst/>
                <a:ea typeface="+mn-lt"/>
                <a:cs typeface="+mn-lt"/>
              </a:rPr>
              <a:t>lugar</a:t>
            </a:r>
            <a:r>
              <a:rPr lang="en-US" sz="1400" kern="100">
                <a:effectLst/>
                <a:ea typeface="+mn-lt"/>
                <a:cs typeface="+mn-lt"/>
              </a:rPr>
              <a:t> kung </a:t>
            </a:r>
            <a:r>
              <a:rPr lang="en-US" sz="1400" kern="100" err="1">
                <a:effectLst/>
                <a:ea typeface="+mn-lt"/>
                <a:cs typeface="+mn-lt"/>
              </a:rPr>
              <a:t>saan</a:t>
            </a:r>
            <a:r>
              <a:rPr lang="en-US" sz="1400" kern="100">
                <a:effectLst/>
                <a:ea typeface="+mn-lt"/>
                <a:cs typeface="+mn-lt"/>
              </a:rPr>
              <a:t> ang electric current ay </a:t>
            </a:r>
            <a:r>
              <a:rPr lang="en-US" sz="1400" kern="100" err="1">
                <a:effectLst/>
                <a:ea typeface="+mn-lt"/>
                <a:cs typeface="+mn-lt"/>
              </a:rPr>
              <a:t>labis</a:t>
            </a:r>
            <a:r>
              <a:rPr lang="en-US" sz="1400" kern="100">
                <a:effectLst/>
                <a:ea typeface="+mn-lt"/>
                <a:cs typeface="+mn-lt"/>
              </a:rPr>
              <a:t>.</a:t>
            </a:r>
            <a:r>
              <a:rPr lang="en-US" sz="1400" kern="100">
                <a:ea typeface="+mn-lt"/>
                <a:cs typeface="+mn-lt"/>
              </a:rPr>
              <a:t> .</a:t>
            </a:r>
            <a:endParaRPr lang="ja-JP"/>
          </a:p>
        </p:txBody>
      </p:sp>
    </p:spTree>
    <p:extLst>
      <p:ext uri="{BB962C8B-B14F-4D97-AF65-F5344CB8AC3E}">
        <p14:creationId xmlns:p14="http://schemas.microsoft.com/office/powerpoint/2010/main" val="155056722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3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385269"/>
          </a:xfrm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r>
              <a:rPr lang="en-US" altLang="ja-JP" sz="2400" b="1">
                <a:latin typeface="Meiryo UI" panose="020B0604030504040204" pitchFamily="50" charset="-128"/>
                <a:ea typeface="Meiryo UI" panose="020B0604030504040204" pitchFamily="50" charset="-128"/>
              </a:rPr>
              <a:t>Uri ng Aerial Work Platform Vehicle</a:t>
            </a:r>
            <a:r>
              <a:rPr lang="ja-JP" altLang="en-US" sz="2400" b="1">
                <a:latin typeface="Meiryo UI" panose="020B0604030504040204" pitchFamily="50" charset="-128"/>
                <a:ea typeface="Meiryo UI" panose="020B0604030504040204" pitchFamily="50" charset="-128"/>
              </a:rPr>
              <a:t>（４）</a:t>
            </a:r>
            <a:endParaRPr kumimoji="1" lang="ja-JP" altLang="en-US" sz="2400" b="1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4572000" y="6400413"/>
            <a:ext cx="3598662" cy="27699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r"/>
            <a:r>
              <a:rPr lang="en-US" altLang="ja-JP" sz="1200" dirty="0" err="1">
                <a:solidFill>
                  <a:prstClr val="black"/>
                </a:solidFill>
              </a:rPr>
              <a:t>teksto</a:t>
            </a:r>
            <a:r>
              <a:rPr lang="en-US" altLang="ja-JP" sz="1200" dirty="0">
                <a:solidFill>
                  <a:prstClr val="black"/>
                </a:solidFill>
              </a:rPr>
              <a:t> p.</a:t>
            </a:r>
            <a:r>
              <a:rPr lang="ja-JP" altLang="en-US" sz="1200" dirty="0">
                <a:solidFill>
                  <a:prstClr val="black"/>
                </a:solidFill>
              </a:rPr>
              <a:t>６</a:t>
            </a:r>
            <a:r>
              <a:rPr lang="en-US" altLang="ja-JP" sz="1200" dirty="0">
                <a:solidFill>
                  <a:prstClr val="black"/>
                </a:solidFill>
              </a:rPr>
              <a:t>/</a:t>
            </a:r>
            <a:r>
              <a:rPr lang="en-US" altLang="ja-JP" sz="1200" dirty="0" err="1">
                <a:solidFill>
                  <a:prstClr val="black"/>
                </a:solidFill>
              </a:rPr>
              <a:t>Suportang</a:t>
            </a:r>
            <a:r>
              <a:rPr lang="en-US" altLang="ja-JP" sz="1200" dirty="0">
                <a:solidFill>
                  <a:prstClr val="black"/>
                </a:solidFill>
              </a:rPr>
              <a:t> </a:t>
            </a:r>
            <a:r>
              <a:rPr lang="en-US" altLang="ja-JP" sz="1200" dirty="0" err="1">
                <a:solidFill>
                  <a:prstClr val="black"/>
                </a:solidFill>
              </a:rPr>
              <a:t>Aklat-Aralin</a:t>
            </a:r>
            <a:r>
              <a:rPr lang="en-US" altLang="ja-JP" sz="1200" dirty="0">
                <a:solidFill>
                  <a:prstClr val="black"/>
                </a:solidFill>
              </a:rPr>
              <a:t> </a:t>
            </a:r>
            <a:r>
              <a:rPr lang="en-US" altLang="ja-JP" sz="1200" dirty="0" smtClean="0">
                <a:solidFill>
                  <a:prstClr val="black"/>
                </a:solidFill>
              </a:rPr>
              <a:t>p.</a:t>
            </a:r>
            <a:r>
              <a:rPr lang="ja-JP" altLang="en-US" sz="1200" dirty="0" smtClean="0">
                <a:solidFill>
                  <a:prstClr val="black"/>
                </a:solidFill>
              </a:rPr>
              <a:t>７</a:t>
            </a:r>
            <a:endParaRPr lang="ja-JP" altLang="en-US" sz="1200" dirty="0">
              <a:solidFill>
                <a:prstClr val="black"/>
              </a:solidFill>
            </a:endParaRP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712B29-8DFD-45C1-BE8F-2E7F44751CDC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8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コンテンツ プレースホルダー 4"/>
          <p:cNvSpPr txBox="1">
            <a:spLocks/>
          </p:cNvSpPr>
          <p:nvPr/>
        </p:nvSpPr>
        <p:spPr>
          <a:xfrm>
            <a:off x="628650" y="935915"/>
            <a:ext cx="7886700" cy="3214475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ja-JP" altLang="en-US" sz="1400" b="1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④　</a:t>
            </a:r>
            <a:r>
              <a:rPr lang="en-US" altLang="ja-JP" sz="1400" b="1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Vertical Elevating Type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en-US" altLang="ja-JP" sz="1400" kern="100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Ang work platform ay </a:t>
            </a:r>
            <a:r>
              <a:rPr lang="en-US" altLang="ja-JP" sz="1400" kern="100" err="1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kayang</a:t>
            </a:r>
            <a:r>
              <a:rPr lang="en-US" altLang="ja-JP" sz="1400" kern="100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 </a:t>
            </a:r>
            <a:r>
              <a:rPr lang="en-US" altLang="ja-JP" sz="1400" kern="100" err="1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maitaas</a:t>
            </a:r>
            <a:r>
              <a:rPr lang="en-US" altLang="ja-JP" sz="1400" kern="100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 at </a:t>
            </a:r>
            <a:r>
              <a:rPr lang="en-US" altLang="ja-JP" sz="1400" kern="100" err="1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maibaba</a:t>
            </a:r>
            <a:r>
              <a:rPr lang="en-US" altLang="ja-JP" sz="1400" kern="100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 </a:t>
            </a:r>
            <a:r>
              <a:rPr lang="en-US" altLang="ja-JP" sz="1400" kern="100" err="1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nang</a:t>
            </a:r>
            <a:r>
              <a:rPr lang="en-US" altLang="ja-JP" sz="1400" kern="100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 </a:t>
            </a:r>
            <a:r>
              <a:rPr lang="en-US" altLang="ja-JP" sz="1400" kern="100" err="1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patayo</a:t>
            </a:r>
            <a:r>
              <a:rPr lang="en-US" altLang="ja-JP" sz="1400" kern="100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. </a:t>
            </a:r>
            <a:r>
              <a:rPr lang="en-US" altLang="ja-JP" sz="1400" kern="100" err="1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Mayroong</a:t>
            </a:r>
            <a:r>
              <a:rPr lang="en-US" altLang="ja-JP" sz="1400" kern="100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 scissors type, mast type, sigma type, at X type.</a:t>
            </a:r>
            <a:endParaRPr lang="ja-JP" altLang="ja-JP" sz="1400" kern="100">
              <a:effectLst/>
              <a:latin typeface="ＭＳ ゴシック" panose="020B0609070205080204" pitchFamily="49" charset="-128"/>
              <a:ea typeface="ＭＳ ゴシック" panose="020B0609070205080204" pitchFamily="49" charset="-128"/>
              <a:cs typeface="Times New Roman" panose="02020603050405020304" pitchFamily="18" charset="0"/>
            </a:endParaRP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endParaRPr lang="ja-JP" altLang="en-US" sz="140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en-US" altLang="ja-JP" sz="140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【Ang Mga Main Features】</a:t>
            </a:r>
          </a:p>
          <a:p>
            <a:pPr marL="342900" indent="-342900">
              <a:lnSpc>
                <a:spcPct val="110000"/>
              </a:lnSpc>
              <a:spcBef>
                <a:spcPts val="0"/>
              </a:spcBef>
              <a:buFont typeface="+mj-lt"/>
              <a:buAutoNum type="alphaLcPeriod"/>
            </a:pPr>
            <a:r>
              <a:rPr lang="en-US" altLang="ja-JP" sz="1400" kern="100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Ang </a:t>
            </a:r>
            <a:r>
              <a:rPr lang="en-US" altLang="ja-JP" sz="1400" kern="100" err="1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sakop</a:t>
            </a:r>
            <a:r>
              <a:rPr lang="en-US" altLang="ja-JP" sz="1400" kern="100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 </a:t>
            </a:r>
            <a:r>
              <a:rPr lang="en-US" altLang="ja-JP" sz="1400" kern="100" err="1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nito</a:t>
            </a:r>
            <a:r>
              <a:rPr lang="en-US" altLang="ja-JP" sz="1400" kern="100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 ay </a:t>
            </a:r>
            <a:r>
              <a:rPr lang="en-US" altLang="ja-JP" sz="1400" kern="100" err="1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limitado</a:t>
            </a:r>
            <a:r>
              <a:rPr lang="en-US" altLang="ja-JP" sz="1400" kern="100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 </a:t>
            </a:r>
            <a:r>
              <a:rPr lang="en-US" altLang="ja-JP" sz="1400" kern="100" err="1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sa</a:t>
            </a:r>
            <a:r>
              <a:rPr lang="en-US" altLang="ja-JP" sz="1400" kern="100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 </a:t>
            </a:r>
            <a:r>
              <a:rPr lang="en-US" altLang="ja-JP" sz="1400" kern="100" err="1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itaas</a:t>
            </a:r>
            <a:r>
              <a:rPr lang="en-US" altLang="ja-JP" sz="1400" kern="100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 </a:t>
            </a:r>
            <a:r>
              <a:rPr lang="en-US" altLang="ja-JP" sz="1400" kern="100" err="1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na</a:t>
            </a:r>
            <a:r>
              <a:rPr lang="en-US" altLang="ja-JP" sz="1400" kern="100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 </a:t>
            </a:r>
            <a:r>
              <a:rPr lang="en-US" altLang="ja-JP" sz="1400" kern="100" err="1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bahagi</a:t>
            </a:r>
            <a:r>
              <a:rPr lang="en-US" altLang="ja-JP" sz="1400" kern="100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 ng travelling device.</a:t>
            </a:r>
            <a:endParaRPr lang="ja-JP" altLang="ja-JP" sz="1400" kern="100">
              <a:effectLst/>
              <a:latin typeface="ＭＳ ゴシック" panose="020B0609070205080204" pitchFamily="49" charset="-128"/>
              <a:ea typeface="ＭＳ ゴシック" panose="020B0609070205080204" pitchFamily="49" charset="-128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10000"/>
              </a:lnSpc>
              <a:spcBef>
                <a:spcPts val="0"/>
              </a:spcBef>
              <a:buFont typeface="+mj-lt"/>
              <a:buAutoNum type="alphaLcPeriod"/>
            </a:pPr>
            <a:r>
              <a:rPr lang="en-US" altLang="ja-JP" sz="1400" err="1">
                <a:effectLst/>
                <a:latin typeface="Arial" panose="020B0604020202020204" pitchFamily="34" charset="0"/>
                <a:ea typeface="ＭＳ ゴシック" panose="020B0609070205080204" pitchFamily="49" charset="-128"/>
              </a:rPr>
              <a:t>Kadalasang</a:t>
            </a:r>
            <a:r>
              <a:rPr lang="en-US" altLang="ja-JP" sz="1400">
                <a:effectLst/>
                <a:latin typeface="Arial" panose="020B0604020202020204" pitchFamily="34" charset="0"/>
                <a:ea typeface="ＭＳ ゴシック" panose="020B0609070205080204" pitchFamily="49" charset="-128"/>
              </a:rPr>
              <a:t> </a:t>
            </a:r>
            <a:r>
              <a:rPr lang="en-US" altLang="ja-JP" sz="1400" err="1">
                <a:effectLst/>
                <a:latin typeface="Arial" panose="020B0604020202020204" pitchFamily="34" charset="0"/>
                <a:ea typeface="ＭＳ ゴシック" panose="020B0609070205080204" pitchFamily="49" charset="-128"/>
              </a:rPr>
              <a:t>gamit</a:t>
            </a:r>
            <a:r>
              <a:rPr lang="en-US" altLang="ja-JP" sz="1400">
                <a:effectLst/>
                <a:latin typeface="Arial" panose="020B0604020202020204" pitchFamily="34" charset="0"/>
                <a:ea typeface="ＭＳ ゴシック" panose="020B0609070205080204" pitchFamily="49" charset="-128"/>
              </a:rPr>
              <a:t> </a:t>
            </a:r>
            <a:r>
              <a:rPr lang="en-US" altLang="ja-JP" sz="1400" err="1">
                <a:effectLst/>
                <a:latin typeface="Arial" panose="020B0604020202020204" pitchFamily="34" charset="0"/>
                <a:ea typeface="ＭＳ ゴシック" panose="020B0609070205080204" pitchFamily="49" charset="-128"/>
              </a:rPr>
              <a:t>sa</a:t>
            </a:r>
            <a:r>
              <a:rPr lang="en-US" altLang="ja-JP" sz="1400">
                <a:effectLst/>
                <a:latin typeface="Arial" panose="020B0604020202020204" pitchFamily="34" charset="0"/>
                <a:ea typeface="ＭＳ ゴシック" panose="020B0609070205080204" pitchFamily="49" charset="-128"/>
              </a:rPr>
              <a:t> interior work, equipment work, </a:t>
            </a:r>
            <a:r>
              <a:rPr lang="en-US" altLang="ja-JP" sz="1400" err="1">
                <a:effectLst/>
                <a:latin typeface="Arial" panose="020B0604020202020204" pitchFamily="34" charset="0"/>
                <a:ea typeface="ＭＳ ゴシック" panose="020B0609070205080204" pitchFamily="49" charset="-128"/>
              </a:rPr>
              <a:t>atbp</a:t>
            </a:r>
            <a:r>
              <a:rPr lang="en-US" altLang="ja-JP" sz="1400">
                <a:effectLst/>
                <a:latin typeface="Arial" panose="020B0604020202020204" pitchFamily="34" charset="0"/>
                <a:ea typeface="ＭＳ ゴシック" panose="020B0609070205080204" pitchFamily="49" charset="-128"/>
              </a:rPr>
              <a:t>. </a:t>
            </a:r>
            <a:r>
              <a:rPr lang="en-US" altLang="ja-JP" sz="1400" err="1">
                <a:effectLst/>
                <a:latin typeface="Arial" panose="020B0604020202020204" pitchFamily="34" charset="0"/>
                <a:ea typeface="ＭＳ ゴシック" panose="020B0609070205080204" pitchFamily="49" charset="-128"/>
              </a:rPr>
              <a:t>sa</a:t>
            </a:r>
            <a:r>
              <a:rPr lang="en-US" altLang="ja-JP" sz="1400">
                <a:effectLst/>
                <a:latin typeface="Arial" panose="020B0604020202020204" pitchFamily="34" charset="0"/>
                <a:ea typeface="ＭＳ ゴシック" panose="020B0609070205080204" pitchFamily="49" charset="-128"/>
              </a:rPr>
              <a:t> </a:t>
            </a:r>
            <a:r>
              <a:rPr lang="en-US" altLang="ja-JP" sz="1400" err="1">
                <a:effectLst/>
                <a:latin typeface="Arial" panose="020B0604020202020204" pitchFamily="34" charset="0"/>
                <a:ea typeface="ＭＳ ゴシック" panose="020B0609070205080204" pitchFamily="49" charset="-128"/>
              </a:rPr>
              <a:t>konstruksyon</a:t>
            </a:r>
            <a:r>
              <a:rPr lang="en-US" altLang="ja-JP" sz="1400">
                <a:effectLst/>
                <a:latin typeface="Arial" panose="020B0604020202020204" pitchFamily="34" charset="0"/>
                <a:ea typeface="ＭＳ ゴシック" panose="020B0609070205080204" pitchFamily="49" charset="-128"/>
              </a:rPr>
              <a:t> ng </a:t>
            </a:r>
            <a:r>
              <a:rPr lang="en-US" altLang="ja-JP" sz="1400" err="1">
                <a:effectLst/>
                <a:latin typeface="Arial" panose="020B0604020202020204" pitchFamily="34" charset="0"/>
                <a:ea typeface="ＭＳ ゴシック" panose="020B0609070205080204" pitchFamily="49" charset="-128"/>
              </a:rPr>
              <a:t>gusali</a:t>
            </a:r>
            <a:r>
              <a:rPr lang="en-US" altLang="ja-JP" sz="1400">
                <a:effectLst/>
                <a:latin typeface="Arial" panose="020B0604020202020204" pitchFamily="34" charset="0"/>
                <a:ea typeface="ＭＳ ゴシック" panose="020B0609070205080204" pitchFamily="49" charset="-128"/>
              </a:rPr>
              <a:t>.</a:t>
            </a:r>
            <a:r>
              <a:rPr lang="ja-JP" altLang="en-US" sz="140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　</a:t>
            </a:r>
            <a:endParaRPr lang="en-US" altLang="ja-JP" sz="140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marL="342900" indent="-342900">
              <a:lnSpc>
                <a:spcPct val="110000"/>
              </a:lnSpc>
              <a:spcBef>
                <a:spcPts val="0"/>
              </a:spcBef>
              <a:buFont typeface="+mj-lt"/>
              <a:buAutoNum type="alphaLcPeriod"/>
            </a:pPr>
            <a:r>
              <a:rPr lang="en-US" altLang="ja-JP" sz="1400" err="1">
                <a:effectLst/>
                <a:latin typeface="Arial" panose="020B0604020202020204" pitchFamily="34" charset="0"/>
                <a:ea typeface="ＭＳ ゴシック" panose="020B0609070205080204" pitchFamily="49" charset="-128"/>
              </a:rPr>
              <a:t>Karamihan</a:t>
            </a:r>
            <a:r>
              <a:rPr lang="en-US" altLang="ja-JP" sz="1400">
                <a:effectLst/>
                <a:latin typeface="Arial" panose="020B0604020202020204" pitchFamily="34" charset="0"/>
                <a:ea typeface="ＭＳ ゴシック" panose="020B0609070205080204" pitchFamily="49" charset="-128"/>
              </a:rPr>
              <a:t> </a:t>
            </a:r>
            <a:r>
              <a:rPr lang="en-US" altLang="ja-JP" sz="1400" err="1">
                <a:effectLst/>
                <a:latin typeface="Arial" panose="020B0604020202020204" pitchFamily="34" charset="0"/>
                <a:ea typeface="ＭＳ ゴシック" panose="020B0609070205080204" pitchFamily="49" charset="-128"/>
              </a:rPr>
              <a:t>nito</a:t>
            </a:r>
            <a:r>
              <a:rPr lang="en-US" altLang="ja-JP" sz="1400">
                <a:effectLst/>
                <a:latin typeface="Arial" panose="020B0604020202020204" pitchFamily="34" charset="0"/>
                <a:ea typeface="ＭＳ ゴシック" panose="020B0609070205080204" pitchFamily="49" charset="-128"/>
              </a:rPr>
              <a:t> ay </a:t>
            </a:r>
            <a:r>
              <a:rPr lang="en-US" altLang="ja-JP" sz="1400" err="1">
                <a:effectLst/>
                <a:latin typeface="Arial" panose="020B0604020202020204" pitchFamily="34" charset="0"/>
                <a:ea typeface="ＭＳ ゴシック" panose="020B0609070205080204" pitchFamily="49" charset="-128"/>
              </a:rPr>
              <a:t>maliit</a:t>
            </a:r>
            <a:endParaRPr lang="ja-JP" altLang="en-US" sz="140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pic>
        <p:nvPicPr>
          <p:cNvPr id="2" name="図 1">
            <a:extLst>
              <a:ext uri="{FF2B5EF4-FFF2-40B4-BE49-F238E27FC236}">
                <a16:creationId xmlns:a16="http://schemas.microsoft.com/office/drawing/2014/main" id="{6C1E5BCB-1FF1-4B09-8737-DC0FBD22292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42445" y="3548207"/>
            <a:ext cx="4048095" cy="27861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6230880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3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385269"/>
          </a:xfrm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r>
              <a:rPr lang="en-US" altLang="ja-JP" sz="2400" b="1" err="1">
                <a:effectLst/>
                <a:latin typeface="Arial" panose="020B0604020202020204" pitchFamily="34" charset="0"/>
                <a:ea typeface="ＭＳ ゴシック" panose="020B0609070205080204" pitchFamily="49" charset="-128"/>
              </a:rPr>
              <a:t>Epekto</a:t>
            </a:r>
            <a:r>
              <a:rPr lang="en-US" altLang="ja-JP" sz="2400" b="1">
                <a:effectLst/>
                <a:latin typeface="Arial" panose="020B0604020202020204" pitchFamily="34" charset="0"/>
                <a:ea typeface="ＭＳ ゴシック" panose="020B0609070205080204" pitchFamily="49" charset="-128"/>
              </a:rPr>
              <a:t> ng Electric Current </a:t>
            </a:r>
            <a:r>
              <a:rPr lang="en-US" altLang="ja-JP" sz="2400" b="1" err="1">
                <a:effectLst/>
                <a:latin typeface="Arial" panose="020B0604020202020204" pitchFamily="34" charset="0"/>
                <a:ea typeface="ＭＳ ゴシック" panose="020B0609070205080204" pitchFamily="49" charset="-128"/>
              </a:rPr>
              <a:t>sa</a:t>
            </a:r>
            <a:r>
              <a:rPr lang="en-US" altLang="ja-JP" sz="2400" b="1">
                <a:effectLst/>
                <a:latin typeface="Arial" panose="020B0604020202020204" pitchFamily="34" charset="0"/>
                <a:ea typeface="ＭＳ ゴシック" panose="020B0609070205080204" pitchFamily="49" charset="-128"/>
              </a:rPr>
              <a:t> </a:t>
            </a:r>
            <a:r>
              <a:rPr lang="en-US" altLang="ja-JP" sz="2400" b="1" err="1">
                <a:effectLst/>
                <a:latin typeface="Arial" panose="020B0604020202020204" pitchFamily="34" charset="0"/>
                <a:ea typeface="ＭＳ ゴシック" panose="020B0609070205080204" pitchFamily="49" charset="-128"/>
              </a:rPr>
              <a:t>Katawan</a:t>
            </a:r>
            <a:r>
              <a:rPr lang="en-US" altLang="ja-JP" sz="2400" b="1">
                <a:effectLst/>
                <a:latin typeface="Arial" panose="020B0604020202020204" pitchFamily="34" charset="0"/>
                <a:ea typeface="ＭＳ ゴシック" panose="020B0609070205080204" pitchFamily="49" charset="-128"/>
              </a:rPr>
              <a:t> ng Tao</a:t>
            </a:r>
            <a:endParaRPr kumimoji="1" lang="ja-JP" altLang="en-US" sz="2400" b="1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3860192" y="6400413"/>
            <a:ext cx="4310470" cy="27699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r"/>
            <a:r>
              <a:rPr lang="en-US" altLang="ja-JP" sz="1200" dirty="0" err="1">
                <a:solidFill>
                  <a:prstClr val="black"/>
                </a:solidFill>
              </a:rPr>
              <a:t>teksto</a:t>
            </a:r>
            <a:r>
              <a:rPr lang="en-US" altLang="ja-JP" sz="1200" dirty="0">
                <a:solidFill>
                  <a:prstClr val="black"/>
                </a:solidFill>
              </a:rPr>
              <a:t> p.</a:t>
            </a:r>
            <a:r>
              <a:rPr lang="ja-JP" altLang="en-US" sz="1200" dirty="0">
                <a:solidFill>
                  <a:prstClr val="black"/>
                </a:solidFill>
              </a:rPr>
              <a:t>１７４</a:t>
            </a:r>
            <a:r>
              <a:rPr lang="en-US" altLang="ja-JP" sz="1200" dirty="0">
                <a:solidFill>
                  <a:prstClr val="black"/>
                </a:solidFill>
              </a:rPr>
              <a:t>/</a:t>
            </a:r>
            <a:r>
              <a:rPr lang="en-US" altLang="ja-JP" sz="1200" dirty="0" err="1">
                <a:solidFill>
                  <a:prstClr val="black"/>
                </a:solidFill>
              </a:rPr>
              <a:t>Suportang</a:t>
            </a:r>
            <a:r>
              <a:rPr lang="en-US" altLang="ja-JP" sz="1200" dirty="0">
                <a:solidFill>
                  <a:prstClr val="black"/>
                </a:solidFill>
              </a:rPr>
              <a:t> </a:t>
            </a:r>
            <a:r>
              <a:rPr lang="en-US" altLang="ja-JP" sz="1200" dirty="0" err="1">
                <a:solidFill>
                  <a:prstClr val="black"/>
                </a:solidFill>
              </a:rPr>
              <a:t>Aklat-Aralin</a:t>
            </a:r>
            <a:r>
              <a:rPr lang="en-US" altLang="ja-JP" sz="1200" dirty="0">
                <a:solidFill>
                  <a:prstClr val="black"/>
                </a:solidFill>
              </a:rPr>
              <a:t> p.</a:t>
            </a:r>
            <a:r>
              <a:rPr lang="ja-JP" altLang="en-US" sz="1200" dirty="0" smtClean="0">
                <a:solidFill>
                  <a:prstClr val="black"/>
                </a:solidFill>
              </a:rPr>
              <a:t>７３～７４</a:t>
            </a:r>
            <a:endParaRPr lang="ja-JP" altLang="en-US" sz="1200" dirty="0">
              <a:solidFill>
                <a:prstClr val="black"/>
              </a:solidFill>
            </a:endParaRP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712B29-8DFD-45C1-BE8F-2E7F44751CDC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80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コンテンツ プレースホルダー 4"/>
          <p:cNvSpPr txBox="1">
            <a:spLocks/>
          </p:cNvSpPr>
          <p:nvPr/>
        </p:nvSpPr>
        <p:spPr>
          <a:xfrm>
            <a:off x="628649" y="852739"/>
            <a:ext cx="7886701" cy="2333972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ja-JP" altLang="en-US" sz="1200" b="1" u="sng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①　</a:t>
            </a:r>
            <a:r>
              <a:rPr lang="en-US" altLang="ja-JP" sz="1200" b="1" u="sng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 Mga factor </a:t>
            </a:r>
            <a:r>
              <a:rPr lang="en-US" altLang="ja-JP" sz="1200" b="1" u="sng" err="1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na</a:t>
            </a:r>
            <a:r>
              <a:rPr lang="en-US" altLang="ja-JP" sz="1200" b="1" u="sng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 </a:t>
            </a:r>
            <a:r>
              <a:rPr lang="en-US" altLang="ja-JP" sz="1200" b="1" u="sng" err="1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tumutukoy</a:t>
            </a:r>
            <a:r>
              <a:rPr lang="en-US" altLang="ja-JP" sz="1200" b="1" u="sng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 </a:t>
            </a:r>
            <a:r>
              <a:rPr lang="en-US" altLang="ja-JP" sz="1200" b="1" u="sng" err="1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sa</a:t>
            </a:r>
            <a:r>
              <a:rPr lang="en-US" altLang="ja-JP" sz="1200" b="1" u="sng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 </a:t>
            </a:r>
            <a:r>
              <a:rPr lang="en-US" altLang="ja-JP" sz="1200" b="1" u="sng" err="1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panganib</a:t>
            </a:r>
            <a:r>
              <a:rPr lang="en-US" altLang="ja-JP" sz="1200" b="1" u="sng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 ng electric shock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ja-JP" altLang="en-US" sz="120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　</a:t>
            </a:r>
            <a:r>
              <a:rPr lang="en-US" altLang="ja-JP" sz="120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 Ang </a:t>
            </a:r>
            <a:r>
              <a:rPr lang="en-US" altLang="ja-JP" sz="1200" err="1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kalubhaan</a:t>
            </a:r>
            <a:r>
              <a:rPr lang="en-US" altLang="ja-JP" sz="120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 ng </a:t>
            </a:r>
            <a:r>
              <a:rPr lang="en-US" altLang="ja-JP" sz="1200" err="1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pinsala</a:t>
            </a:r>
            <a:r>
              <a:rPr lang="en-US" altLang="ja-JP" sz="120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 </a:t>
            </a:r>
            <a:r>
              <a:rPr lang="en-US" altLang="ja-JP" sz="1200" err="1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sa</a:t>
            </a:r>
            <a:r>
              <a:rPr lang="en-US" altLang="ja-JP" sz="120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 </a:t>
            </a:r>
            <a:r>
              <a:rPr lang="en-US" altLang="ja-JP" sz="1200" err="1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katawan</a:t>
            </a:r>
            <a:r>
              <a:rPr lang="en-US" altLang="ja-JP" sz="120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 ng </a:t>
            </a:r>
            <a:r>
              <a:rPr lang="en-US" altLang="ja-JP" sz="1200" err="1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tao</a:t>
            </a:r>
            <a:r>
              <a:rPr lang="en-US" altLang="ja-JP" sz="120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 </a:t>
            </a:r>
            <a:r>
              <a:rPr lang="en-US" altLang="ja-JP" sz="1200" err="1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na</a:t>
            </a:r>
            <a:r>
              <a:rPr lang="en-US" altLang="ja-JP" sz="120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 </a:t>
            </a:r>
            <a:r>
              <a:rPr lang="en-US" altLang="ja-JP" sz="1200" err="1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dulot</a:t>
            </a:r>
            <a:r>
              <a:rPr lang="en-US" altLang="ja-JP" sz="120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 ng electric shock ay </a:t>
            </a:r>
            <a:r>
              <a:rPr lang="en-US" altLang="ja-JP" sz="1200" err="1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depende</a:t>
            </a:r>
            <a:r>
              <a:rPr lang="en-US" altLang="ja-JP" sz="120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 </a:t>
            </a:r>
            <a:r>
              <a:rPr lang="en-US" altLang="ja-JP" sz="1200" err="1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sa</a:t>
            </a:r>
            <a:r>
              <a:rPr lang="en-US" altLang="ja-JP" sz="120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 </a:t>
            </a:r>
            <a:r>
              <a:rPr lang="en-US" altLang="ja-JP" sz="1200" err="1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sitwasyon</a:t>
            </a:r>
            <a:r>
              <a:rPr lang="en-US" altLang="ja-JP" sz="120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 </a:t>
            </a:r>
            <a:r>
              <a:rPr lang="en-US" altLang="ja-JP" sz="1200" err="1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sa</a:t>
            </a:r>
            <a:r>
              <a:rPr lang="en-US" altLang="ja-JP" sz="120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 </a:t>
            </a:r>
            <a:r>
              <a:rPr lang="en-US" altLang="ja-JP" sz="1200" err="1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oras</a:t>
            </a:r>
            <a:r>
              <a:rPr lang="en-US" altLang="ja-JP" sz="120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 ng electric shock, </a:t>
            </a:r>
            <a:r>
              <a:rPr lang="en-US" altLang="ja-JP" sz="1200" err="1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ngunit</a:t>
            </a:r>
            <a:r>
              <a:rPr lang="en-US" altLang="ja-JP" sz="120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 ang </a:t>
            </a:r>
            <a:r>
              <a:rPr lang="en-US" altLang="ja-JP" sz="1200" err="1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mga</a:t>
            </a:r>
            <a:r>
              <a:rPr lang="en-US" altLang="ja-JP" sz="120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 </a:t>
            </a:r>
            <a:r>
              <a:rPr lang="en-US" altLang="ja-JP" sz="1200" err="1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sumusunod</a:t>
            </a:r>
            <a:r>
              <a:rPr lang="en-US" altLang="ja-JP" sz="120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 ay ang </a:t>
            </a:r>
            <a:r>
              <a:rPr lang="en-US" altLang="ja-JP" sz="1200" err="1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pangunahing</a:t>
            </a:r>
            <a:r>
              <a:rPr lang="en-US" altLang="ja-JP" sz="120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 </a:t>
            </a:r>
            <a:r>
              <a:rPr lang="en-US" altLang="ja-JP" sz="1200" err="1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mga</a:t>
            </a:r>
            <a:r>
              <a:rPr lang="en-US" altLang="ja-JP" sz="120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 </a:t>
            </a:r>
            <a:r>
              <a:rPr lang="en-US" altLang="ja-JP" sz="1200" err="1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kadahilanan</a:t>
            </a:r>
            <a:r>
              <a:rPr lang="en-US" altLang="ja-JP" sz="120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. </a:t>
            </a:r>
            <a:endParaRPr lang="ja-JP" altLang="en-US" sz="120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lvl="1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en-US" altLang="ja-JP" sz="1200" err="1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Pinapasigla</a:t>
            </a:r>
            <a:r>
              <a:rPr lang="en-US" altLang="ja-JP" sz="120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 ang </a:t>
            </a:r>
            <a:r>
              <a:rPr lang="en-US" altLang="ja-JP" sz="1200" err="1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kasalukuyang</a:t>
            </a:r>
            <a:r>
              <a:rPr lang="en-US" altLang="ja-JP" sz="120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 magnitude at </a:t>
            </a:r>
            <a:r>
              <a:rPr lang="en-US" altLang="ja-JP" sz="1200" err="1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dalas</a:t>
            </a:r>
            <a:endParaRPr lang="en-US" altLang="ja-JP" sz="120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lvl="1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en-US" altLang="ja-JP" sz="1200">
                <a:latin typeface="Meiryo UI"/>
                <a:ea typeface="Meiryo UI"/>
              </a:rPr>
              <a:t>Oras </a:t>
            </a:r>
            <a:r>
              <a:rPr lang="en-US" altLang="ja-JP" sz="1200" err="1">
                <a:latin typeface="Meiryo UI"/>
                <a:ea typeface="Meiryo UI"/>
              </a:rPr>
              <a:t>na</a:t>
            </a:r>
            <a:r>
              <a:rPr lang="en-US" altLang="ja-JP" sz="1200">
                <a:latin typeface="Meiryo UI"/>
                <a:ea typeface="Meiryo UI"/>
              </a:rPr>
              <a:t> </a:t>
            </a:r>
            <a:r>
              <a:rPr lang="en-US" altLang="ja-JP" sz="1200" err="1">
                <a:latin typeface="Meiryo UI"/>
                <a:ea typeface="Meiryo UI"/>
              </a:rPr>
              <a:t>nagpapasigla</a:t>
            </a:r>
            <a:endParaRPr lang="en-US" altLang="ja-JP" sz="1200">
              <a:latin typeface="Meiryo UI"/>
              <a:ea typeface="Meiryo UI"/>
            </a:endParaRPr>
          </a:p>
          <a:p>
            <a:pPr lvl="1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en-US" altLang="ja-JP" sz="1200">
                <a:latin typeface="Meiryo UI"/>
                <a:ea typeface="Meiryo UI"/>
              </a:rPr>
              <a:t>Landas ng energization (</a:t>
            </a:r>
            <a:r>
              <a:rPr lang="en-US" altLang="ja-JP" sz="1200" err="1">
                <a:latin typeface="Meiryo UI"/>
                <a:ea typeface="Meiryo UI"/>
              </a:rPr>
              <a:t>landas</a:t>
            </a:r>
            <a:r>
              <a:rPr lang="en-US" altLang="ja-JP" sz="1200">
                <a:latin typeface="Meiryo UI"/>
                <a:ea typeface="Meiryo UI"/>
              </a:rPr>
              <a:t> ng </a:t>
            </a:r>
            <a:r>
              <a:rPr lang="en-US" altLang="ja-JP" sz="1200" err="1">
                <a:latin typeface="Meiryo UI"/>
                <a:ea typeface="Meiryo UI"/>
              </a:rPr>
              <a:t>kasalukuyang</a:t>
            </a:r>
            <a:r>
              <a:rPr lang="en-US" altLang="ja-JP" sz="1200">
                <a:latin typeface="Meiryo UI"/>
                <a:ea typeface="Meiryo UI"/>
              </a:rPr>
              <a:t> </a:t>
            </a:r>
            <a:r>
              <a:rPr lang="en-US" altLang="ja-JP" sz="1200" err="1">
                <a:latin typeface="Meiryo UI"/>
                <a:ea typeface="Meiryo UI"/>
              </a:rPr>
              <a:t>dumadaan</a:t>
            </a:r>
            <a:r>
              <a:rPr lang="en-US" altLang="ja-JP" sz="1200">
                <a:latin typeface="Meiryo UI"/>
                <a:ea typeface="Meiryo UI"/>
              </a:rPr>
              <a:t> </a:t>
            </a:r>
            <a:r>
              <a:rPr lang="en-US" altLang="ja-JP" sz="1200" err="1">
                <a:latin typeface="Meiryo UI"/>
                <a:ea typeface="Meiryo UI"/>
              </a:rPr>
              <a:t>sa</a:t>
            </a:r>
            <a:r>
              <a:rPr lang="en-US" altLang="ja-JP" sz="1200">
                <a:latin typeface="Meiryo UI"/>
                <a:ea typeface="Meiryo UI"/>
              </a:rPr>
              <a:t> </a:t>
            </a:r>
            <a:r>
              <a:rPr lang="en-US" altLang="ja-JP" sz="1200" err="1">
                <a:latin typeface="Meiryo UI"/>
                <a:ea typeface="Meiryo UI"/>
              </a:rPr>
              <a:t>katawan</a:t>
            </a:r>
            <a:r>
              <a:rPr lang="en-US" altLang="ja-JP" sz="1200">
                <a:latin typeface="Meiryo UI"/>
                <a:ea typeface="Meiryo UI"/>
              </a:rPr>
              <a:t> ng </a:t>
            </a:r>
            <a:r>
              <a:rPr lang="en-US" altLang="ja-JP" sz="1200" err="1">
                <a:latin typeface="Meiryo UI"/>
                <a:ea typeface="Meiryo UI"/>
              </a:rPr>
              <a:t>tao</a:t>
            </a:r>
            <a:r>
              <a:rPr lang="en-US" altLang="ja-JP" sz="1200">
                <a:latin typeface="Meiryo UI"/>
                <a:ea typeface="Meiryo UI"/>
              </a:rPr>
              <a:t>)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en-US" altLang="ja-JP" sz="120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Uri ng power supply (AC o DC), </a:t>
            </a:r>
            <a:r>
              <a:rPr lang="en-US" altLang="ja-JP" sz="1200" err="1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atbp</a:t>
            </a:r>
            <a:r>
              <a:rPr lang="en-US" altLang="ja-JP" sz="120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.</a:t>
            </a:r>
          </a:p>
          <a:p>
            <a:pPr marL="457200" lvl="1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ja-JP" altLang="en-US" sz="1200">
                <a:latin typeface="Meiryo UI"/>
                <a:ea typeface="Meiryo UI"/>
              </a:rPr>
              <a:t>　</a:t>
            </a:r>
            <a:r>
              <a:rPr lang="en-US" altLang="ja-JP" sz="1200">
                <a:latin typeface="Meiryo UI"/>
                <a:ea typeface="Meiryo UI"/>
              </a:rPr>
              <a:t>Sa </a:t>
            </a:r>
            <a:r>
              <a:rPr lang="en-US" altLang="ja-JP" sz="1200" err="1">
                <a:latin typeface="Meiryo UI"/>
                <a:ea typeface="Meiryo UI"/>
              </a:rPr>
              <a:t>pangkalahatan</a:t>
            </a:r>
            <a:r>
              <a:rPr lang="en-US" altLang="ja-JP" sz="1200">
                <a:latin typeface="Meiryo UI"/>
                <a:ea typeface="Meiryo UI"/>
              </a:rPr>
              <a:t>, </a:t>
            </a:r>
            <a:r>
              <a:rPr lang="en-US" altLang="ja-JP" sz="1200" err="1">
                <a:latin typeface="Meiryo UI"/>
                <a:ea typeface="Meiryo UI"/>
              </a:rPr>
              <a:t>masasabing</a:t>
            </a:r>
            <a:r>
              <a:rPr lang="en-US" altLang="ja-JP" sz="1200">
                <a:latin typeface="Meiryo UI"/>
                <a:ea typeface="Meiryo UI"/>
              </a:rPr>
              <a:t> kung </a:t>
            </a:r>
            <a:r>
              <a:rPr lang="en-US" altLang="ja-JP" sz="1200" b="1" u="sng">
                <a:latin typeface="Meiryo UI"/>
                <a:ea typeface="Meiryo UI"/>
              </a:rPr>
              <a:t>mas </a:t>
            </a:r>
            <a:r>
              <a:rPr lang="en-US" altLang="ja-JP" sz="1200" b="1" u="sng" err="1">
                <a:latin typeface="Meiryo UI"/>
                <a:ea typeface="Meiryo UI"/>
              </a:rPr>
              <a:t>malaki</a:t>
            </a:r>
            <a:r>
              <a:rPr lang="en-US" altLang="ja-JP" sz="1200">
                <a:latin typeface="Meiryo UI"/>
                <a:ea typeface="Meiryo UI"/>
              </a:rPr>
              <a:t> ang </a:t>
            </a:r>
            <a:r>
              <a:rPr lang="en-US" altLang="ja-JP" sz="1200" err="1">
                <a:latin typeface="Meiryo UI"/>
                <a:ea typeface="Meiryo UI"/>
              </a:rPr>
              <a:t>nagpapasiglang</a:t>
            </a:r>
            <a:r>
              <a:rPr lang="en-US" altLang="ja-JP" sz="1200">
                <a:latin typeface="Meiryo UI"/>
                <a:ea typeface="Meiryo UI"/>
              </a:rPr>
              <a:t> </a:t>
            </a:r>
            <a:r>
              <a:rPr lang="en-US" altLang="ja-JP" sz="1200" err="1">
                <a:latin typeface="Meiryo UI"/>
                <a:ea typeface="Meiryo UI"/>
              </a:rPr>
              <a:t>agos</a:t>
            </a:r>
            <a:r>
              <a:rPr lang="en-US" altLang="ja-JP" sz="1200">
                <a:latin typeface="Meiryo UI"/>
                <a:ea typeface="Meiryo UI"/>
              </a:rPr>
              <a:t>, mas </a:t>
            </a:r>
            <a:r>
              <a:rPr lang="en-US" altLang="ja-JP" sz="1200" err="1">
                <a:latin typeface="Meiryo UI"/>
                <a:ea typeface="Meiryo UI"/>
              </a:rPr>
              <a:t>mataas</a:t>
            </a:r>
            <a:r>
              <a:rPr lang="en-US" altLang="ja-JP" sz="1200">
                <a:latin typeface="Meiryo UI"/>
                <a:ea typeface="Meiryo UI"/>
              </a:rPr>
              <a:t> ang </a:t>
            </a:r>
            <a:r>
              <a:rPr lang="en-US" altLang="ja-JP" sz="1200" err="1">
                <a:latin typeface="Meiryo UI"/>
                <a:ea typeface="Meiryo UI"/>
              </a:rPr>
              <a:t>panganib</a:t>
            </a:r>
            <a:r>
              <a:rPr lang="en-US" altLang="ja-JP" sz="1200">
                <a:latin typeface="Meiryo UI"/>
                <a:ea typeface="Meiryo UI"/>
              </a:rPr>
              <a:t>, mas </a:t>
            </a:r>
            <a:r>
              <a:rPr lang="en-US" altLang="ja-JP" sz="1200" err="1">
                <a:latin typeface="Meiryo UI"/>
                <a:ea typeface="Meiryo UI"/>
              </a:rPr>
              <a:t>dumadaloy</a:t>
            </a:r>
            <a:r>
              <a:rPr lang="en-US" altLang="ja-JP" sz="1200">
                <a:latin typeface="Meiryo UI"/>
                <a:ea typeface="Meiryo UI"/>
              </a:rPr>
              <a:t> ang </a:t>
            </a:r>
            <a:r>
              <a:rPr lang="en-US" altLang="ja-JP" sz="1200" err="1">
                <a:latin typeface="Meiryo UI"/>
                <a:ea typeface="Meiryo UI"/>
              </a:rPr>
              <a:t>agos</a:t>
            </a:r>
            <a:r>
              <a:rPr lang="en-US" altLang="ja-JP" sz="1200">
                <a:latin typeface="Meiryo UI"/>
                <a:ea typeface="Meiryo UI"/>
              </a:rPr>
              <a:t> </a:t>
            </a:r>
            <a:r>
              <a:rPr lang="en-US" altLang="ja-JP" sz="1200" err="1">
                <a:latin typeface="Meiryo UI"/>
                <a:ea typeface="Meiryo UI"/>
              </a:rPr>
              <a:t>sa</a:t>
            </a:r>
            <a:r>
              <a:rPr lang="en-US" altLang="ja-JP" sz="1200">
                <a:latin typeface="Meiryo UI"/>
                <a:ea typeface="Meiryo UI"/>
              </a:rPr>
              <a:t> </a:t>
            </a:r>
            <a:r>
              <a:rPr lang="en-US" altLang="ja-JP" sz="1200" err="1">
                <a:latin typeface="Meiryo UI"/>
                <a:ea typeface="Meiryo UI"/>
              </a:rPr>
              <a:t>isang</a:t>
            </a:r>
            <a:r>
              <a:rPr lang="en-US" altLang="ja-JP" sz="1200">
                <a:latin typeface="Meiryo UI"/>
                <a:ea typeface="Meiryo UI"/>
              </a:rPr>
              <a:t> </a:t>
            </a:r>
            <a:r>
              <a:rPr lang="en-US" altLang="ja-JP" sz="1200" err="1">
                <a:latin typeface="Meiryo UI"/>
                <a:ea typeface="Meiryo UI"/>
              </a:rPr>
              <a:t>mahalagang</a:t>
            </a:r>
            <a:r>
              <a:rPr lang="en-US" altLang="ja-JP" sz="1200">
                <a:latin typeface="Meiryo UI"/>
                <a:ea typeface="Meiryo UI"/>
              </a:rPr>
              <a:t> </a:t>
            </a:r>
            <a:r>
              <a:rPr lang="en-US" altLang="ja-JP" sz="1200" err="1">
                <a:latin typeface="Meiryo UI"/>
                <a:ea typeface="Meiryo UI"/>
              </a:rPr>
              <a:t>bahagi</a:t>
            </a:r>
            <a:r>
              <a:rPr lang="en-US" altLang="ja-JP" sz="1200">
                <a:latin typeface="Meiryo UI"/>
                <a:ea typeface="Meiryo UI"/>
              </a:rPr>
              <a:t> </a:t>
            </a:r>
            <a:r>
              <a:rPr lang="en-US" altLang="ja-JP" sz="1200" err="1">
                <a:latin typeface="Meiryo UI"/>
                <a:ea typeface="Meiryo UI"/>
              </a:rPr>
              <a:t>tulad</a:t>
            </a:r>
            <a:r>
              <a:rPr lang="en-US" altLang="ja-JP" sz="1200">
                <a:latin typeface="Meiryo UI"/>
                <a:ea typeface="Meiryo UI"/>
              </a:rPr>
              <a:t> ng </a:t>
            </a:r>
            <a:r>
              <a:rPr lang="en-US" altLang="ja-JP" sz="1200" err="1">
                <a:latin typeface="Meiryo UI"/>
                <a:ea typeface="Meiryo UI"/>
              </a:rPr>
              <a:t>puso</a:t>
            </a:r>
            <a:r>
              <a:rPr lang="en-US" altLang="ja-JP" sz="1200">
                <a:latin typeface="Meiryo UI"/>
                <a:ea typeface="Meiryo UI"/>
              </a:rPr>
              <a:t> ng </a:t>
            </a:r>
            <a:r>
              <a:rPr lang="en-US" altLang="ja-JP" sz="1200" err="1">
                <a:latin typeface="Meiryo UI"/>
                <a:ea typeface="Meiryo UI"/>
              </a:rPr>
              <a:t>katawan</a:t>
            </a:r>
            <a:r>
              <a:rPr lang="en-US" altLang="ja-JP" sz="1200">
                <a:latin typeface="Meiryo UI"/>
                <a:ea typeface="Meiryo UI"/>
              </a:rPr>
              <a:t> ng </a:t>
            </a:r>
            <a:r>
              <a:rPr lang="en-US" altLang="ja-JP" sz="1200" err="1">
                <a:latin typeface="Meiryo UI"/>
                <a:ea typeface="Meiryo UI"/>
              </a:rPr>
              <a:t>tao</a:t>
            </a:r>
            <a:r>
              <a:rPr lang="en-US" altLang="ja-JP" sz="1200">
                <a:latin typeface="Meiryo UI"/>
                <a:ea typeface="Meiryo UI"/>
              </a:rPr>
              <a:t>, at </a:t>
            </a:r>
            <a:r>
              <a:rPr lang="en-US" altLang="ja-JP" sz="1200" b="1" u="sng">
                <a:latin typeface="Meiryo UI"/>
                <a:ea typeface="Meiryo UI"/>
              </a:rPr>
              <a:t>kung mas </a:t>
            </a:r>
            <a:r>
              <a:rPr lang="en-US" altLang="ja-JP" sz="1200" b="1" u="sng" err="1">
                <a:latin typeface="Meiryo UI"/>
                <a:ea typeface="Meiryo UI"/>
              </a:rPr>
              <a:t>mahaba</a:t>
            </a:r>
            <a:r>
              <a:rPr lang="en-US" altLang="ja-JP" sz="1200" b="1" u="sng">
                <a:latin typeface="Meiryo UI"/>
                <a:ea typeface="Meiryo UI"/>
              </a:rPr>
              <a:t> ang </a:t>
            </a:r>
            <a:r>
              <a:rPr lang="en-US" altLang="ja-JP" sz="1200" b="1" u="sng" err="1">
                <a:latin typeface="Meiryo UI"/>
                <a:ea typeface="Meiryo UI"/>
              </a:rPr>
              <a:t>daloy</a:t>
            </a:r>
            <a:r>
              <a:rPr lang="en-US" altLang="ja-JP" sz="1200" b="1" u="sng">
                <a:latin typeface="Meiryo UI"/>
                <a:ea typeface="Meiryo UI"/>
              </a:rPr>
              <a:t>, mas </a:t>
            </a:r>
            <a:r>
              <a:rPr lang="en-US" altLang="ja-JP" sz="1200" b="1" u="sng" err="1">
                <a:latin typeface="Meiryo UI"/>
                <a:ea typeface="Meiryo UI"/>
              </a:rPr>
              <a:t>mataas</a:t>
            </a:r>
            <a:r>
              <a:rPr lang="en-US" altLang="ja-JP" sz="1200" b="1" u="sng">
                <a:latin typeface="Meiryo UI"/>
                <a:ea typeface="Meiryo UI"/>
              </a:rPr>
              <a:t> ang </a:t>
            </a:r>
            <a:r>
              <a:rPr lang="en-US" altLang="ja-JP" sz="1200" b="1" u="sng" err="1">
                <a:latin typeface="Meiryo UI"/>
                <a:ea typeface="Meiryo UI"/>
              </a:rPr>
              <a:t>panganib</a:t>
            </a:r>
            <a:r>
              <a:rPr lang="en-US" altLang="ja-JP" sz="1200">
                <a:latin typeface="Meiryo UI"/>
                <a:ea typeface="Meiryo UI"/>
              </a:rPr>
              <a:t>.</a:t>
            </a:r>
          </a:p>
          <a:p>
            <a:pPr marL="457200" lvl="1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ja-JP" sz="120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② </a:t>
            </a:r>
            <a:r>
              <a:rPr lang="en-US" altLang="ja-JP" sz="1200" err="1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Epekto</a:t>
            </a:r>
            <a:r>
              <a:rPr lang="en-US" altLang="ja-JP" sz="120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 ng electric current </a:t>
            </a:r>
            <a:r>
              <a:rPr lang="en-US" altLang="ja-JP" sz="1200" err="1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sa</a:t>
            </a:r>
            <a:r>
              <a:rPr lang="en-US" altLang="ja-JP" sz="120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 </a:t>
            </a:r>
            <a:r>
              <a:rPr lang="en-US" altLang="ja-JP" sz="1200" err="1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katawan</a:t>
            </a:r>
            <a:r>
              <a:rPr lang="en-US" altLang="ja-JP" sz="120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 ng </a:t>
            </a:r>
            <a:r>
              <a:rPr lang="en-US" altLang="ja-JP" sz="1200" err="1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tao</a:t>
            </a:r>
            <a:endParaRPr lang="en-US" altLang="ja-JP" sz="120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endParaRPr lang="en-US" altLang="ja-JP" sz="120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endParaRPr lang="ja-JP" altLang="en-US" sz="120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FFA92F9A-DD1D-4338-983D-E859C7428E7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6739" t="35122" r="6876" b="35313"/>
          <a:stretch/>
        </p:blipFill>
        <p:spPr>
          <a:xfrm>
            <a:off x="984919" y="3230773"/>
            <a:ext cx="7185743" cy="2576261"/>
          </a:xfrm>
          <a:prstGeom prst="rect">
            <a:avLst/>
          </a:prstGeom>
        </p:spPr>
      </p:pic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90140FFB-E9E7-47B8-86C4-4FF9EB4A15CC}"/>
              </a:ext>
            </a:extLst>
          </p:cNvPr>
          <p:cNvSpPr txBox="1"/>
          <p:nvPr/>
        </p:nvSpPr>
        <p:spPr>
          <a:xfrm>
            <a:off x="1094076" y="3519224"/>
            <a:ext cx="2360323" cy="27699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200" err="1">
                <a:latin typeface="Arial" panose="020B0604020202020204" pitchFamily="34" charset="0"/>
                <a:cs typeface="Arial" panose="020B0604020202020204" pitchFamily="34" charset="0"/>
              </a:rPr>
              <a:t>Laki</a:t>
            </a:r>
            <a:r>
              <a:rPr kumimoji="1" lang="en-US" altLang="ja-JP" sz="1200">
                <a:latin typeface="Arial" panose="020B0604020202020204" pitchFamily="34" charset="0"/>
                <a:cs typeface="Arial" panose="020B0604020202020204" pitchFamily="34" charset="0"/>
              </a:rPr>
              <a:t> ng current</a:t>
            </a:r>
            <a:endParaRPr kumimoji="1" lang="ja-JP" altLang="en-US" sz="12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DCA3385E-0A91-4C2A-B255-18CB879B0AE4}"/>
              </a:ext>
            </a:extLst>
          </p:cNvPr>
          <p:cNvSpPr txBox="1"/>
          <p:nvPr/>
        </p:nvSpPr>
        <p:spPr>
          <a:xfrm>
            <a:off x="3454399" y="3524497"/>
            <a:ext cx="4597401" cy="27699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200" err="1">
                <a:latin typeface="Arial" panose="020B0604020202020204" pitchFamily="34" charset="0"/>
                <a:cs typeface="Arial" panose="020B0604020202020204" pitchFamily="34" charset="0"/>
              </a:rPr>
              <a:t>Reaksyon</a:t>
            </a:r>
            <a:r>
              <a:rPr kumimoji="1" lang="en-US" altLang="ja-JP" sz="1200">
                <a:latin typeface="Arial" panose="020B0604020202020204" pitchFamily="34" charset="0"/>
                <a:cs typeface="Arial" panose="020B0604020202020204" pitchFamily="34" charset="0"/>
              </a:rPr>
              <a:t> ng </a:t>
            </a:r>
            <a:r>
              <a:rPr kumimoji="1" lang="en-US" altLang="ja-JP" sz="1200" err="1">
                <a:latin typeface="Arial" panose="020B0604020202020204" pitchFamily="34" charset="0"/>
                <a:cs typeface="Arial" panose="020B0604020202020204" pitchFamily="34" charset="0"/>
              </a:rPr>
              <a:t>katawan</a:t>
            </a:r>
            <a:r>
              <a:rPr kumimoji="1" lang="en-US" altLang="ja-JP" sz="1200">
                <a:latin typeface="Arial" panose="020B0604020202020204" pitchFamily="34" charset="0"/>
                <a:cs typeface="Arial" panose="020B0604020202020204" pitchFamily="34" charset="0"/>
              </a:rPr>
              <a:t> ng </a:t>
            </a:r>
            <a:r>
              <a:rPr kumimoji="1" lang="en-US" altLang="ja-JP" sz="1200" err="1">
                <a:latin typeface="Arial" panose="020B0604020202020204" pitchFamily="34" charset="0"/>
                <a:cs typeface="Arial" panose="020B0604020202020204" pitchFamily="34" charset="0"/>
              </a:rPr>
              <a:t>tao</a:t>
            </a:r>
            <a:endParaRPr kumimoji="1" lang="ja-JP" altLang="en-US" sz="12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2773842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3"/>
          <p:cNvSpPr>
            <a:spLocks noGrp="1"/>
          </p:cNvSpPr>
          <p:nvPr>
            <p:ph type="title"/>
          </p:nvPr>
        </p:nvSpPr>
        <p:spPr>
          <a:xfrm>
            <a:off x="522632" y="136524"/>
            <a:ext cx="7886700" cy="801356"/>
          </a:xfrm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r>
              <a:rPr lang="en-US" altLang="ja-JP" sz="2400" b="1">
                <a:effectLst/>
                <a:latin typeface="Arial" panose="020B0604020202020204" pitchFamily="34" charset="0"/>
                <a:ea typeface="ＭＳ ゴシック" panose="020B0609070205080204" pitchFamily="49" charset="-128"/>
              </a:rPr>
              <a:t>Mga Pag-</a:t>
            </a:r>
            <a:r>
              <a:rPr lang="en-US" altLang="ja-JP" sz="2400" b="1" err="1">
                <a:effectLst/>
                <a:latin typeface="Arial" panose="020B0604020202020204" pitchFamily="34" charset="0"/>
                <a:ea typeface="ＭＳ ゴシック" panose="020B0609070205080204" pitchFamily="49" charset="-128"/>
              </a:rPr>
              <a:t>iingat</a:t>
            </a:r>
            <a:r>
              <a:rPr lang="en-US" altLang="ja-JP" sz="2400" b="1">
                <a:effectLst/>
                <a:latin typeface="Arial" panose="020B0604020202020204" pitchFamily="34" charset="0"/>
                <a:ea typeface="ＭＳ ゴシック" panose="020B0609070205080204" pitchFamily="49" charset="-128"/>
              </a:rPr>
              <a:t> </a:t>
            </a:r>
            <a:r>
              <a:rPr lang="en-US" altLang="ja-JP" sz="2400" b="1" err="1">
                <a:effectLst/>
                <a:latin typeface="Arial" panose="020B0604020202020204" pitchFamily="34" charset="0"/>
                <a:ea typeface="ＭＳ ゴシック" panose="020B0609070205080204" pitchFamily="49" charset="-128"/>
              </a:rPr>
              <a:t>Kapag</a:t>
            </a:r>
            <a:r>
              <a:rPr lang="en-US" altLang="ja-JP" sz="2400" b="1">
                <a:effectLst/>
                <a:latin typeface="Arial" panose="020B0604020202020204" pitchFamily="34" charset="0"/>
                <a:ea typeface="ＭＳ ゴシック" panose="020B0609070205080204" pitchFamily="49" charset="-128"/>
              </a:rPr>
              <a:t> </a:t>
            </a:r>
            <a:r>
              <a:rPr lang="en-US" altLang="ja-JP" sz="2400" b="1" err="1">
                <a:effectLst/>
                <a:latin typeface="Arial" panose="020B0604020202020204" pitchFamily="34" charset="0"/>
                <a:ea typeface="ＭＳ ゴシック" panose="020B0609070205080204" pitchFamily="49" charset="-128"/>
              </a:rPr>
              <a:t>Nagtatrabaho</a:t>
            </a:r>
            <a:r>
              <a:rPr lang="en-US" altLang="ja-JP" sz="2400" b="1">
                <a:effectLst/>
                <a:latin typeface="Arial" panose="020B0604020202020204" pitchFamily="34" charset="0"/>
                <a:ea typeface="ＭＳ ゴシック" panose="020B0609070205080204" pitchFamily="49" charset="-128"/>
              </a:rPr>
              <a:t> </a:t>
            </a:r>
            <a:r>
              <a:rPr lang="en-US" altLang="ja-JP" sz="2400" b="1" err="1">
                <a:effectLst/>
                <a:latin typeface="Arial" panose="020B0604020202020204" pitchFamily="34" charset="0"/>
                <a:ea typeface="ＭＳ ゴシック" panose="020B0609070205080204" pitchFamily="49" charset="-128"/>
              </a:rPr>
              <a:t>Malapit</a:t>
            </a:r>
            <a:r>
              <a:rPr lang="en-US" altLang="ja-JP" sz="2400" b="1">
                <a:effectLst/>
                <a:latin typeface="Arial" panose="020B0604020202020204" pitchFamily="34" charset="0"/>
                <a:ea typeface="ＭＳ ゴシック" panose="020B0609070205080204" pitchFamily="49" charset="-128"/>
              </a:rPr>
              <a:t> </a:t>
            </a:r>
            <a:r>
              <a:rPr lang="en-US" altLang="ja-JP" sz="2400" b="1" err="1">
                <a:effectLst/>
                <a:latin typeface="Arial" panose="020B0604020202020204" pitchFamily="34" charset="0"/>
                <a:ea typeface="ＭＳ ゴシック" panose="020B0609070205080204" pitchFamily="49" charset="-128"/>
              </a:rPr>
              <a:t>sa</a:t>
            </a:r>
            <a:r>
              <a:rPr lang="en-US" altLang="ja-JP" sz="2400" b="1">
                <a:effectLst/>
                <a:latin typeface="Arial" panose="020B0604020202020204" pitchFamily="34" charset="0"/>
                <a:ea typeface="ＭＳ ゴシック" panose="020B0609070205080204" pitchFamily="49" charset="-128"/>
              </a:rPr>
              <a:t> </a:t>
            </a:r>
            <a:r>
              <a:rPr lang="en-US" altLang="ja-JP" sz="2400" b="1" err="1">
                <a:effectLst/>
                <a:latin typeface="Arial" panose="020B0604020202020204" pitchFamily="34" charset="0"/>
                <a:ea typeface="ＭＳ ゴシック" panose="020B0609070205080204" pitchFamily="49" charset="-128"/>
              </a:rPr>
              <a:t>mga</a:t>
            </a:r>
            <a:r>
              <a:rPr lang="en-US" altLang="ja-JP" sz="2400" b="1">
                <a:effectLst/>
                <a:latin typeface="Arial" panose="020B0604020202020204" pitchFamily="34" charset="0"/>
                <a:ea typeface="ＭＳ ゴシック" panose="020B0609070205080204" pitchFamily="49" charset="-128"/>
              </a:rPr>
              <a:t> Overhead Power Lines</a:t>
            </a:r>
            <a:endParaRPr kumimoji="1" lang="ja-JP" altLang="en-US" sz="2400" b="1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4572000" y="6400413"/>
            <a:ext cx="3598662" cy="27699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r"/>
            <a:r>
              <a:rPr lang="en-US" altLang="ja-JP" sz="1200" dirty="0" err="1">
                <a:solidFill>
                  <a:prstClr val="black"/>
                </a:solidFill>
              </a:rPr>
              <a:t>teksto</a:t>
            </a:r>
            <a:r>
              <a:rPr lang="en-US" altLang="ja-JP" sz="1200" dirty="0">
                <a:solidFill>
                  <a:prstClr val="black"/>
                </a:solidFill>
              </a:rPr>
              <a:t> p.</a:t>
            </a:r>
            <a:r>
              <a:rPr lang="ja-JP" altLang="en-US" sz="1200" dirty="0">
                <a:solidFill>
                  <a:prstClr val="black"/>
                </a:solidFill>
              </a:rPr>
              <a:t>１７４</a:t>
            </a:r>
            <a:r>
              <a:rPr lang="en-US" altLang="ja-JP" sz="1200" dirty="0">
                <a:solidFill>
                  <a:prstClr val="black"/>
                </a:solidFill>
              </a:rPr>
              <a:t>/</a:t>
            </a:r>
            <a:r>
              <a:rPr lang="en-US" altLang="ja-JP" sz="1200" dirty="0" err="1">
                <a:solidFill>
                  <a:prstClr val="black"/>
                </a:solidFill>
              </a:rPr>
              <a:t>Suportang</a:t>
            </a:r>
            <a:r>
              <a:rPr lang="en-US" altLang="ja-JP" sz="1200" dirty="0">
                <a:solidFill>
                  <a:prstClr val="black"/>
                </a:solidFill>
              </a:rPr>
              <a:t> </a:t>
            </a:r>
            <a:r>
              <a:rPr lang="en-US" altLang="ja-JP" sz="1200" dirty="0" err="1">
                <a:solidFill>
                  <a:prstClr val="black"/>
                </a:solidFill>
              </a:rPr>
              <a:t>Aklat-Aralin</a:t>
            </a:r>
            <a:r>
              <a:rPr lang="en-US" altLang="ja-JP" sz="1200" dirty="0">
                <a:solidFill>
                  <a:prstClr val="black"/>
                </a:solidFill>
              </a:rPr>
              <a:t> p.</a:t>
            </a:r>
            <a:r>
              <a:rPr lang="ja-JP" altLang="en-US" sz="1200" dirty="0" smtClean="0">
                <a:solidFill>
                  <a:prstClr val="black"/>
                </a:solidFill>
              </a:rPr>
              <a:t>７４</a:t>
            </a:r>
            <a:endParaRPr lang="ja-JP" altLang="en-US" sz="1200" dirty="0">
              <a:solidFill>
                <a:prstClr val="black"/>
              </a:solidFill>
            </a:endParaRP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712B29-8DFD-45C1-BE8F-2E7F44751CDC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81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コンテンツ プレースホルダー 4"/>
          <p:cNvSpPr txBox="1">
            <a:spLocks/>
          </p:cNvSpPr>
          <p:nvPr/>
        </p:nvSpPr>
        <p:spPr>
          <a:xfrm>
            <a:off x="628649" y="1091276"/>
            <a:ext cx="7886701" cy="2903419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 algn="just">
              <a:buNone/>
            </a:pPr>
            <a:r>
              <a:rPr lang="en-US" altLang="ja-JP" sz="1400" kern="100">
                <a:effectLst/>
                <a:latin typeface="Arial"/>
                <a:ea typeface="ＭＳ ゴシック"/>
                <a:cs typeface="Times New Roman"/>
              </a:rPr>
              <a:t>Sa </a:t>
            </a:r>
            <a:r>
              <a:rPr lang="en-US" altLang="ja-JP" sz="1400" kern="100" err="1">
                <a:effectLst/>
                <a:latin typeface="Arial"/>
                <a:ea typeface="ＭＳ ゴシック"/>
                <a:cs typeface="Times New Roman"/>
              </a:rPr>
              <a:t>trabaho</a:t>
            </a:r>
            <a:r>
              <a:rPr lang="en-US" altLang="ja-JP" sz="1400" kern="100">
                <a:effectLst/>
                <a:latin typeface="Arial"/>
                <a:ea typeface="ＭＳ ゴシック"/>
                <a:cs typeface="Times New Roman"/>
              </a:rPr>
              <a:t> </a:t>
            </a:r>
            <a:r>
              <a:rPr lang="en-US" altLang="ja-JP" sz="1400" kern="100" err="1">
                <a:effectLst/>
                <a:latin typeface="Arial"/>
                <a:ea typeface="ＭＳ ゴシック"/>
                <a:cs typeface="Times New Roman"/>
              </a:rPr>
              <a:t>gumagamit</a:t>
            </a:r>
            <a:r>
              <a:rPr lang="en-US" altLang="ja-JP" sz="1400" kern="100">
                <a:effectLst/>
                <a:latin typeface="Arial"/>
                <a:ea typeface="ＭＳ ゴシック"/>
                <a:cs typeface="Times New Roman"/>
              </a:rPr>
              <a:t> ng aerial work platform, </a:t>
            </a:r>
            <a:r>
              <a:rPr lang="en-US" altLang="ja-JP" sz="1400" b="1" u="sng" kern="100">
                <a:effectLst/>
                <a:latin typeface="Arial"/>
                <a:ea typeface="ＭＳ ゴシック"/>
                <a:cs typeface="Times New Roman"/>
              </a:rPr>
              <a:t>maraming </a:t>
            </a:r>
            <a:r>
              <a:rPr lang="en-US" altLang="ja-JP" sz="1400" b="1" u="sng" kern="100" err="1">
                <a:effectLst/>
                <a:latin typeface="Arial"/>
                <a:ea typeface="ＭＳ ゴシック"/>
                <a:cs typeface="Times New Roman"/>
              </a:rPr>
              <a:t>aksidente</a:t>
            </a:r>
            <a:r>
              <a:rPr lang="en-US" altLang="ja-JP" sz="1400" b="1" u="sng" kern="100">
                <a:effectLst/>
                <a:latin typeface="Arial"/>
                <a:ea typeface="ＭＳ ゴシック"/>
                <a:cs typeface="Times New Roman"/>
              </a:rPr>
              <a:t> </a:t>
            </a:r>
            <a:r>
              <a:rPr lang="en-US" altLang="ja-JP" sz="1400" b="1" u="sng" kern="100" err="1">
                <a:effectLst/>
                <a:latin typeface="Arial"/>
                <a:ea typeface="ＭＳ ゴシック"/>
                <a:cs typeface="Times New Roman"/>
              </a:rPr>
              <a:t>sa</a:t>
            </a:r>
            <a:r>
              <a:rPr lang="en-US" altLang="ja-JP" sz="1400" b="1" u="sng" kern="100">
                <a:effectLst/>
                <a:latin typeface="Arial"/>
                <a:ea typeface="ＭＳ ゴシック"/>
                <a:cs typeface="Times New Roman"/>
              </a:rPr>
              <a:t> electric shock ang </a:t>
            </a:r>
            <a:r>
              <a:rPr lang="en-US" altLang="ja-JP" sz="1400" b="1" u="sng" kern="100" err="1">
                <a:effectLst/>
                <a:latin typeface="Arial"/>
                <a:ea typeface="ＭＳ ゴシック"/>
                <a:cs typeface="Times New Roman"/>
              </a:rPr>
              <a:t>naganap</a:t>
            </a:r>
            <a:r>
              <a:rPr lang="en-US" altLang="ja-JP" sz="1400" b="1" u="sng" kern="100">
                <a:effectLst/>
                <a:latin typeface="Arial"/>
                <a:ea typeface="ＭＳ ゴシック"/>
                <a:cs typeface="Times New Roman"/>
              </a:rPr>
              <a:t> </a:t>
            </a:r>
            <a:r>
              <a:rPr lang="en-US" altLang="ja-JP" sz="1400" b="1" u="sng" kern="100" err="1">
                <a:effectLst/>
                <a:latin typeface="Arial"/>
                <a:ea typeface="ＭＳ ゴシック"/>
                <a:cs typeface="Times New Roman"/>
              </a:rPr>
              <a:t>dahil</a:t>
            </a:r>
            <a:r>
              <a:rPr lang="en-US" altLang="ja-JP" sz="1400" b="1" u="sng" kern="100">
                <a:effectLst/>
                <a:latin typeface="Arial"/>
                <a:ea typeface="ＭＳ ゴシック"/>
                <a:cs typeface="Times New Roman"/>
              </a:rPr>
              <a:t> </a:t>
            </a:r>
            <a:r>
              <a:rPr lang="en-US" altLang="ja-JP" sz="1400" b="1" u="sng" kern="100" err="1">
                <a:effectLst/>
                <a:latin typeface="Arial"/>
                <a:ea typeface="ＭＳ ゴシック"/>
                <a:cs typeface="Times New Roman"/>
              </a:rPr>
              <a:t>sa</a:t>
            </a:r>
            <a:r>
              <a:rPr lang="en-US" altLang="ja-JP" sz="1400" b="1" u="sng" kern="100">
                <a:effectLst/>
                <a:latin typeface="Arial"/>
                <a:ea typeface="ＭＳ ゴシック"/>
                <a:cs typeface="Times New Roman"/>
              </a:rPr>
              <a:t> </a:t>
            </a:r>
            <a:r>
              <a:rPr lang="en-US" altLang="ja-JP" sz="1400" b="1" u="sng" kern="100" err="1">
                <a:effectLst/>
                <a:latin typeface="Arial"/>
                <a:ea typeface="ＭＳ ゴシック"/>
                <a:cs typeface="Times New Roman"/>
              </a:rPr>
              <a:t>pagkakadikit</a:t>
            </a:r>
            <a:r>
              <a:rPr lang="en-US" altLang="ja-JP" sz="1400" b="1" u="sng" kern="100">
                <a:effectLst/>
                <a:latin typeface="Arial"/>
                <a:ea typeface="ＭＳ ゴシック"/>
                <a:cs typeface="Times New Roman"/>
              </a:rPr>
              <a:t> </a:t>
            </a:r>
            <a:r>
              <a:rPr lang="en-US" altLang="ja-JP" sz="1400" b="1" u="sng" kern="100" err="1">
                <a:effectLst/>
                <a:latin typeface="Arial"/>
                <a:ea typeface="ＭＳ ゴシック"/>
                <a:cs typeface="Times New Roman"/>
              </a:rPr>
              <a:t>sa</a:t>
            </a:r>
            <a:r>
              <a:rPr lang="en-US" altLang="ja-JP" sz="1400" b="1" u="sng" kern="100">
                <a:effectLst/>
                <a:latin typeface="Arial"/>
                <a:ea typeface="ＭＳ ゴシック"/>
                <a:cs typeface="Times New Roman"/>
              </a:rPr>
              <a:t> </a:t>
            </a:r>
            <a:r>
              <a:rPr lang="en-US" altLang="ja-JP" sz="1400" b="1" u="sng" kern="100" err="1">
                <a:effectLst/>
                <a:latin typeface="Arial"/>
                <a:ea typeface="ＭＳ ゴシック"/>
                <a:cs typeface="Times New Roman"/>
              </a:rPr>
              <a:t>mga</a:t>
            </a:r>
            <a:r>
              <a:rPr lang="en-US" altLang="ja-JP" sz="1400" b="1" u="sng" kern="100">
                <a:effectLst/>
                <a:latin typeface="Arial"/>
                <a:ea typeface="ＭＳ ゴシック"/>
                <a:cs typeface="Times New Roman"/>
              </a:rPr>
              <a:t> overhead </a:t>
            </a:r>
            <a:r>
              <a:rPr lang="en-US" altLang="ja-JP" sz="1400" b="1" u="sng" kern="100" err="1">
                <a:effectLst/>
                <a:latin typeface="Arial"/>
                <a:ea typeface="ＭＳ ゴシック"/>
                <a:cs typeface="Times New Roman"/>
              </a:rPr>
              <a:t>na</a:t>
            </a:r>
            <a:r>
              <a:rPr lang="en-US" altLang="ja-JP" sz="1400" b="1" u="sng" kern="100">
                <a:effectLst/>
                <a:latin typeface="Arial"/>
                <a:ea typeface="ＭＳ ゴシック"/>
                <a:cs typeface="Times New Roman"/>
              </a:rPr>
              <a:t> </a:t>
            </a:r>
            <a:r>
              <a:rPr lang="en-US" altLang="ja-JP" sz="1400" b="1" u="sng" kern="100" err="1">
                <a:effectLst/>
                <a:latin typeface="Arial"/>
                <a:ea typeface="ＭＳ ゴシック"/>
                <a:cs typeface="Times New Roman"/>
              </a:rPr>
              <a:t>linya</a:t>
            </a:r>
            <a:r>
              <a:rPr lang="en-US" altLang="ja-JP" sz="1400" b="1" u="sng" kern="100">
                <a:effectLst/>
                <a:latin typeface="Arial"/>
                <a:ea typeface="ＭＳ ゴシック"/>
                <a:cs typeface="Times New Roman"/>
              </a:rPr>
              <a:t> ng </a:t>
            </a:r>
            <a:r>
              <a:rPr lang="en-US" altLang="ja-JP" sz="1400" b="1" u="sng" kern="100" err="1">
                <a:effectLst/>
                <a:latin typeface="Arial"/>
                <a:ea typeface="ＭＳ ゴシック"/>
                <a:cs typeface="Times New Roman"/>
              </a:rPr>
              <a:t>kuryente</a:t>
            </a:r>
            <a:r>
              <a:rPr lang="en-US" altLang="ja-JP" sz="1400" b="1" u="sng" kern="100">
                <a:effectLst/>
                <a:latin typeface="Arial"/>
                <a:ea typeface="ＭＳ ゴシック"/>
                <a:cs typeface="Times New Roman"/>
              </a:rPr>
              <a:t> </a:t>
            </a:r>
            <a:r>
              <a:rPr lang="en-US" altLang="ja-JP" sz="1400" b="1" u="sng" kern="100" err="1">
                <a:effectLst/>
                <a:latin typeface="Arial"/>
                <a:ea typeface="ＭＳ ゴシック"/>
                <a:cs typeface="Times New Roman"/>
              </a:rPr>
              <a:t>gaya</a:t>
            </a:r>
            <a:r>
              <a:rPr lang="en-US" altLang="ja-JP" sz="1400" b="1" u="sng" kern="100">
                <a:effectLst/>
                <a:latin typeface="Arial"/>
                <a:ea typeface="ＭＳ ゴシック"/>
                <a:cs typeface="Times New Roman"/>
              </a:rPr>
              <a:t> ng </a:t>
            </a:r>
            <a:r>
              <a:rPr lang="en-US" altLang="ja-JP" sz="1400" b="1" u="sng" kern="100" err="1">
                <a:effectLst/>
                <a:latin typeface="Arial"/>
                <a:ea typeface="ＭＳ ゴシック"/>
                <a:cs typeface="Times New Roman"/>
              </a:rPr>
              <a:t>mga</a:t>
            </a:r>
            <a:r>
              <a:rPr lang="en-US" altLang="ja-JP" sz="1400" b="1" u="sng" kern="100">
                <a:effectLst/>
                <a:latin typeface="Arial"/>
                <a:ea typeface="ＭＳ ゴシック"/>
                <a:cs typeface="Times New Roman"/>
              </a:rPr>
              <a:t> transmission at distribution lines</a:t>
            </a:r>
            <a:r>
              <a:rPr lang="en-US" altLang="ja-JP" sz="1400" kern="100">
                <a:effectLst/>
                <a:latin typeface="Arial"/>
                <a:ea typeface="ＭＳ ゴシック"/>
                <a:cs typeface="Times New Roman"/>
              </a:rPr>
              <a:t>.</a:t>
            </a:r>
            <a:endParaRPr lang="ja-JP" altLang="ja-JP" sz="1400" kern="100">
              <a:effectLst/>
              <a:latin typeface="Arial"/>
              <a:ea typeface="ＭＳ ゴシック"/>
              <a:cs typeface="Times New Roman"/>
            </a:endParaRPr>
          </a:p>
          <a:p>
            <a:pPr indent="0" algn="just">
              <a:buNone/>
            </a:pPr>
            <a:r>
              <a:rPr lang="en-US" altLang="ja-JP" sz="1400" kern="100">
                <a:effectLst/>
                <a:latin typeface="Arial"/>
                <a:ea typeface="ＭＳ ゴシック"/>
                <a:cs typeface="Times New Roman"/>
              </a:rPr>
              <a:t>Lalo </a:t>
            </a:r>
            <a:r>
              <a:rPr lang="en-US" altLang="ja-JP" sz="1400" kern="100" err="1">
                <a:effectLst/>
                <a:latin typeface="Arial"/>
                <a:ea typeface="ＭＳ ゴシック"/>
                <a:cs typeface="Times New Roman"/>
              </a:rPr>
              <a:t>na</a:t>
            </a:r>
            <a:r>
              <a:rPr lang="en-US" altLang="ja-JP" sz="1400" kern="100">
                <a:effectLst/>
                <a:latin typeface="Arial"/>
                <a:ea typeface="ＭＳ ゴシック"/>
                <a:cs typeface="Times New Roman"/>
              </a:rPr>
              <a:t> </a:t>
            </a:r>
            <a:r>
              <a:rPr lang="en-US" altLang="ja-JP" sz="1400" kern="100" err="1">
                <a:effectLst/>
                <a:latin typeface="Arial"/>
                <a:ea typeface="ＭＳ ゴシック"/>
                <a:cs typeface="Times New Roman"/>
              </a:rPr>
              <a:t>sa</a:t>
            </a:r>
            <a:r>
              <a:rPr lang="en-US" altLang="ja-JP" sz="1400" kern="100">
                <a:effectLst/>
                <a:latin typeface="Arial"/>
                <a:ea typeface="ＭＳ ゴシック"/>
                <a:cs typeface="Times New Roman"/>
              </a:rPr>
              <a:t> </a:t>
            </a:r>
            <a:r>
              <a:rPr lang="en-US" altLang="ja-JP" sz="1400" kern="100" err="1">
                <a:effectLst/>
                <a:latin typeface="Arial"/>
                <a:ea typeface="ＭＳ ゴシック"/>
                <a:cs typeface="Times New Roman"/>
              </a:rPr>
              <a:t>kaso</a:t>
            </a:r>
            <a:r>
              <a:rPr lang="en-US" altLang="ja-JP" sz="1400" kern="100">
                <a:effectLst/>
                <a:latin typeface="Arial"/>
                <a:ea typeface="ＭＳ ゴシック"/>
                <a:cs typeface="Times New Roman"/>
              </a:rPr>
              <a:t> ng </a:t>
            </a:r>
            <a:r>
              <a:rPr lang="en-US" altLang="ja-JP" sz="1400" kern="100" err="1">
                <a:effectLst/>
                <a:latin typeface="Arial"/>
                <a:ea typeface="ＭＳ ゴシック"/>
                <a:cs typeface="Times New Roman"/>
              </a:rPr>
              <a:t>mga</a:t>
            </a:r>
            <a:r>
              <a:rPr lang="en-US" altLang="ja-JP" sz="1400" kern="100">
                <a:effectLst/>
                <a:latin typeface="Arial"/>
                <a:ea typeface="ＭＳ ゴシック"/>
                <a:cs typeface="Times New Roman"/>
              </a:rPr>
              <a:t> </a:t>
            </a:r>
            <a:r>
              <a:rPr lang="en-US" altLang="ja-JP" sz="1400" b="1" u="sng" kern="100">
                <a:effectLst/>
                <a:latin typeface="Arial"/>
                <a:ea typeface="ＭＳ ゴシック"/>
                <a:cs typeface="Times New Roman"/>
              </a:rPr>
              <a:t>high-voltage power transmission lines</a:t>
            </a:r>
            <a:r>
              <a:rPr lang="en-US" altLang="ja-JP" sz="1400" kern="100">
                <a:effectLst/>
                <a:latin typeface="Arial"/>
                <a:ea typeface="ＭＳ ゴシック"/>
                <a:cs typeface="Times New Roman"/>
              </a:rPr>
              <a:t>, may </a:t>
            </a:r>
            <a:r>
              <a:rPr lang="en-US" altLang="ja-JP" sz="1400" b="1" u="sng" kern="100" err="1">
                <a:effectLst/>
                <a:latin typeface="Arial"/>
                <a:ea typeface="ＭＳ ゴシック"/>
                <a:cs typeface="Times New Roman"/>
              </a:rPr>
              <a:t>panganib</a:t>
            </a:r>
            <a:r>
              <a:rPr lang="en-US" altLang="ja-JP" sz="1400" b="1" u="sng" kern="100">
                <a:effectLst/>
                <a:latin typeface="Arial"/>
                <a:ea typeface="ＭＳ ゴシック"/>
                <a:cs typeface="Times New Roman"/>
              </a:rPr>
              <a:t> ng electric shock </a:t>
            </a:r>
            <a:r>
              <a:rPr lang="en-US" altLang="ja-JP" sz="1400" b="1" u="sng" kern="100" err="1">
                <a:effectLst/>
                <a:latin typeface="Arial"/>
                <a:ea typeface="ＭＳ ゴシック"/>
                <a:cs typeface="Times New Roman"/>
              </a:rPr>
              <a:t>sa</a:t>
            </a:r>
            <a:r>
              <a:rPr lang="en-US" altLang="ja-JP" sz="1400" b="1" u="sng" kern="100">
                <a:effectLst/>
                <a:latin typeface="Arial"/>
                <a:ea typeface="ＭＳ ゴシック"/>
                <a:cs typeface="Times New Roman"/>
              </a:rPr>
              <a:t> </a:t>
            </a:r>
            <a:r>
              <a:rPr lang="en-US" altLang="ja-JP" sz="1400" b="1" u="sng" kern="100" err="1">
                <a:effectLst/>
                <a:latin typeface="Arial"/>
                <a:ea typeface="ＭＳ ゴシック"/>
                <a:cs typeface="Times New Roman"/>
              </a:rPr>
              <a:t>pamamagitan</a:t>
            </a:r>
            <a:r>
              <a:rPr lang="en-US" altLang="ja-JP" sz="1400" b="1" u="sng" kern="100">
                <a:effectLst/>
                <a:latin typeface="Arial"/>
                <a:ea typeface="ＭＳ ゴシック"/>
                <a:cs typeface="Times New Roman"/>
              </a:rPr>
              <a:t> </a:t>
            </a:r>
            <a:r>
              <a:rPr lang="en-US" altLang="ja-JP" sz="1400" b="1" u="sng" kern="100" err="1">
                <a:effectLst/>
                <a:latin typeface="Arial"/>
                <a:ea typeface="ＭＳ ゴシック"/>
                <a:cs typeface="Times New Roman"/>
              </a:rPr>
              <a:t>lamang</a:t>
            </a:r>
            <a:r>
              <a:rPr lang="en-US" altLang="ja-JP" sz="1400" b="1" u="sng" kern="100">
                <a:effectLst/>
                <a:latin typeface="Arial"/>
                <a:ea typeface="ＭＳ ゴシック"/>
                <a:cs typeface="Times New Roman"/>
              </a:rPr>
              <a:t> ng </a:t>
            </a:r>
            <a:r>
              <a:rPr lang="en-US" altLang="ja-JP" sz="1400" b="1" u="sng" kern="100" err="1">
                <a:effectLst/>
                <a:latin typeface="Arial"/>
                <a:ea typeface="ＭＳ ゴシック"/>
                <a:cs typeface="Times New Roman"/>
              </a:rPr>
              <a:t>paglapit</a:t>
            </a:r>
            <a:r>
              <a:rPr lang="en-US" altLang="ja-JP" sz="1400" b="1" u="sng" kern="100">
                <a:effectLst/>
                <a:latin typeface="Arial"/>
                <a:ea typeface="ＭＳ ゴシック"/>
                <a:cs typeface="Times New Roman"/>
              </a:rPr>
              <a:t> </a:t>
            </a:r>
            <a:r>
              <a:rPr lang="en-US" altLang="ja-JP" sz="1400" b="1" u="sng" kern="100" err="1">
                <a:effectLst/>
                <a:latin typeface="Arial"/>
                <a:ea typeface="ＭＳ ゴシック"/>
                <a:cs typeface="Times New Roman"/>
              </a:rPr>
              <a:t>sa</a:t>
            </a:r>
            <a:r>
              <a:rPr lang="en-US" altLang="ja-JP" sz="1400" b="1" u="sng" kern="100">
                <a:effectLst/>
                <a:latin typeface="Arial"/>
                <a:ea typeface="ＭＳ ゴシック"/>
                <a:cs typeface="Times New Roman"/>
              </a:rPr>
              <a:t> power transmission line </a:t>
            </a:r>
            <a:r>
              <a:rPr lang="en-US" altLang="ja-JP" sz="1400" b="1" u="sng" kern="100" err="1">
                <a:effectLst/>
                <a:latin typeface="Arial"/>
                <a:ea typeface="ＭＳ ゴシック"/>
                <a:cs typeface="Times New Roman"/>
              </a:rPr>
              <a:t>nang</a:t>
            </a:r>
            <a:r>
              <a:rPr lang="en-US" altLang="ja-JP" sz="1400" b="1" u="sng" kern="100">
                <a:effectLst/>
                <a:latin typeface="Arial"/>
                <a:ea typeface="ＭＳ ゴシック"/>
                <a:cs typeface="Times New Roman"/>
              </a:rPr>
              <a:t> </a:t>
            </a:r>
            <a:r>
              <a:rPr lang="en-US" altLang="ja-JP" sz="1400" b="1" u="sng" kern="100" err="1">
                <a:effectLst/>
                <a:latin typeface="Arial"/>
                <a:ea typeface="ＭＳ ゴシック"/>
                <a:cs typeface="Times New Roman"/>
              </a:rPr>
              <a:t>walang</a:t>
            </a:r>
            <a:r>
              <a:rPr lang="en-US" altLang="ja-JP" sz="1400" b="1" u="sng" kern="100">
                <a:effectLst/>
                <a:latin typeface="Arial"/>
                <a:ea typeface="ＭＳ ゴシック"/>
                <a:cs typeface="Times New Roman"/>
              </a:rPr>
              <a:t> </a:t>
            </a:r>
            <a:r>
              <a:rPr lang="en-US" altLang="ja-JP" sz="1400" b="1" u="sng" kern="100" err="1">
                <a:effectLst/>
                <a:latin typeface="Arial"/>
                <a:ea typeface="ＭＳ ゴシック"/>
                <a:cs typeface="Times New Roman"/>
              </a:rPr>
              <a:t>direktang</a:t>
            </a:r>
            <a:r>
              <a:rPr lang="en-US" altLang="ja-JP" sz="1400" b="1" u="sng" kern="100">
                <a:effectLst/>
                <a:latin typeface="Arial"/>
                <a:ea typeface="ＭＳ ゴシック"/>
                <a:cs typeface="Times New Roman"/>
              </a:rPr>
              <a:t> </a:t>
            </a:r>
            <a:r>
              <a:rPr lang="en-US" altLang="ja-JP" sz="1400" b="1" u="sng" kern="100" err="1">
                <a:effectLst/>
                <a:latin typeface="Arial"/>
                <a:ea typeface="ＭＳ ゴシック"/>
                <a:cs typeface="Times New Roman"/>
              </a:rPr>
              <a:t>pakikipag-ugnayan</a:t>
            </a:r>
            <a:r>
              <a:rPr lang="en-US" altLang="ja-JP" sz="1400" b="1" u="sng" kern="100">
                <a:effectLst/>
                <a:latin typeface="Arial"/>
                <a:ea typeface="ＭＳ ゴシック"/>
                <a:cs typeface="Times New Roman"/>
              </a:rPr>
              <a:t> </a:t>
            </a:r>
            <a:r>
              <a:rPr lang="en-US" altLang="ja-JP" sz="1400" b="1" u="sng" kern="100" err="1">
                <a:effectLst/>
                <a:latin typeface="Arial"/>
                <a:ea typeface="ＭＳ ゴシック"/>
                <a:cs typeface="Times New Roman"/>
              </a:rPr>
              <a:t>sa</a:t>
            </a:r>
            <a:r>
              <a:rPr lang="en-US" altLang="ja-JP" sz="1400" b="1" u="sng" kern="100">
                <a:effectLst/>
                <a:latin typeface="Arial"/>
                <a:ea typeface="ＭＳ ゴシック"/>
                <a:cs typeface="Times New Roman"/>
              </a:rPr>
              <a:t> </a:t>
            </a:r>
            <a:r>
              <a:rPr lang="en-US" altLang="ja-JP" sz="1400" b="1" u="sng" kern="100" err="1">
                <a:effectLst/>
                <a:latin typeface="Arial"/>
                <a:ea typeface="ＭＳ ゴシック"/>
                <a:cs typeface="Times New Roman"/>
              </a:rPr>
              <a:t>mga</a:t>
            </a:r>
            <a:r>
              <a:rPr lang="en-US" altLang="ja-JP" sz="1400" b="1" u="sng" kern="100">
                <a:effectLst/>
                <a:latin typeface="Arial"/>
                <a:ea typeface="ＭＳ ゴシック"/>
                <a:cs typeface="Times New Roman"/>
              </a:rPr>
              <a:t> </a:t>
            </a:r>
            <a:r>
              <a:rPr lang="en-US" altLang="ja-JP" sz="1400" b="1" u="sng" kern="100" err="1">
                <a:effectLst/>
                <a:latin typeface="Arial"/>
                <a:ea typeface="ＭＳ ゴシック"/>
                <a:cs typeface="Times New Roman"/>
              </a:rPr>
              <a:t>manggagawa</a:t>
            </a:r>
            <a:r>
              <a:rPr lang="en-US" altLang="ja-JP" sz="1400" b="1" u="sng" kern="100">
                <a:effectLst/>
                <a:latin typeface="Arial"/>
                <a:ea typeface="ＭＳ ゴシック"/>
                <a:cs typeface="Times New Roman"/>
              </a:rPr>
              <a:t> o ang boom ng aerial work platform</a:t>
            </a:r>
            <a:r>
              <a:rPr lang="en-US" altLang="ja-JP" sz="1400" kern="100">
                <a:effectLst/>
                <a:latin typeface="Arial"/>
                <a:ea typeface="ＭＳ ゴシック"/>
                <a:cs typeface="Times New Roman"/>
              </a:rPr>
              <a:t>, kaya ang </a:t>
            </a:r>
            <a:r>
              <a:rPr lang="en-US" altLang="ja-JP" sz="1400" b="1" u="sng" kern="100" err="1">
                <a:effectLst/>
                <a:latin typeface="Arial"/>
                <a:ea typeface="ＭＳ ゴシック"/>
                <a:cs typeface="Times New Roman"/>
              </a:rPr>
              <a:t>tinukoy</a:t>
            </a:r>
            <a:r>
              <a:rPr lang="en-US" altLang="ja-JP" sz="1400" b="1" u="sng" kern="100">
                <a:effectLst/>
                <a:latin typeface="Arial"/>
                <a:ea typeface="ＭＳ ゴシック"/>
                <a:cs typeface="Times New Roman"/>
              </a:rPr>
              <a:t> </a:t>
            </a:r>
            <a:r>
              <a:rPr lang="en-US" altLang="ja-JP" sz="1400" b="1" u="sng" kern="100" err="1">
                <a:effectLst/>
                <a:latin typeface="Arial"/>
                <a:ea typeface="ＭＳ ゴシック"/>
                <a:cs typeface="Times New Roman"/>
              </a:rPr>
              <a:t>na</a:t>
            </a:r>
            <a:r>
              <a:rPr lang="en-US" altLang="ja-JP" sz="1400" b="1" u="sng" kern="100">
                <a:effectLst/>
                <a:latin typeface="Arial"/>
                <a:ea typeface="ＭＳ ゴシック"/>
                <a:cs typeface="Times New Roman"/>
              </a:rPr>
              <a:t> </a:t>
            </a:r>
            <a:r>
              <a:rPr lang="en-US" altLang="ja-JP" sz="1400" b="1" u="sng" kern="100" err="1">
                <a:effectLst/>
                <a:latin typeface="Arial"/>
                <a:ea typeface="ＭＳ ゴシック"/>
                <a:cs typeface="Times New Roman"/>
              </a:rPr>
              <a:t>distansya</a:t>
            </a:r>
            <a:r>
              <a:rPr lang="en-US" altLang="ja-JP" sz="1400" b="1" u="sng" kern="100">
                <a:effectLst/>
                <a:latin typeface="Arial"/>
                <a:ea typeface="ＭＳ ゴシック"/>
                <a:cs typeface="Times New Roman"/>
              </a:rPr>
              <a:t> (minimum separation distance) </a:t>
            </a:r>
            <a:r>
              <a:rPr lang="en-US" altLang="ja-JP" sz="1400" kern="100">
                <a:effectLst/>
                <a:latin typeface="Arial"/>
                <a:ea typeface="ＭＳ ゴシック"/>
                <a:cs typeface="Times New Roman"/>
              </a:rPr>
              <a:t>Ito ay </a:t>
            </a:r>
            <a:r>
              <a:rPr lang="en-US" altLang="ja-JP" sz="1400" kern="100" err="1">
                <a:effectLst/>
                <a:latin typeface="Arial"/>
                <a:ea typeface="ＭＳ ゴシック"/>
                <a:cs typeface="Times New Roman"/>
              </a:rPr>
              <a:t>kinakailangan</a:t>
            </a:r>
            <a:r>
              <a:rPr lang="en-US" altLang="ja-JP" sz="1400" kern="100">
                <a:effectLst/>
                <a:latin typeface="Arial"/>
                <a:ea typeface="ＭＳ ゴシック"/>
                <a:cs typeface="Times New Roman"/>
              </a:rPr>
              <a:t> </a:t>
            </a:r>
            <a:r>
              <a:rPr lang="en-US" altLang="ja-JP" sz="1400" kern="100" err="1">
                <a:effectLst/>
                <a:latin typeface="Arial"/>
                <a:ea typeface="ＭＳ ゴシック"/>
                <a:cs typeface="Times New Roman"/>
              </a:rPr>
              <a:t>upang</a:t>
            </a:r>
            <a:r>
              <a:rPr lang="en-US" altLang="ja-JP" sz="1400" kern="100">
                <a:effectLst/>
                <a:latin typeface="Arial"/>
                <a:ea typeface="ＭＳ ゴシック"/>
                <a:cs typeface="Times New Roman"/>
              </a:rPr>
              <a:t> </a:t>
            </a:r>
            <a:r>
              <a:rPr lang="en-US" altLang="ja-JP" sz="1400" kern="100" err="1">
                <a:effectLst/>
                <a:latin typeface="Arial"/>
                <a:ea typeface="ＭＳ ゴシック"/>
                <a:cs typeface="Times New Roman"/>
              </a:rPr>
              <a:t>lumayo</a:t>
            </a:r>
            <a:r>
              <a:rPr lang="en-US" altLang="ja-JP" sz="1400" kern="100">
                <a:effectLst/>
                <a:latin typeface="Arial"/>
                <a:ea typeface="ＭＳ ゴシック"/>
                <a:cs typeface="Times New Roman"/>
              </a:rPr>
              <a:t> </a:t>
            </a:r>
            <a:r>
              <a:rPr lang="en-US" altLang="ja-JP" sz="1400" kern="100" err="1">
                <a:effectLst/>
                <a:latin typeface="Arial"/>
                <a:ea typeface="ＭＳ ゴシック"/>
                <a:cs typeface="Times New Roman"/>
              </a:rPr>
              <a:t>sa</a:t>
            </a:r>
            <a:r>
              <a:rPr lang="en-US" altLang="ja-JP" sz="1400" kern="100">
                <a:effectLst/>
                <a:latin typeface="Arial"/>
                <a:ea typeface="ＭＳ ゴシック"/>
                <a:cs typeface="Times New Roman"/>
              </a:rPr>
              <a:t> </a:t>
            </a:r>
            <a:r>
              <a:rPr lang="en-US" altLang="ja-JP" sz="1400" kern="100" err="1">
                <a:effectLst/>
                <a:latin typeface="Arial"/>
                <a:ea typeface="ＭＳ ゴシック"/>
                <a:cs typeface="Times New Roman"/>
              </a:rPr>
              <a:t>lugar</a:t>
            </a:r>
            <a:r>
              <a:rPr lang="en-US" altLang="ja-JP" sz="1400" kern="100">
                <a:effectLst/>
                <a:latin typeface="Arial"/>
                <a:ea typeface="ＭＳ ゴシック"/>
                <a:cs typeface="Times New Roman"/>
              </a:rPr>
              <a:t>, </a:t>
            </a:r>
            <a:r>
              <a:rPr lang="en-US" altLang="ja-JP" sz="1400" kern="100" err="1">
                <a:effectLst/>
                <a:latin typeface="Arial"/>
                <a:ea typeface="ＭＳ ゴシック"/>
                <a:cs typeface="Times New Roman"/>
              </a:rPr>
              <a:t>gumawa</a:t>
            </a:r>
            <a:r>
              <a:rPr lang="en-US" altLang="ja-JP" sz="1400" kern="100">
                <a:effectLst/>
                <a:latin typeface="Arial"/>
                <a:ea typeface="ＭＳ ゴシック"/>
                <a:cs typeface="Times New Roman"/>
              </a:rPr>
              <a:t> ng </a:t>
            </a:r>
            <a:r>
              <a:rPr lang="en-US" altLang="ja-JP" sz="1400" kern="100" err="1">
                <a:effectLst/>
                <a:latin typeface="Arial"/>
                <a:ea typeface="ＭＳ ゴシック"/>
                <a:cs typeface="Times New Roman"/>
              </a:rPr>
              <a:t>mga</a:t>
            </a:r>
            <a:r>
              <a:rPr lang="en-US" altLang="ja-JP" sz="1400" kern="100">
                <a:effectLst/>
                <a:latin typeface="Arial"/>
                <a:ea typeface="ＭＳ ゴシック"/>
                <a:cs typeface="Times New Roman"/>
              </a:rPr>
              <a:t> </a:t>
            </a:r>
            <a:r>
              <a:rPr lang="en-US" altLang="ja-JP" sz="1400" b="1" u="sng" kern="100" err="1">
                <a:effectLst/>
                <a:latin typeface="Arial"/>
                <a:ea typeface="ＭＳ ゴシック"/>
                <a:cs typeface="Times New Roman"/>
              </a:rPr>
              <a:t>kinakailangang</a:t>
            </a:r>
            <a:r>
              <a:rPr lang="en-US" altLang="ja-JP" sz="1400" b="1" u="sng" kern="100">
                <a:effectLst/>
                <a:latin typeface="Arial"/>
                <a:ea typeface="ＭＳ ゴシック"/>
                <a:cs typeface="Times New Roman"/>
              </a:rPr>
              <a:t> </a:t>
            </a:r>
            <a:r>
              <a:rPr lang="en-US" altLang="ja-JP" sz="1400" b="1" u="sng" kern="100" err="1">
                <a:effectLst/>
                <a:latin typeface="Arial"/>
                <a:ea typeface="ＭＳ ゴシック"/>
                <a:cs typeface="Times New Roman"/>
              </a:rPr>
              <a:t>hakbang</a:t>
            </a:r>
            <a:r>
              <a:rPr lang="en-US" altLang="ja-JP" sz="1400" b="1" u="sng" kern="100">
                <a:effectLst/>
                <a:latin typeface="Arial"/>
                <a:ea typeface="ＭＳ ゴシック"/>
                <a:cs typeface="Times New Roman"/>
              </a:rPr>
              <a:t> </a:t>
            </a:r>
            <a:r>
              <a:rPr lang="en-US" altLang="ja-JP" sz="1400" b="1" u="sng" kern="100" err="1">
                <a:effectLst/>
                <a:latin typeface="Arial"/>
                <a:ea typeface="ＭＳ ゴシック"/>
                <a:cs typeface="Times New Roman"/>
              </a:rPr>
              <a:t>sa</a:t>
            </a:r>
            <a:r>
              <a:rPr lang="en-US" altLang="ja-JP" sz="1400" b="1" u="sng" kern="100">
                <a:effectLst/>
                <a:latin typeface="Arial"/>
                <a:ea typeface="ＭＳ ゴシック"/>
                <a:cs typeface="Times New Roman"/>
              </a:rPr>
              <a:t> </a:t>
            </a:r>
            <a:r>
              <a:rPr lang="en-US" altLang="ja-JP" sz="1400" b="1" u="sng" kern="100" err="1">
                <a:effectLst/>
                <a:latin typeface="Arial"/>
                <a:ea typeface="ＭＳ ゴシック"/>
                <a:cs typeface="Times New Roman"/>
              </a:rPr>
              <a:t>pagprotekta</a:t>
            </a:r>
            <a:r>
              <a:rPr lang="en-US" altLang="ja-JP" sz="1400" kern="100">
                <a:effectLst/>
                <a:latin typeface="Arial"/>
                <a:ea typeface="ＭＳ ゴシック"/>
                <a:cs typeface="Times New Roman"/>
              </a:rPr>
              <a:t>, at </a:t>
            </a:r>
            <a:r>
              <a:rPr lang="en-US" altLang="ja-JP" sz="1400" b="1" u="sng" kern="100" err="1">
                <a:effectLst/>
                <a:latin typeface="Arial"/>
                <a:ea typeface="ＭＳ ゴシック"/>
                <a:cs typeface="Times New Roman"/>
              </a:rPr>
              <a:t>magtalaga</a:t>
            </a:r>
            <a:r>
              <a:rPr lang="en-US" altLang="ja-JP" sz="1400" b="1" u="sng" kern="100">
                <a:effectLst/>
                <a:latin typeface="Arial"/>
                <a:ea typeface="ＭＳ ゴシック"/>
                <a:cs typeface="Times New Roman"/>
              </a:rPr>
              <a:t> ng </a:t>
            </a:r>
            <a:r>
              <a:rPr lang="en-US" altLang="ja-JP" sz="1400" b="1" u="sng" kern="100" err="1">
                <a:effectLst/>
                <a:latin typeface="Arial"/>
                <a:ea typeface="ＭＳ ゴシック"/>
                <a:cs typeface="Times New Roman"/>
              </a:rPr>
              <a:t>isang</a:t>
            </a:r>
            <a:r>
              <a:rPr lang="en-US" altLang="ja-JP" sz="1400" b="1" u="sng" kern="100">
                <a:effectLst/>
                <a:latin typeface="Arial"/>
                <a:ea typeface="ＭＳ ゴシック"/>
                <a:cs typeface="Times New Roman"/>
              </a:rPr>
              <a:t> </a:t>
            </a:r>
            <a:r>
              <a:rPr lang="en-US" altLang="ja-JP" sz="1400" b="1" u="sng" kern="100" err="1">
                <a:effectLst/>
                <a:latin typeface="Arial"/>
                <a:ea typeface="ＭＳ ゴシック"/>
                <a:cs typeface="Times New Roman"/>
              </a:rPr>
              <a:t>bantay</a:t>
            </a:r>
            <a:r>
              <a:rPr lang="en-US" altLang="ja-JP" sz="1400" kern="100">
                <a:effectLst/>
                <a:latin typeface="Arial"/>
                <a:ea typeface="ＭＳ ゴシック"/>
                <a:cs typeface="Times New Roman"/>
              </a:rPr>
              <a:t> </a:t>
            </a:r>
            <a:r>
              <a:rPr lang="en-US" altLang="ja-JP" sz="1400" kern="100" err="1">
                <a:effectLst/>
                <a:latin typeface="Arial"/>
                <a:ea typeface="ＭＳ ゴシック"/>
                <a:cs typeface="Times New Roman"/>
              </a:rPr>
              <a:t>upang</a:t>
            </a:r>
            <a:r>
              <a:rPr lang="en-US" altLang="ja-JP" sz="1400" kern="100">
                <a:effectLst/>
                <a:latin typeface="Arial"/>
                <a:ea typeface="ＭＳ ゴシック"/>
                <a:cs typeface="Times New Roman"/>
              </a:rPr>
              <a:t> </a:t>
            </a:r>
            <a:r>
              <a:rPr lang="en-US" altLang="ja-JP" sz="1400" kern="100" err="1">
                <a:effectLst/>
                <a:latin typeface="Arial"/>
                <a:ea typeface="ＭＳ ゴシック"/>
                <a:cs typeface="Times New Roman"/>
              </a:rPr>
              <a:t>isagawa</a:t>
            </a:r>
            <a:r>
              <a:rPr lang="en-US" altLang="ja-JP" sz="1400" kern="100">
                <a:effectLst/>
                <a:latin typeface="Arial"/>
                <a:ea typeface="ＭＳ ゴシック"/>
                <a:cs typeface="Times New Roman"/>
              </a:rPr>
              <a:t> ang </a:t>
            </a:r>
            <a:r>
              <a:rPr lang="en-US" altLang="ja-JP" sz="1400" kern="100" err="1">
                <a:effectLst/>
                <a:latin typeface="Arial"/>
                <a:ea typeface="ＭＳ ゴシック"/>
                <a:cs typeface="Times New Roman"/>
              </a:rPr>
              <a:t>gawain</a:t>
            </a:r>
            <a:r>
              <a:rPr lang="en-US" altLang="ja-JP" sz="1400" kern="100">
                <a:effectLst/>
                <a:latin typeface="Arial"/>
                <a:ea typeface="ＭＳ ゴシック"/>
                <a:cs typeface="Times New Roman"/>
              </a:rPr>
              <a:t>.</a:t>
            </a:r>
            <a:endParaRPr lang="ja-JP" altLang="ja-JP" sz="1400" kern="100">
              <a:effectLst/>
              <a:latin typeface="ＭＳ ゴシック" panose="020B0609070205080204" pitchFamily="49" charset="-128"/>
              <a:ea typeface="ＭＳ ゴシック" panose="020B0609070205080204" pitchFamily="49" charset="-128"/>
              <a:cs typeface="Times New Roman" panose="02020603050405020304" pitchFamily="18" charset="0"/>
            </a:endParaRPr>
          </a:p>
          <a:p>
            <a:pPr indent="0" algn="just">
              <a:buNone/>
            </a:pPr>
            <a:r>
              <a:rPr lang="en-US" altLang="ja-JP" sz="1400" kern="100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Isa pa, </a:t>
            </a:r>
            <a:r>
              <a:rPr lang="en-US" altLang="ja-JP" sz="1400" kern="100" err="1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sa</a:t>
            </a:r>
            <a:r>
              <a:rPr lang="en-US" altLang="ja-JP" sz="1400" kern="100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 tag-</a:t>
            </a:r>
            <a:r>
              <a:rPr lang="en-US" altLang="ja-JP" sz="1400" kern="100" err="1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araw</a:t>
            </a:r>
            <a:r>
              <a:rPr lang="en-US" altLang="ja-JP" sz="1400" kern="100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, maraming </a:t>
            </a:r>
            <a:r>
              <a:rPr lang="en-US" altLang="ja-JP" sz="1400" kern="100" err="1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nakalabas</a:t>
            </a:r>
            <a:r>
              <a:rPr lang="en-US" altLang="ja-JP" sz="1400" kern="100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 </a:t>
            </a:r>
            <a:r>
              <a:rPr lang="en-US" altLang="ja-JP" sz="1400" kern="100" err="1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na</a:t>
            </a:r>
            <a:r>
              <a:rPr lang="en-US" altLang="ja-JP" sz="1400" kern="100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 </a:t>
            </a:r>
            <a:r>
              <a:rPr lang="en-US" altLang="ja-JP" sz="1400" kern="100" err="1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bahagi</a:t>
            </a:r>
            <a:r>
              <a:rPr lang="en-US" altLang="ja-JP" sz="1400" kern="100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 ng </a:t>
            </a:r>
            <a:r>
              <a:rPr lang="en-US" altLang="ja-JP" sz="1400" kern="100" err="1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katawan</a:t>
            </a:r>
            <a:r>
              <a:rPr lang="en-US" altLang="ja-JP" sz="1400" kern="100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 at </a:t>
            </a:r>
            <a:r>
              <a:rPr lang="en-US" altLang="ja-JP" sz="1400" kern="100" err="1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basa</a:t>
            </a:r>
            <a:r>
              <a:rPr lang="en-US" altLang="ja-JP" sz="1400" kern="100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 </a:t>
            </a:r>
            <a:r>
              <a:rPr lang="en-US" altLang="ja-JP" sz="1400" kern="100" err="1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ito</a:t>
            </a:r>
            <a:r>
              <a:rPr lang="en-US" altLang="ja-JP" sz="1400" kern="100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 ng </a:t>
            </a:r>
            <a:r>
              <a:rPr lang="en-US" altLang="ja-JP" sz="1400" kern="100" err="1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pawis</a:t>
            </a:r>
            <a:r>
              <a:rPr lang="en-US" altLang="ja-JP" sz="1400" kern="100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, kaya </a:t>
            </a:r>
            <a:r>
              <a:rPr lang="en-US" altLang="ja-JP" sz="1400" kern="100" err="1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tumaas</a:t>
            </a:r>
            <a:r>
              <a:rPr lang="en-US" altLang="ja-JP" sz="1400" kern="100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 ang </a:t>
            </a:r>
            <a:r>
              <a:rPr lang="en-US" altLang="ja-JP" sz="1400" kern="100" err="1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mga</a:t>
            </a:r>
            <a:r>
              <a:rPr lang="en-US" altLang="ja-JP" sz="1400" kern="100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 </a:t>
            </a:r>
            <a:r>
              <a:rPr lang="en-US" altLang="ja-JP" sz="1400" kern="100" err="1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aksidente</a:t>
            </a:r>
            <a:r>
              <a:rPr lang="en-US" altLang="ja-JP" sz="1400" kern="100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 </a:t>
            </a:r>
            <a:r>
              <a:rPr lang="en-US" altLang="ja-JP" sz="1400" kern="100" err="1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dahil</a:t>
            </a:r>
            <a:r>
              <a:rPr lang="en-US" altLang="ja-JP" sz="1400" kern="100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 </a:t>
            </a:r>
            <a:r>
              <a:rPr lang="en-US" altLang="ja-JP" sz="1400" kern="100" err="1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sa</a:t>
            </a:r>
            <a:r>
              <a:rPr lang="en-US" altLang="ja-JP" sz="1400" kern="100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 electric shock.</a:t>
            </a:r>
            <a:endParaRPr lang="ja-JP" altLang="ja-JP" sz="1400" kern="100">
              <a:effectLst/>
              <a:latin typeface="ＭＳ ゴシック" panose="020B0609070205080204" pitchFamily="49" charset="-128"/>
              <a:ea typeface="ＭＳ ゴシック" panose="020B0609070205080204" pitchFamily="49" charset="-128"/>
              <a:cs typeface="Times New Roman" panose="02020603050405020304" pitchFamily="18" charset="0"/>
            </a:endParaRPr>
          </a:p>
          <a:p>
            <a:pPr indent="0" algn="just">
              <a:buNone/>
            </a:pPr>
            <a:r>
              <a:rPr lang="en-US" altLang="ja-JP" sz="1400" kern="100" err="1">
                <a:effectLst/>
                <a:latin typeface="Arial"/>
                <a:ea typeface="ＭＳ ゴシック"/>
                <a:cs typeface="Times New Roman"/>
              </a:rPr>
              <a:t>Kapag</a:t>
            </a:r>
            <a:r>
              <a:rPr lang="en-US" altLang="ja-JP" sz="1400" kern="100">
                <a:effectLst/>
                <a:latin typeface="Arial"/>
                <a:ea typeface="ＭＳ ゴシック"/>
                <a:cs typeface="Times New Roman"/>
              </a:rPr>
              <a:t> ang </a:t>
            </a:r>
            <a:r>
              <a:rPr lang="en-US" altLang="ja-JP" sz="1400" kern="100" err="1">
                <a:effectLst/>
                <a:latin typeface="Arial"/>
                <a:ea typeface="ＭＳ ゴシック"/>
                <a:cs typeface="Times New Roman"/>
              </a:rPr>
              <a:t>pagtatayo</a:t>
            </a:r>
            <a:r>
              <a:rPr lang="en-US" altLang="ja-JP" sz="1400" kern="100">
                <a:effectLst/>
                <a:latin typeface="Arial"/>
                <a:ea typeface="ＭＳ ゴシック"/>
                <a:cs typeface="Times New Roman"/>
              </a:rPr>
              <a:t>, </a:t>
            </a:r>
            <a:r>
              <a:rPr lang="en-US" altLang="ja-JP" sz="1400" kern="100" err="1">
                <a:effectLst/>
                <a:latin typeface="Arial"/>
                <a:ea typeface="ＭＳ ゴシック"/>
                <a:cs typeface="Times New Roman"/>
              </a:rPr>
              <a:t>pagtatanggal</a:t>
            </a:r>
            <a:r>
              <a:rPr lang="en-US" altLang="ja-JP" sz="1400" kern="100">
                <a:effectLst/>
                <a:latin typeface="Arial"/>
                <a:ea typeface="ＭＳ ゴシック"/>
                <a:cs typeface="Times New Roman"/>
              </a:rPr>
              <a:t>, </a:t>
            </a:r>
            <a:r>
              <a:rPr lang="en-US" altLang="ja-JP" sz="1400" kern="100" err="1">
                <a:effectLst/>
                <a:latin typeface="Arial"/>
                <a:ea typeface="ＭＳ ゴシック"/>
                <a:cs typeface="Times New Roman"/>
              </a:rPr>
              <a:t>pag-inspeksyon</a:t>
            </a:r>
            <a:r>
              <a:rPr lang="en-US" altLang="ja-JP" sz="1400" kern="100">
                <a:effectLst/>
                <a:latin typeface="Arial"/>
                <a:ea typeface="ＭＳ ゴシック"/>
                <a:cs typeface="Times New Roman"/>
              </a:rPr>
              <a:t>, </a:t>
            </a:r>
            <a:r>
              <a:rPr lang="en-US" altLang="ja-JP" sz="1400" kern="100" err="1">
                <a:effectLst/>
                <a:latin typeface="Arial"/>
                <a:ea typeface="ＭＳ ゴシック"/>
                <a:cs typeface="Times New Roman"/>
              </a:rPr>
              <a:t>pagkukumpuni</a:t>
            </a:r>
            <a:r>
              <a:rPr lang="en-US" altLang="ja-JP" sz="1400" kern="100">
                <a:effectLst/>
                <a:latin typeface="Arial"/>
                <a:ea typeface="ＭＳ ゴシック"/>
                <a:cs typeface="Times New Roman"/>
              </a:rPr>
              <a:t>, </a:t>
            </a:r>
            <a:r>
              <a:rPr lang="en-US" altLang="ja-JP" sz="1400" kern="100" err="1">
                <a:effectLst/>
                <a:latin typeface="Arial"/>
                <a:ea typeface="ＭＳ ゴシック"/>
                <a:cs typeface="Times New Roman"/>
              </a:rPr>
              <a:t>pagpipinta</a:t>
            </a:r>
            <a:r>
              <a:rPr lang="en-US" altLang="ja-JP" sz="1400" kern="100">
                <a:effectLst/>
                <a:latin typeface="Arial"/>
                <a:ea typeface="ＭＳ ゴシック"/>
                <a:cs typeface="Times New Roman"/>
              </a:rPr>
              <a:t>, </a:t>
            </a:r>
            <a:r>
              <a:rPr lang="en-US" altLang="ja-JP" sz="1400" kern="100" err="1">
                <a:effectLst/>
                <a:latin typeface="Arial"/>
                <a:ea typeface="ＭＳ ゴシック"/>
                <a:cs typeface="Times New Roman"/>
              </a:rPr>
              <a:t>atbp</a:t>
            </a:r>
            <a:r>
              <a:rPr lang="en-US" altLang="ja-JP" sz="1400" kern="100">
                <a:effectLst/>
                <a:latin typeface="Arial"/>
                <a:ea typeface="ＭＳ ゴシック"/>
                <a:cs typeface="Times New Roman"/>
              </a:rPr>
              <a:t>. ng </a:t>
            </a:r>
            <a:r>
              <a:rPr lang="en-US" altLang="ja-JP" sz="1400" kern="100" err="1">
                <a:effectLst/>
                <a:latin typeface="Arial"/>
                <a:ea typeface="ＭＳ ゴシック"/>
                <a:cs typeface="Times New Roman"/>
              </a:rPr>
              <a:t>isang</a:t>
            </a:r>
            <a:r>
              <a:rPr lang="en-US" altLang="ja-JP" sz="1400" kern="100">
                <a:effectLst/>
                <a:latin typeface="Arial"/>
                <a:ea typeface="ＭＳ ゴシック"/>
                <a:cs typeface="Times New Roman"/>
              </a:rPr>
              <a:t> </a:t>
            </a:r>
            <a:r>
              <a:rPr lang="en-US" altLang="ja-JP" sz="1400" kern="100" err="1">
                <a:effectLst/>
                <a:latin typeface="Arial"/>
                <a:ea typeface="ＭＳ ゴシック"/>
                <a:cs typeface="Times New Roman"/>
              </a:rPr>
              <a:t>trabaho</a:t>
            </a:r>
            <a:r>
              <a:rPr lang="en-US" altLang="ja-JP" sz="1400" kern="100">
                <a:effectLst/>
                <a:latin typeface="Arial"/>
                <a:ea typeface="ＭＳ ゴシック"/>
                <a:cs typeface="Times New Roman"/>
              </a:rPr>
              <a:t> ay </a:t>
            </a:r>
            <a:r>
              <a:rPr lang="en-US" altLang="ja-JP" sz="1400" kern="100" err="1">
                <a:effectLst/>
                <a:latin typeface="Arial"/>
                <a:ea typeface="ＭＳ ゴシック"/>
                <a:cs typeface="Times New Roman"/>
              </a:rPr>
              <a:t>isinagawa</a:t>
            </a:r>
            <a:r>
              <a:rPr lang="en-US" altLang="ja-JP" sz="1400" kern="100">
                <a:effectLst/>
                <a:latin typeface="Arial"/>
                <a:ea typeface="ＭＳ ゴシック"/>
                <a:cs typeface="Times New Roman"/>
              </a:rPr>
              <a:t> </a:t>
            </a:r>
            <a:r>
              <a:rPr lang="en-US" altLang="ja-JP" sz="1400" kern="100" err="1">
                <a:effectLst/>
                <a:latin typeface="Arial"/>
                <a:ea typeface="ＭＳ ゴシック"/>
                <a:cs typeface="Times New Roman"/>
              </a:rPr>
              <a:t>gamit</a:t>
            </a:r>
            <a:r>
              <a:rPr lang="en-US" altLang="ja-JP" sz="1400" kern="100">
                <a:effectLst/>
                <a:latin typeface="Arial"/>
                <a:ea typeface="ＭＳ ゴシック"/>
                <a:cs typeface="Times New Roman"/>
              </a:rPr>
              <a:t> ang </a:t>
            </a:r>
            <a:r>
              <a:rPr lang="en-US" altLang="ja-JP" sz="1400" kern="100" err="1">
                <a:effectLst/>
                <a:latin typeface="Arial"/>
                <a:ea typeface="ＭＳ ゴシック"/>
                <a:cs typeface="Times New Roman"/>
              </a:rPr>
              <a:t>isang</a:t>
            </a:r>
            <a:r>
              <a:rPr lang="en-US" altLang="ja-JP" sz="1400" kern="100">
                <a:effectLst/>
                <a:latin typeface="Arial"/>
                <a:ea typeface="ＭＳ ゴシック"/>
                <a:cs typeface="Times New Roman"/>
              </a:rPr>
              <a:t> aerial work platform </a:t>
            </a:r>
            <a:r>
              <a:rPr lang="en-US" altLang="ja-JP" sz="1400" kern="100" err="1">
                <a:effectLst/>
                <a:latin typeface="Arial"/>
                <a:ea typeface="ＭＳ ゴシック"/>
                <a:cs typeface="Times New Roman"/>
              </a:rPr>
              <a:t>sa</a:t>
            </a:r>
            <a:r>
              <a:rPr lang="en-US" altLang="ja-JP" sz="1400" kern="100">
                <a:effectLst/>
                <a:latin typeface="Arial"/>
                <a:ea typeface="ＭＳ ゴシック"/>
                <a:cs typeface="Times New Roman"/>
              </a:rPr>
              <a:t> </a:t>
            </a:r>
            <a:r>
              <a:rPr lang="en-US" altLang="ja-JP" sz="1400" kern="100" err="1">
                <a:effectLst/>
                <a:latin typeface="Arial"/>
                <a:ea typeface="ＭＳ ゴシック"/>
                <a:cs typeface="Times New Roman"/>
              </a:rPr>
              <a:t>isang</a:t>
            </a:r>
            <a:r>
              <a:rPr lang="en-US" altLang="ja-JP" sz="1400" kern="100">
                <a:effectLst/>
                <a:latin typeface="Arial"/>
                <a:ea typeface="ＭＳ ゴシック"/>
                <a:cs typeface="Times New Roman"/>
              </a:rPr>
              <a:t> </a:t>
            </a:r>
            <a:r>
              <a:rPr lang="en-US" altLang="ja-JP" sz="1400" kern="100" err="1">
                <a:effectLst/>
                <a:latin typeface="Arial"/>
                <a:ea typeface="ＭＳ ゴシック"/>
                <a:cs typeface="Times New Roman"/>
              </a:rPr>
              <a:t>lugar</a:t>
            </a:r>
            <a:r>
              <a:rPr lang="en-US" altLang="ja-JP" sz="1400" kern="100">
                <a:effectLst/>
                <a:latin typeface="Arial"/>
                <a:ea typeface="ＭＳ ゴシック"/>
                <a:cs typeface="Times New Roman"/>
              </a:rPr>
              <a:t> </a:t>
            </a:r>
            <a:r>
              <a:rPr lang="en-US" altLang="ja-JP" sz="1400" kern="100" err="1">
                <a:effectLst/>
                <a:latin typeface="Arial"/>
                <a:ea typeface="ＭＳ ゴシック"/>
                <a:cs typeface="Times New Roman"/>
              </a:rPr>
              <a:t>na</a:t>
            </a:r>
            <a:r>
              <a:rPr lang="en-US" altLang="ja-JP" sz="1400" kern="100">
                <a:effectLst/>
                <a:latin typeface="Arial"/>
                <a:ea typeface="ＭＳ ゴシック"/>
                <a:cs typeface="Times New Roman"/>
              </a:rPr>
              <a:t> </a:t>
            </a:r>
            <a:r>
              <a:rPr lang="en-US" altLang="ja-JP" sz="1400" kern="100" err="1">
                <a:effectLst/>
                <a:latin typeface="Arial"/>
                <a:ea typeface="ＭＳ ゴシック"/>
                <a:cs typeface="Times New Roman"/>
              </a:rPr>
              <a:t>malapit</a:t>
            </a:r>
            <a:r>
              <a:rPr lang="en-US" altLang="ja-JP" sz="1400" kern="100">
                <a:effectLst/>
                <a:latin typeface="Arial"/>
                <a:ea typeface="ＭＳ ゴシック"/>
                <a:cs typeface="Times New Roman"/>
              </a:rPr>
              <a:t> </a:t>
            </a:r>
            <a:r>
              <a:rPr lang="en-US" altLang="ja-JP" sz="1400" kern="100" err="1">
                <a:effectLst/>
                <a:latin typeface="Arial"/>
                <a:ea typeface="ＭＳ ゴシック"/>
                <a:cs typeface="Times New Roman"/>
              </a:rPr>
              <a:t>sa</a:t>
            </a:r>
            <a:r>
              <a:rPr lang="en-US" altLang="ja-JP" sz="1400" kern="100">
                <a:effectLst/>
                <a:latin typeface="Arial"/>
                <a:ea typeface="ＭＳ ゴシック"/>
                <a:cs typeface="Times New Roman"/>
              </a:rPr>
              <a:t> </a:t>
            </a:r>
            <a:r>
              <a:rPr lang="en-US" altLang="ja-JP" sz="1400" kern="100" err="1">
                <a:effectLst/>
                <a:latin typeface="Arial"/>
                <a:ea typeface="ＭＳ ゴシック"/>
                <a:cs typeface="Times New Roman"/>
              </a:rPr>
              <a:t>nagcha</a:t>
            </a:r>
            <a:r>
              <a:rPr lang="en-US" altLang="ja-JP" sz="1400" kern="100">
                <a:effectLst/>
                <a:latin typeface="Arial"/>
                <a:ea typeface="ＭＳ ゴシック"/>
                <a:cs typeface="Times New Roman"/>
              </a:rPr>
              <a:t>-charge </a:t>
            </a:r>
            <a:r>
              <a:rPr lang="en-US" altLang="ja-JP" sz="1400" kern="100" err="1">
                <a:effectLst/>
                <a:latin typeface="Arial"/>
                <a:ea typeface="ＭＳ ゴシック"/>
                <a:cs typeface="Times New Roman"/>
              </a:rPr>
              <a:t>na</a:t>
            </a:r>
            <a:r>
              <a:rPr lang="en-US" altLang="ja-JP" sz="1400" kern="100">
                <a:effectLst/>
                <a:latin typeface="Arial"/>
                <a:ea typeface="ＭＳ ゴシック"/>
                <a:cs typeface="Times New Roman"/>
              </a:rPr>
              <a:t> electric wire ng </a:t>
            </a:r>
            <a:r>
              <a:rPr lang="en-US" altLang="ja-JP" sz="1400" kern="100" err="1">
                <a:effectLst/>
                <a:latin typeface="Arial"/>
                <a:ea typeface="ＭＳ ゴシック"/>
                <a:cs typeface="Times New Roman"/>
              </a:rPr>
              <a:t>isang</a:t>
            </a:r>
            <a:r>
              <a:rPr lang="en-US" altLang="ja-JP" sz="1400" kern="100">
                <a:effectLst/>
                <a:latin typeface="Arial"/>
                <a:ea typeface="ＭＳ ゴシック"/>
                <a:cs typeface="Times New Roman"/>
              </a:rPr>
              <a:t> overhead electric wire o </a:t>
            </a:r>
            <a:r>
              <a:rPr lang="en-US" altLang="ja-JP" sz="1400" kern="100" err="1">
                <a:effectLst/>
                <a:latin typeface="Arial"/>
                <a:ea typeface="ＭＳ ゴシック"/>
                <a:cs typeface="Times New Roman"/>
              </a:rPr>
              <a:t>isang</a:t>
            </a:r>
            <a:r>
              <a:rPr lang="en-US" altLang="ja-JP" sz="1400" kern="100">
                <a:effectLst/>
                <a:latin typeface="Arial"/>
                <a:ea typeface="ＭＳ ゴシック"/>
                <a:cs typeface="Times New Roman"/>
              </a:rPr>
              <a:t> electric machine, </a:t>
            </a:r>
            <a:r>
              <a:rPr lang="en-US" altLang="ja-JP" sz="1400" kern="100" err="1">
                <a:effectLst/>
                <a:latin typeface="Arial"/>
                <a:ea typeface="ＭＳ ゴシック"/>
                <a:cs typeface="Times New Roman"/>
              </a:rPr>
              <a:t>ito</a:t>
            </a:r>
            <a:r>
              <a:rPr lang="en-US" altLang="ja-JP" sz="1400" kern="100">
                <a:effectLst/>
                <a:latin typeface="Arial"/>
                <a:ea typeface="ＭＳ ゴシック"/>
                <a:cs typeface="Times New Roman"/>
              </a:rPr>
              <a:t> ay </a:t>
            </a:r>
            <a:r>
              <a:rPr lang="en-US" altLang="ja-JP" sz="1400" kern="100" err="1">
                <a:effectLst/>
                <a:latin typeface="Arial"/>
                <a:ea typeface="ＭＳ ゴシック"/>
                <a:cs typeface="Times New Roman"/>
              </a:rPr>
              <a:t>nakikipag-ugnayan</a:t>
            </a:r>
            <a:r>
              <a:rPr lang="en-US" altLang="ja-JP" sz="1400" kern="100">
                <a:effectLst/>
                <a:latin typeface="Arial"/>
                <a:ea typeface="ＭＳ ゴシック"/>
                <a:cs typeface="Times New Roman"/>
              </a:rPr>
              <a:t> </a:t>
            </a:r>
            <a:r>
              <a:rPr lang="en-US" altLang="ja-JP" sz="1400" kern="100" err="1">
                <a:effectLst/>
                <a:latin typeface="Arial"/>
                <a:ea typeface="ＭＳ ゴシック"/>
                <a:cs typeface="Times New Roman"/>
              </a:rPr>
              <a:t>sa</a:t>
            </a:r>
            <a:r>
              <a:rPr lang="en-US" altLang="ja-JP" sz="1400" kern="100">
                <a:effectLst/>
                <a:latin typeface="Arial"/>
                <a:ea typeface="ＭＳ ゴシック"/>
                <a:cs typeface="Times New Roman"/>
              </a:rPr>
              <a:t> charging electric. </a:t>
            </a:r>
            <a:r>
              <a:rPr lang="en-US" altLang="ja-JP" sz="1400" kern="100" err="1">
                <a:effectLst/>
                <a:latin typeface="Arial"/>
                <a:ea typeface="ＭＳ ゴシック"/>
                <a:cs typeface="Times New Roman"/>
              </a:rPr>
              <a:t>kawad</a:t>
            </a:r>
            <a:r>
              <a:rPr lang="en-US" altLang="ja-JP" sz="1400" kern="100">
                <a:effectLst/>
                <a:latin typeface="Arial"/>
                <a:ea typeface="ＭＳ ゴシック"/>
                <a:cs typeface="Times New Roman"/>
              </a:rPr>
              <a:t>. O, kung may </a:t>
            </a:r>
            <a:r>
              <a:rPr lang="en-US" altLang="ja-JP" sz="1400" kern="100" err="1">
                <a:effectLst/>
                <a:latin typeface="Arial"/>
                <a:ea typeface="ＭＳ ゴシック"/>
                <a:cs typeface="Times New Roman"/>
              </a:rPr>
              <a:t>panganib</a:t>
            </a:r>
            <a:r>
              <a:rPr lang="en-US" altLang="ja-JP" sz="1400" kern="100">
                <a:effectLst/>
                <a:latin typeface="Arial"/>
                <a:ea typeface="ＭＳ ゴシック"/>
                <a:cs typeface="Times New Roman"/>
              </a:rPr>
              <a:t> ng electric shock </a:t>
            </a:r>
            <a:r>
              <a:rPr lang="en-US" altLang="ja-JP" sz="1400" kern="100" err="1">
                <a:effectLst/>
                <a:latin typeface="Arial"/>
                <a:ea typeface="ＭＳ ゴシック"/>
                <a:cs typeface="Times New Roman"/>
              </a:rPr>
              <a:t>dahil</a:t>
            </a:r>
            <a:r>
              <a:rPr lang="en-US" altLang="ja-JP" sz="1400" kern="100">
                <a:effectLst/>
                <a:latin typeface="Arial"/>
                <a:ea typeface="ＭＳ ゴシック"/>
                <a:cs typeface="Times New Roman"/>
              </a:rPr>
              <a:t> </a:t>
            </a:r>
            <a:r>
              <a:rPr lang="en-US" altLang="ja-JP" sz="1400" kern="100" err="1">
                <a:effectLst/>
                <a:latin typeface="Arial"/>
                <a:ea typeface="ＭＳ ゴシック"/>
                <a:cs typeface="Times New Roman"/>
              </a:rPr>
              <a:t>sa</a:t>
            </a:r>
            <a:r>
              <a:rPr lang="en-US" altLang="ja-JP" sz="1400" kern="100">
                <a:effectLst/>
                <a:latin typeface="Arial"/>
                <a:ea typeface="ＭＳ ゴシック"/>
                <a:cs typeface="Times New Roman"/>
              </a:rPr>
              <a:t> </a:t>
            </a:r>
            <a:r>
              <a:rPr lang="en-US" altLang="ja-JP" sz="1400" kern="100" err="1">
                <a:effectLst/>
                <a:latin typeface="Arial"/>
                <a:ea typeface="ＭＳ ゴシック"/>
                <a:cs typeface="Times New Roman"/>
              </a:rPr>
              <a:t>papalapit</a:t>
            </a:r>
            <a:r>
              <a:rPr lang="en-US" altLang="ja-JP" sz="1400" kern="100">
                <a:effectLst/>
                <a:latin typeface="Arial"/>
                <a:ea typeface="ＭＳ ゴシック"/>
                <a:cs typeface="Times New Roman"/>
              </a:rPr>
              <a:t>, </a:t>
            </a:r>
            <a:r>
              <a:rPr lang="en-US" altLang="ja-JP" sz="1400" b="1" u="sng" kern="100" err="1">
                <a:effectLst/>
                <a:latin typeface="Arial"/>
                <a:ea typeface="ＭＳ ゴシック"/>
                <a:cs typeface="Times New Roman"/>
              </a:rPr>
              <a:t>kinakailangang</a:t>
            </a:r>
            <a:r>
              <a:rPr lang="en-US" altLang="ja-JP" sz="1400" b="1" u="sng" kern="100">
                <a:effectLst/>
                <a:latin typeface="Arial"/>
                <a:ea typeface="ＭＳ ゴシック"/>
                <a:cs typeface="Times New Roman"/>
              </a:rPr>
              <a:t> </a:t>
            </a:r>
            <a:r>
              <a:rPr lang="en-US" altLang="ja-JP" sz="1400" b="1" u="sng" kern="100" err="1">
                <a:effectLst/>
                <a:latin typeface="Arial"/>
                <a:ea typeface="ＭＳ ゴシック"/>
                <a:cs typeface="Times New Roman"/>
              </a:rPr>
              <a:t>gawin</a:t>
            </a:r>
            <a:r>
              <a:rPr lang="en-US" altLang="ja-JP" sz="1400" b="1" u="sng" kern="100">
                <a:effectLst/>
                <a:latin typeface="Arial"/>
                <a:ea typeface="ＭＳ ゴシック"/>
                <a:cs typeface="Times New Roman"/>
              </a:rPr>
              <a:t> ang </a:t>
            </a:r>
            <a:r>
              <a:rPr lang="en-US" altLang="ja-JP" sz="1400" b="1" u="sng" kern="100" err="1">
                <a:effectLst/>
                <a:latin typeface="Arial"/>
                <a:ea typeface="ＭＳ ゴシック"/>
                <a:cs typeface="Times New Roman"/>
              </a:rPr>
              <a:t>mga</a:t>
            </a:r>
            <a:r>
              <a:rPr lang="en-US" altLang="ja-JP" sz="1400" b="1" u="sng" kern="100">
                <a:effectLst/>
                <a:latin typeface="Arial"/>
                <a:ea typeface="ＭＳ ゴシック"/>
                <a:cs typeface="Times New Roman"/>
              </a:rPr>
              <a:t> </a:t>
            </a:r>
            <a:r>
              <a:rPr lang="en-US" altLang="ja-JP" sz="1400" b="1" u="sng" kern="100" err="1">
                <a:effectLst/>
                <a:latin typeface="Arial"/>
                <a:ea typeface="ＭＳ ゴシック"/>
                <a:cs typeface="Times New Roman"/>
              </a:rPr>
              <a:t>sumusunod</a:t>
            </a:r>
            <a:r>
              <a:rPr lang="en-US" altLang="ja-JP" sz="1400" b="1" u="sng" kern="100">
                <a:effectLst/>
                <a:latin typeface="Arial"/>
                <a:ea typeface="ＭＳ ゴシック"/>
                <a:cs typeface="Times New Roman"/>
              </a:rPr>
              <a:t> </a:t>
            </a:r>
            <a:r>
              <a:rPr lang="en-US" altLang="ja-JP" sz="1400" b="1" u="sng" kern="100" err="1">
                <a:effectLst/>
                <a:latin typeface="Arial"/>
                <a:ea typeface="ＭＳ ゴシック"/>
                <a:cs typeface="Times New Roman"/>
              </a:rPr>
              <a:t>na</a:t>
            </a:r>
            <a:r>
              <a:rPr lang="en-US" altLang="ja-JP" sz="1400" b="1" u="sng" kern="100">
                <a:effectLst/>
                <a:latin typeface="Arial"/>
                <a:ea typeface="ＭＳ ゴシック"/>
                <a:cs typeface="Times New Roman"/>
              </a:rPr>
              <a:t> </a:t>
            </a:r>
            <a:r>
              <a:rPr lang="en-US" altLang="ja-JP" sz="1400" b="1" u="sng" kern="100" err="1">
                <a:effectLst/>
                <a:latin typeface="Arial"/>
                <a:ea typeface="ＭＳ ゴシック"/>
                <a:cs typeface="Times New Roman"/>
              </a:rPr>
              <a:t>hakbang</a:t>
            </a:r>
            <a:r>
              <a:rPr lang="en-US" altLang="ja-JP" sz="1400" kern="100">
                <a:effectLst/>
                <a:latin typeface="Arial"/>
                <a:ea typeface="ＭＳ ゴシック"/>
                <a:cs typeface="Times New Roman"/>
              </a:rPr>
              <a:t>.</a:t>
            </a:r>
            <a:r>
              <a:rPr lang="ja-JP" altLang="ja-JP" sz="1400" kern="100">
                <a:effectLst/>
                <a:latin typeface="Arial"/>
                <a:ea typeface="ＭＳ ゴシック"/>
                <a:cs typeface="Arial"/>
              </a:rPr>
              <a:t>（</a:t>
            </a:r>
            <a:r>
              <a:rPr lang="en-US" altLang="ja-JP" sz="1400" kern="100" err="1">
                <a:effectLst/>
                <a:latin typeface="Arial"/>
                <a:ea typeface="ＭＳ ゴシック"/>
                <a:cs typeface="Times New Roman"/>
              </a:rPr>
              <a:t>Artikulo</a:t>
            </a:r>
            <a:r>
              <a:rPr lang="en-US" altLang="ja-JP" sz="1400" kern="100">
                <a:effectLst/>
                <a:latin typeface="Arial"/>
                <a:ea typeface="ＭＳ ゴシック"/>
                <a:cs typeface="Times New Roman"/>
              </a:rPr>
              <a:t> 349 </a:t>
            </a:r>
            <a:r>
              <a:rPr lang="en-US" altLang="ja-JP" sz="1400" kern="100" err="1">
                <a:effectLst/>
                <a:latin typeface="Arial"/>
                <a:ea typeface="ＭＳ ゴシック"/>
                <a:cs typeface="Times New Roman"/>
              </a:rPr>
              <a:t>Bahagi</a:t>
            </a:r>
            <a:r>
              <a:rPr lang="en-US" altLang="ja-JP" sz="1400" kern="100">
                <a:effectLst/>
                <a:latin typeface="Arial"/>
                <a:ea typeface="ＭＳ ゴシック"/>
                <a:cs typeface="Times New Roman"/>
              </a:rPr>
              <a:t> ng </a:t>
            </a:r>
            <a:r>
              <a:rPr lang="en-US" altLang="ja-JP" sz="1400" kern="100" err="1">
                <a:effectLst/>
                <a:latin typeface="Arial"/>
                <a:ea typeface="ＭＳ ゴシック"/>
                <a:cs typeface="Times New Roman"/>
              </a:rPr>
              <a:t>kaligtasan</a:t>
            </a:r>
            <a:r>
              <a:rPr lang="en-US" altLang="ja-JP" sz="1400" kern="100">
                <a:effectLst/>
                <a:latin typeface="Arial"/>
                <a:ea typeface="ＭＳ ゴシック"/>
                <a:cs typeface="Times New Roman"/>
              </a:rPr>
              <a:t> </a:t>
            </a:r>
            <a:r>
              <a:rPr lang="en-US" altLang="ja-JP" sz="1400" kern="100" err="1">
                <a:effectLst/>
                <a:latin typeface="Arial"/>
                <a:ea typeface="ＭＳ ゴシック"/>
                <a:cs typeface="Times New Roman"/>
              </a:rPr>
              <a:t>Artikulo</a:t>
            </a:r>
            <a:r>
              <a:rPr lang="en-US" altLang="ja-JP" sz="1400" kern="100">
                <a:effectLst/>
                <a:latin typeface="Arial"/>
                <a:ea typeface="ＭＳ ゴシック"/>
                <a:cs typeface="Times New Roman"/>
              </a:rPr>
              <a:t> 349</a:t>
            </a:r>
            <a:r>
              <a:rPr lang="ja-JP" altLang="ja-JP" sz="1400" kern="100">
                <a:effectLst/>
                <a:latin typeface="Arial"/>
                <a:ea typeface="ＭＳ ゴシック"/>
                <a:cs typeface="Arial"/>
              </a:rPr>
              <a:t>）</a:t>
            </a:r>
            <a:endParaRPr lang="ja-JP" altLang="ja-JP" sz="1400" kern="100">
              <a:effectLst/>
              <a:latin typeface="ＭＳ ゴシック" panose="020B0609070205080204" pitchFamily="49" charset="-128"/>
              <a:ea typeface="ＭＳ ゴシック" panose="020B0609070205080204" pitchFamily="49" charset="-128"/>
              <a:cs typeface="Times New Roman" panose="02020603050405020304" pitchFamily="18" charset="0"/>
            </a:endParaRPr>
          </a:p>
          <a:p>
            <a:pPr marL="1143000" lvl="2" indent="-228600" algn="just">
              <a:buFont typeface="ＭＳ 明朝" panose="02020609040205080304" pitchFamily="17" charset="-128"/>
              <a:buAutoNum type="circleNumDbPlain"/>
            </a:pPr>
            <a:r>
              <a:rPr lang="en-US" altLang="ja-JP" sz="1400" b="1" kern="100">
                <a:effectLst/>
                <a:latin typeface="Arial"/>
                <a:ea typeface="ＭＳ ゴシック"/>
                <a:cs typeface="ＭＳ 明朝" panose="02020609040205080304" pitchFamily="17" charset="-128"/>
              </a:rPr>
              <a:t>I-relocate ang charging circuit.</a:t>
            </a:r>
            <a:endParaRPr lang="ja-JP" altLang="ja-JP" sz="1400" b="1" kern="100">
              <a:effectLst/>
              <a:latin typeface="Arial"/>
              <a:ea typeface="ＭＳ ゴシック"/>
              <a:cs typeface="ＭＳ 明朝" panose="02020609040205080304" pitchFamily="17" charset="-128"/>
            </a:endParaRPr>
          </a:p>
          <a:p>
            <a:pPr marL="1143000" lvl="2" indent="-228600" algn="just">
              <a:buFont typeface="ＭＳ 明朝" panose="02020609040205080304" pitchFamily="17" charset="-128"/>
              <a:buAutoNum type="circleNumDbPlain"/>
            </a:pPr>
            <a:r>
              <a:rPr lang="en-US" altLang="ja-JP" sz="1400" b="1" kern="100" err="1">
                <a:effectLst/>
                <a:latin typeface="Arial"/>
                <a:ea typeface="ＭＳ ゴシック"/>
                <a:cs typeface="ＭＳ 明朝" panose="02020609040205080304" pitchFamily="17" charset="-128"/>
              </a:rPr>
              <a:t>Bakuran</a:t>
            </a:r>
            <a:r>
              <a:rPr lang="en-US" altLang="ja-JP" sz="1400" b="1" kern="100">
                <a:effectLst/>
                <a:latin typeface="Arial"/>
                <a:ea typeface="ＭＳ ゴシック"/>
                <a:cs typeface="ＭＳ 明朝" panose="02020609040205080304" pitchFamily="17" charset="-128"/>
              </a:rPr>
              <a:t> </a:t>
            </a:r>
            <a:r>
              <a:rPr lang="en-US" altLang="ja-JP" sz="1400" b="1" kern="100" err="1">
                <a:effectLst/>
                <a:latin typeface="Arial"/>
                <a:ea typeface="ＭＳ ゴシック"/>
                <a:cs typeface="ＭＳ 明朝" panose="02020609040205080304" pitchFamily="17" charset="-128"/>
              </a:rPr>
              <a:t>upang</a:t>
            </a:r>
            <a:r>
              <a:rPr lang="en-US" altLang="ja-JP" sz="1400" b="1" kern="100">
                <a:effectLst/>
                <a:latin typeface="Arial"/>
                <a:ea typeface="ＭＳ ゴシック"/>
                <a:cs typeface="ＭＳ 明朝" panose="02020609040205080304" pitchFamily="17" charset="-128"/>
              </a:rPr>
              <a:t> </a:t>
            </a:r>
            <a:r>
              <a:rPr lang="en-US" altLang="ja-JP" sz="1400" b="1" kern="100" err="1">
                <a:effectLst/>
                <a:latin typeface="Arial"/>
                <a:ea typeface="ＭＳ ゴシック"/>
                <a:cs typeface="ＭＳ 明朝" panose="02020609040205080304" pitchFamily="17" charset="-128"/>
              </a:rPr>
              <a:t>maiwasan</a:t>
            </a:r>
            <a:r>
              <a:rPr lang="en-US" altLang="ja-JP" sz="1400" b="1" kern="100">
                <a:effectLst/>
                <a:latin typeface="Arial"/>
                <a:ea typeface="ＭＳ ゴシック"/>
                <a:cs typeface="ＭＳ 明朝" panose="02020609040205080304" pitchFamily="17" charset="-128"/>
              </a:rPr>
              <a:t> ang electric shock.</a:t>
            </a:r>
            <a:endParaRPr lang="ja-JP" altLang="ja-JP" sz="1400" b="1" kern="100">
              <a:effectLst/>
              <a:latin typeface="Arial"/>
              <a:ea typeface="ＭＳ ゴシック"/>
              <a:cs typeface="ＭＳ 明朝" panose="02020609040205080304" pitchFamily="17" charset="-128"/>
            </a:endParaRPr>
          </a:p>
          <a:p>
            <a:pPr marL="1143000" lvl="2" indent="-228600" algn="just">
              <a:buFont typeface="ＭＳ 明朝" panose="02020609040205080304" pitchFamily="17" charset="-128"/>
              <a:buAutoNum type="circleNumDbPlain"/>
            </a:pPr>
            <a:r>
              <a:rPr lang="en-US" altLang="ja-JP" sz="1400" b="1" kern="100" err="1">
                <a:effectLst/>
                <a:latin typeface="Arial"/>
                <a:ea typeface="ＭＳ ゴシック"/>
                <a:cs typeface="ＭＳ 明朝" panose="02020609040205080304" pitchFamily="17" charset="-128"/>
              </a:rPr>
              <a:t>Ikabit</a:t>
            </a:r>
            <a:r>
              <a:rPr lang="en-US" altLang="ja-JP" sz="1400" b="1" kern="100">
                <a:effectLst/>
                <a:latin typeface="Arial"/>
                <a:ea typeface="ＭＳ ゴシック"/>
                <a:cs typeface="ＭＳ 明朝" panose="02020609040205080304" pitchFamily="17" charset="-128"/>
              </a:rPr>
              <a:t> ang insulating protective equipment </a:t>
            </a:r>
            <a:r>
              <a:rPr lang="en-US" altLang="ja-JP" sz="1400" b="1" kern="100" err="1">
                <a:effectLst/>
                <a:latin typeface="Arial"/>
                <a:ea typeface="ＭＳ ゴシック"/>
                <a:cs typeface="ＭＳ 明朝" panose="02020609040205080304" pitchFamily="17" charset="-128"/>
              </a:rPr>
              <a:t>sa</a:t>
            </a:r>
            <a:r>
              <a:rPr lang="en-US" altLang="ja-JP" sz="1400" b="1" kern="100">
                <a:effectLst/>
                <a:latin typeface="Arial"/>
                <a:ea typeface="ＭＳ ゴシック"/>
                <a:cs typeface="ＭＳ 明朝" panose="02020609040205080304" pitchFamily="17" charset="-128"/>
              </a:rPr>
              <a:t> charging circuit.</a:t>
            </a:r>
            <a:endParaRPr lang="ja-JP" altLang="ja-JP" sz="1400" b="1" kern="100">
              <a:effectLst/>
              <a:latin typeface="Arial"/>
              <a:ea typeface="ＭＳ ゴシック"/>
              <a:cs typeface="ＭＳ 明朝" panose="02020609040205080304" pitchFamily="17" charset="-128"/>
            </a:endParaRPr>
          </a:p>
          <a:p>
            <a:pPr marL="1143000" lvl="2" indent="-228600" algn="just">
              <a:buFont typeface="ＭＳ 明朝" panose="02020609040205080304" pitchFamily="17" charset="-128"/>
              <a:buAutoNum type="circleNumDbPlain"/>
            </a:pPr>
            <a:r>
              <a:rPr lang="en-US" altLang="ja-JP" sz="1400" b="1" kern="100">
                <a:effectLst/>
                <a:latin typeface="Arial"/>
                <a:ea typeface="ＭＳ ゴシック"/>
                <a:cs typeface="ＭＳ 明朝" panose="02020609040205080304" pitchFamily="17" charset="-128"/>
              </a:rPr>
              <a:t>Kung </a:t>
            </a:r>
            <a:r>
              <a:rPr lang="en-US" altLang="ja-JP" sz="1400" b="1" kern="100" err="1">
                <a:effectLst/>
                <a:latin typeface="Arial"/>
                <a:ea typeface="ＭＳ ゴシック"/>
                <a:cs typeface="ＭＳ 明朝" panose="02020609040205080304" pitchFamily="17" charset="-128"/>
              </a:rPr>
              <a:t>mahirap</a:t>
            </a:r>
            <a:r>
              <a:rPr lang="en-US" altLang="ja-JP" sz="1400" b="1" kern="100">
                <a:effectLst/>
                <a:latin typeface="Arial"/>
                <a:ea typeface="ＭＳ ゴシック"/>
                <a:cs typeface="ＭＳ 明朝" panose="02020609040205080304" pitchFamily="17" charset="-128"/>
              </a:rPr>
              <a:t> </a:t>
            </a:r>
            <a:r>
              <a:rPr lang="en-US" altLang="ja-JP" sz="1400" b="1" kern="100" err="1">
                <a:effectLst/>
                <a:latin typeface="Arial"/>
                <a:ea typeface="ＭＳ ゴシック"/>
                <a:cs typeface="ＭＳ 明朝" panose="02020609040205080304" pitchFamily="17" charset="-128"/>
              </a:rPr>
              <a:t>gumawa</a:t>
            </a:r>
            <a:r>
              <a:rPr lang="en-US" altLang="ja-JP" sz="1400" b="1" kern="100">
                <a:effectLst/>
                <a:latin typeface="Arial"/>
                <a:ea typeface="ＭＳ ゴシック"/>
                <a:cs typeface="ＭＳ 明朝" panose="02020609040205080304" pitchFamily="17" charset="-128"/>
              </a:rPr>
              <a:t> ng </a:t>
            </a:r>
            <a:r>
              <a:rPr lang="en-US" altLang="ja-JP" sz="1400" b="1" kern="100" err="1">
                <a:effectLst/>
                <a:latin typeface="Arial"/>
                <a:ea typeface="ＭＳ ゴシック"/>
                <a:cs typeface="ＭＳ 明朝" panose="02020609040205080304" pitchFamily="17" charset="-128"/>
              </a:rPr>
              <a:t>mga</a:t>
            </a:r>
            <a:r>
              <a:rPr lang="en-US" altLang="ja-JP" sz="1400" b="1" kern="100">
                <a:effectLst/>
                <a:latin typeface="Arial"/>
                <a:ea typeface="ＭＳ ゴシック"/>
                <a:cs typeface="ＭＳ 明朝" panose="02020609040205080304" pitchFamily="17" charset="-128"/>
              </a:rPr>
              <a:t> </a:t>
            </a:r>
            <a:r>
              <a:rPr lang="en-US" altLang="ja-JP" sz="1400" b="1" kern="100" err="1">
                <a:effectLst/>
                <a:latin typeface="Arial"/>
                <a:ea typeface="ＭＳ ゴシック"/>
                <a:cs typeface="ＭＳ 明朝" panose="02020609040205080304" pitchFamily="17" charset="-128"/>
              </a:rPr>
              <a:t>hakbang</a:t>
            </a:r>
            <a:r>
              <a:rPr lang="en-US" altLang="ja-JP" sz="1400" b="1" kern="100">
                <a:effectLst/>
                <a:latin typeface="Arial"/>
                <a:ea typeface="ＭＳ ゴシック"/>
                <a:cs typeface="ＭＳ 明朝" panose="02020609040205080304" pitchFamily="17" charset="-128"/>
              </a:rPr>
              <a:t> (1) </a:t>
            </a:r>
            <a:r>
              <a:rPr lang="en-US" altLang="ja-JP" sz="1400" b="1" kern="100" err="1">
                <a:effectLst/>
                <a:latin typeface="Arial"/>
                <a:ea typeface="ＭＳ ゴシック"/>
                <a:cs typeface="ＭＳ 明朝" panose="02020609040205080304" pitchFamily="17" charset="-128"/>
              </a:rPr>
              <a:t>hanggang</a:t>
            </a:r>
            <a:r>
              <a:rPr lang="en-US" altLang="ja-JP" sz="1400" b="1" kern="100">
                <a:effectLst/>
                <a:latin typeface="Arial"/>
                <a:ea typeface="ＭＳ ゴシック"/>
                <a:cs typeface="ＭＳ 明朝" panose="02020609040205080304" pitchFamily="17" charset="-128"/>
              </a:rPr>
              <a:t> (3) </a:t>
            </a:r>
            <a:r>
              <a:rPr lang="en-US" altLang="ja-JP" sz="1400" b="1" kern="100" err="1">
                <a:effectLst/>
                <a:latin typeface="Arial"/>
                <a:ea typeface="ＭＳ ゴシック"/>
                <a:cs typeface="ＭＳ 明朝" panose="02020609040205080304" pitchFamily="17" charset="-128"/>
              </a:rPr>
              <a:t>sa</a:t>
            </a:r>
            <a:r>
              <a:rPr lang="en-US" altLang="ja-JP" sz="1400" b="1" kern="100">
                <a:effectLst/>
                <a:latin typeface="Arial"/>
                <a:ea typeface="ＭＳ ゴシック"/>
                <a:cs typeface="ＭＳ 明朝" panose="02020609040205080304" pitchFamily="17" charset="-128"/>
              </a:rPr>
              <a:t> </a:t>
            </a:r>
            <a:r>
              <a:rPr lang="en-US" altLang="ja-JP" sz="1400" b="1" kern="100" err="1">
                <a:effectLst/>
                <a:latin typeface="Arial"/>
                <a:ea typeface="ＭＳ ゴシック"/>
                <a:cs typeface="ＭＳ 明朝" panose="02020609040205080304" pitchFamily="17" charset="-128"/>
              </a:rPr>
              <a:t>itaas</a:t>
            </a:r>
            <a:r>
              <a:rPr lang="en-US" altLang="ja-JP" sz="1400" b="1" kern="100">
                <a:effectLst/>
                <a:latin typeface="Arial"/>
                <a:ea typeface="ＭＳ ゴシック"/>
                <a:cs typeface="ＭＳ 明朝" panose="02020609040205080304" pitchFamily="17" charset="-128"/>
              </a:rPr>
              <a:t>, </a:t>
            </a:r>
            <a:r>
              <a:rPr lang="en-US" altLang="ja-JP" sz="1400" b="1" kern="100" err="1">
                <a:effectLst/>
                <a:latin typeface="Arial"/>
                <a:ea typeface="ＭＳ ゴシック"/>
                <a:cs typeface="ＭＳ 明朝" panose="02020609040205080304" pitchFamily="17" charset="-128"/>
              </a:rPr>
              <a:t>isang</a:t>
            </a:r>
            <a:r>
              <a:rPr lang="en-US" altLang="ja-JP" sz="1400" b="1" kern="100">
                <a:effectLst/>
                <a:latin typeface="Arial"/>
                <a:ea typeface="ＭＳ ゴシック"/>
                <a:cs typeface="ＭＳ 明朝" panose="02020609040205080304" pitchFamily="17" charset="-128"/>
              </a:rPr>
              <a:t> </a:t>
            </a:r>
            <a:r>
              <a:rPr lang="en-US" altLang="ja-JP" sz="1400" b="1" kern="100" err="1">
                <a:effectLst/>
                <a:latin typeface="Arial"/>
                <a:ea typeface="ＭＳ ゴシック"/>
                <a:cs typeface="ＭＳ 明朝" panose="02020609040205080304" pitchFamily="17" charset="-128"/>
              </a:rPr>
              <a:t>bantay</a:t>
            </a:r>
            <a:r>
              <a:rPr lang="en-US" altLang="ja-JP" sz="1400" b="1" kern="100">
                <a:effectLst/>
                <a:latin typeface="Arial"/>
                <a:ea typeface="ＭＳ ゴシック"/>
                <a:cs typeface="ＭＳ 明朝" panose="02020609040205080304" pitchFamily="17" charset="-128"/>
              </a:rPr>
              <a:t> ang </a:t>
            </a:r>
            <a:r>
              <a:rPr lang="en-US" altLang="ja-JP" sz="1400" b="1" kern="100" err="1">
                <a:effectLst/>
                <a:latin typeface="Arial"/>
                <a:ea typeface="ＭＳ ゴシック"/>
                <a:cs typeface="ＭＳ 明朝" panose="02020609040205080304" pitchFamily="17" charset="-128"/>
              </a:rPr>
              <a:t>itatalaga</a:t>
            </a:r>
            <a:r>
              <a:rPr lang="en-US" altLang="ja-JP" sz="1400" b="1" kern="100">
                <a:effectLst/>
                <a:latin typeface="Arial"/>
                <a:ea typeface="ＭＳ ゴシック"/>
                <a:cs typeface="ＭＳ 明朝" panose="02020609040205080304" pitchFamily="17" charset="-128"/>
              </a:rPr>
              <a:t> </a:t>
            </a:r>
            <a:r>
              <a:rPr lang="en-US" altLang="ja-JP" sz="1400" b="1" kern="100" err="1">
                <a:effectLst/>
                <a:latin typeface="Arial"/>
                <a:ea typeface="ＭＳ ゴシック"/>
                <a:cs typeface="ＭＳ 明朝" panose="02020609040205080304" pitchFamily="17" charset="-128"/>
              </a:rPr>
              <a:t>upang</a:t>
            </a:r>
            <a:r>
              <a:rPr lang="en-US" altLang="ja-JP" sz="1400" b="1" kern="100">
                <a:effectLst/>
                <a:latin typeface="Arial"/>
                <a:ea typeface="ＭＳ ゴシック"/>
                <a:cs typeface="ＭＳ 明朝" panose="02020609040205080304" pitchFamily="17" charset="-128"/>
              </a:rPr>
              <a:t> </a:t>
            </a:r>
            <a:r>
              <a:rPr lang="en-US" altLang="ja-JP" sz="1400" b="1" kern="100" err="1">
                <a:effectLst/>
                <a:latin typeface="Arial"/>
                <a:ea typeface="ＭＳ ゴシック"/>
                <a:cs typeface="ＭＳ 明朝" panose="02020609040205080304" pitchFamily="17" charset="-128"/>
              </a:rPr>
              <a:t>subaybayan</a:t>
            </a:r>
            <a:r>
              <a:rPr lang="en-US" altLang="ja-JP" sz="1400" b="1" kern="100">
                <a:effectLst/>
                <a:latin typeface="Arial"/>
                <a:ea typeface="ＭＳ ゴシック"/>
                <a:cs typeface="ＭＳ 明朝" panose="02020609040205080304" pitchFamily="17" charset="-128"/>
              </a:rPr>
              <a:t> ang </a:t>
            </a:r>
            <a:r>
              <a:rPr lang="en-US" altLang="ja-JP" sz="1400" b="1" kern="100" err="1">
                <a:effectLst/>
                <a:latin typeface="Arial"/>
                <a:ea typeface="ＭＳ ゴシック"/>
                <a:cs typeface="ＭＳ 明朝" panose="02020609040205080304" pitchFamily="17" charset="-128"/>
              </a:rPr>
              <a:t>gawain</a:t>
            </a:r>
            <a:r>
              <a:rPr lang="en-US" altLang="ja-JP" sz="1400" b="1" kern="100">
                <a:effectLst/>
                <a:latin typeface="Arial"/>
                <a:ea typeface="ＭＳ ゴシック"/>
                <a:cs typeface="ＭＳ 明朝" panose="02020609040205080304" pitchFamily="17" charset="-128"/>
              </a:rPr>
              <a:t>.</a:t>
            </a:r>
            <a:endParaRPr lang="ja-JP" altLang="ja-JP" sz="1400" b="1" kern="100">
              <a:effectLst/>
              <a:latin typeface="Arial"/>
              <a:ea typeface="ＭＳ ゴシック"/>
              <a:cs typeface="ＭＳ 明朝" panose="02020609040205080304" pitchFamily="17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276349409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3"/>
          <p:cNvSpPr>
            <a:spLocks noGrp="1"/>
          </p:cNvSpPr>
          <p:nvPr>
            <p:ph type="title"/>
          </p:nvPr>
        </p:nvSpPr>
        <p:spPr>
          <a:xfrm>
            <a:off x="628650" y="136524"/>
            <a:ext cx="7886700" cy="613871"/>
          </a:xfrm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r>
              <a:rPr lang="sv-SE" altLang="ja-JP" sz="2400" b="1">
                <a:latin typeface="Meiryo UI" panose="020B0604030504040204" pitchFamily="50" charset="-128"/>
                <a:ea typeface="Meiryo UI" panose="020B0604030504040204" pitchFamily="50" charset="-128"/>
              </a:rPr>
              <a:t>Mga Pangunahing Bagay para Maka-iwas sa Electric Shock</a:t>
            </a:r>
            <a:endParaRPr kumimoji="1" lang="ja-JP" altLang="en-US" sz="2400" b="1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4572000" y="6400413"/>
            <a:ext cx="3598662" cy="27699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r"/>
            <a:r>
              <a:rPr lang="en-US" altLang="ja-JP" sz="1200" dirty="0" err="1">
                <a:solidFill>
                  <a:prstClr val="black"/>
                </a:solidFill>
              </a:rPr>
              <a:t>teksto</a:t>
            </a:r>
            <a:r>
              <a:rPr lang="en-US" altLang="ja-JP" sz="1200" dirty="0">
                <a:solidFill>
                  <a:prstClr val="black"/>
                </a:solidFill>
              </a:rPr>
              <a:t> p.</a:t>
            </a:r>
            <a:r>
              <a:rPr lang="ja-JP" altLang="en-US" sz="1200" dirty="0">
                <a:solidFill>
                  <a:prstClr val="black"/>
                </a:solidFill>
              </a:rPr>
              <a:t>１７４</a:t>
            </a:r>
            <a:r>
              <a:rPr lang="en-US" altLang="ja-JP" sz="1200" dirty="0">
                <a:solidFill>
                  <a:prstClr val="black"/>
                </a:solidFill>
              </a:rPr>
              <a:t>/</a:t>
            </a:r>
            <a:r>
              <a:rPr lang="en-US" altLang="ja-JP" sz="1200" dirty="0" err="1">
                <a:solidFill>
                  <a:prstClr val="black"/>
                </a:solidFill>
              </a:rPr>
              <a:t>Suportang</a:t>
            </a:r>
            <a:r>
              <a:rPr lang="en-US" altLang="ja-JP" sz="1200" dirty="0">
                <a:solidFill>
                  <a:prstClr val="black"/>
                </a:solidFill>
              </a:rPr>
              <a:t> </a:t>
            </a:r>
            <a:r>
              <a:rPr lang="en-US" altLang="ja-JP" sz="1200" dirty="0" err="1">
                <a:solidFill>
                  <a:prstClr val="black"/>
                </a:solidFill>
              </a:rPr>
              <a:t>Aklat-Aralin</a:t>
            </a:r>
            <a:r>
              <a:rPr lang="en-US" altLang="ja-JP" sz="1200" dirty="0">
                <a:solidFill>
                  <a:prstClr val="black"/>
                </a:solidFill>
              </a:rPr>
              <a:t> </a:t>
            </a:r>
            <a:r>
              <a:rPr lang="en-US" altLang="ja-JP" sz="1200" dirty="0" smtClean="0">
                <a:solidFill>
                  <a:prstClr val="black"/>
                </a:solidFill>
              </a:rPr>
              <a:t>p.</a:t>
            </a:r>
            <a:r>
              <a:rPr lang="ja-JP" altLang="en-US" sz="1200" dirty="0" smtClean="0">
                <a:solidFill>
                  <a:prstClr val="black"/>
                </a:solidFill>
              </a:rPr>
              <a:t>７４－７５</a:t>
            </a:r>
            <a:endParaRPr lang="ja-JP" altLang="en-US" sz="1200" dirty="0">
              <a:solidFill>
                <a:prstClr val="black"/>
              </a:solidFill>
            </a:endParaRP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712B29-8DFD-45C1-BE8F-2E7F44751CDC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82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コンテンツ プレースホルダー 4"/>
          <p:cNvSpPr txBox="1">
            <a:spLocks/>
          </p:cNvSpPr>
          <p:nvPr/>
        </p:nvSpPr>
        <p:spPr>
          <a:xfrm>
            <a:off x="628649" y="803493"/>
            <a:ext cx="7886701" cy="3193619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ja-JP" altLang="en-US" sz="1200">
                <a:latin typeface="Meiryo UI"/>
                <a:ea typeface="Meiryo UI"/>
              </a:rPr>
              <a:t>　</a:t>
            </a:r>
            <a:r>
              <a:rPr lang="en-US" altLang="ja-JP" sz="1200">
                <a:effectLst/>
                <a:latin typeface="Arial"/>
                <a:ea typeface="ＭＳ ゴシック"/>
                <a:cs typeface="Arial"/>
              </a:rPr>
              <a:t> Ang </a:t>
            </a:r>
            <a:r>
              <a:rPr lang="en-US" altLang="ja-JP" sz="1200" err="1">
                <a:effectLst/>
                <a:latin typeface="Arial"/>
                <a:ea typeface="ＭＳ ゴシック"/>
                <a:cs typeface="Arial"/>
              </a:rPr>
              <a:t>mga</a:t>
            </a:r>
            <a:r>
              <a:rPr lang="en-US" altLang="ja-JP" sz="1200">
                <a:effectLst/>
                <a:latin typeface="Arial"/>
                <a:ea typeface="ＭＳ ゴシック"/>
                <a:cs typeface="Arial"/>
              </a:rPr>
              <a:t> </a:t>
            </a:r>
            <a:r>
              <a:rPr lang="en-US" altLang="ja-JP" sz="1200" b="1" u="sng" err="1">
                <a:effectLst/>
                <a:latin typeface="Arial"/>
                <a:ea typeface="ＭＳ ゴシック"/>
                <a:cs typeface="Arial"/>
              </a:rPr>
              <a:t>pangunahing</a:t>
            </a:r>
            <a:r>
              <a:rPr lang="en-US" altLang="ja-JP" sz="1200" b="1" u="sng">
                <a:effectLst/>
                <a:latin typeface="Arial"/>
                <a:ea typeface="ＭＳ ゴシック"/>
                <a:cs typeface="Arial"/>
              </a:rPr>
              <a:t> </a:t>
            </a:r>
            <a:r>
              <a:rPr lang="en-US" altLang="ja-JP" sz="1200" b="1" u="sng" err="1">
                <a:effectLst/>
                <a:latin typeface="Arial"/>
                <a:ea typeface="ＭＳ ゴシック"/>
                <a:cs typeface="Arial"/>
              </a:rPr>
              <a:t>bagay</a:t>
            </a:r>
            <a:r>
              <a:rPr lang="en-US" altLang="ja-JP" sz="1200" b="1" u="sng">
                <a:effectLst/>
                <a:latin typeface="Arial"/>
                <a:ea typeface="ＭＳ ゴシック"/>
                <a:cs typeface="Arial"/>
              </a:rPr>
              <a:t> para </a:t>
            </a:r>
            <a:r>
              <a:rPr lang="en-US" altLang="ja-JP" sz="1200" b="1" u="sng" err="1">
                <a:effectLst/>
                <a:latin typeface="Arial"/>
                <a:ea typeface="ＭＳ ゴシック"/>
                <a:cs typeface="Arial"/>
              </a:rPr>
              <a:t>sa</a:t>
            </a:r>
            <a:r>
              <a:rPr lang="en-US" altLang="ja-JP" sz="1200" b="1" u="sng">
                <a:effectLst/>
                <a:latin typeface="Arial"/>
                <a:ea typeface="ＭＳ ゴシック"/>
                <a:cs typeface="Arial"/>
              </a:rPr>
              <a:t> </a:t>
            </a:r>
            <a:r>
              <a:rPr lang="en-US" altLang="ja-JP" sz="1200" b="1" u="sng" err="1">
                <a:effectLst/>
                <a:latin typeface="Arial"/>
                <a:ea typeface="ＭＳ ゴシック"/>
                <a:cs typeface="Arial"/>
              </a:rPr>
              <a:t>pag-iwas</a:t>
            </a:r>
            <a:r>
              <a:rPr lang="en-US" altLang="ja-JP" sz="1200" b="1" u="sng">
                <a:effectLst/>
                <a:latin typeface="Arial"/>
                <a:ea typeface="ＭＳ ゴシック"/>
                <a:cs typeface="Arial"/>
              </a:rPr>
              <a:t> </a:t>
            </a:r>
            <a:r>
              <a:rPr lang="en-US" altLang="ja-JP" sz="1200" b="1" u="sng" err="1">
                <a:effectLst/>
                <a:latin typeface="Arial"/>
                <a:ea typeface="ＭＳ ゴシック"/>
                <a:cs typeface="Arial"/>
              </a:rPr>
              <a:t>sa</a:t>
            </a:r>
            <a:r>
              <a:rPr lang="en-US" altLang="ja-JP" sz="1200" b="1" u="sng">
                <a:effectLst/>
                <a:latin typeface="Arial"/>
                <a:ea typeface="ＭＳ ゴシック"/>
                <a:cs typeface="Arial"/>
              </a:rPr>
              <a:t> electric shock</a:t>
            </a:r>
            <a:r>
              <a:rPr lang="en-US" altLang="ja-JP" sz="1200">
                <a:effectLst/>
                <a:latin typeface="Arial"/>
                <a:ea typeface="ＭＳ ゴシック"/>
                <a:cs typeface="Arial"/>
              </a:rPr>
              <a:t> </a:t>
            </a:r>
            <a:r>
              <a:rPr lang="en-US" altLang="ja-JP" sz="1200" err="1">
                <a:effectLst/>
                <a:latin typeface="Arial"/>
                <a:ea typeface="ＭＳ ゴシック"/>
                <a:cs typeface="Arial"/>
              </a:rPr>
              <a:t>kapag</a:t>
            </a:r>
            <a:r>
              <a:rPr lang="en-US" altLang="ja-JP" sz="1200">
                <a:effectLst/>
                <a:latin typeface="Arial"/>
                <a:ea typeface="ＭＳ ゴシック"/>
                <a:cs typeface="Arial"/>
              </a:rPr>
              <a:t> </a:t>
            </a:r>
            <a:r>
              <a:rPr lang="en-US" altLang="ja-JP" sz="1200" b="1" u="sng" err="1">
                <a:effectLst/>
                <a:latin typeface="Arial"/>
                <a:ea typeface="ＭＳ ゴシック"/>
                <a:cs typeface="Arial"/>
              </a:rPr>
              <a:t>nagtatrabaho</a:t>
            </a:r>
            <a:r>
              <a:rPr lang="en-US" altLang="ja-JP" sz="1200" b="1" u="sng">
                <a:effectLst/>
                <a:latin typeface="Arial"/>
                <a:ea typeface="ＭＳ ゴシック"/>
                <a:cs typeface="Arial"/>
              </a:rPr>
              <a:t> </a:t>
            </a:r>
            <a:r>
              <a:rPr lang="en-US" altLang="ja-JP" sz="1200" b="1" u="sng" err="1">
                <a:effectLst/>
                <a:latin typeface="Arial"/>
                <a:ea typeface="ＭＳ ゴシック"/>
                <a:cs typeface="Arial"/>
              </a:rPr>
              <a:t>malapit</a:t>
            </a:r>
            <a:r>
              <a:rPr lang="en-US" altLang="ja-JP" sz="1200" b="1" u="sng">
                <a:effectLst/>
                <a:latin typeface="Arial"/>
                <a:ea typeface="ＭＳ ゴシック"/>
                <a:cs typeface="Arial"/>
              </a:rPr>
              <a:t> </a:t>
            </a:r>
            <a:r>
              <a:rPr lang="en-US" altLang="ja-JP" sz="1200" b="1" u="sng" err="1">
                <a:effectLst/>
                <a:latin typeface="Arial"/>
                <a:ea typeface="ＭＳ ゴシック"/>
                <a:cs typeface="Arial"/>
              </a:rPr>
              <a:t>sa</a:t>
            </a:r>
            <a:r>
              <a:rPr lang="en-US" altLang="ja-JP" sz="1200" b="1" u="sng">
                <a:effectLst/>
                <a:latin typeface="Arial"/>
                <a:ea typeface="ＭＳ ゴシック"/>
                <a:cs typeface="Arial"/>
              </a:rPr>
              <a:t> transmission/distribution lines</a:t>
            </a:r>
            <a:r>
              <a:rPr lang="en-US" altLang="ja-JP" sz="1200">
                <a:effectLst/>
                <a:latin typeface="Arial"/>
                <a:ea typeface="ＭＳ ゴシック"/>
                <a:cs typeface="Arial"/>
              </a:rPr>
              <a:t> </a:t>
            </a:r>
            <a:r>
              <a:rPr lang="en-US" altLang="ja-JP" sz="1200" err="1">
                <a:effectLst/>
                <a:latin typeface="Arial"/>
                <a:ea typeface="ＭＳ ゴシック"/>
                <a:cs typeface="Arial"/>
              </a:rPr>
              <a:t>na</a:t>
            </a:r>
            <a:r>
              <a:rPr lang="en-US" altLang="ja-JP" sz="1200">
                <a:effectLst/>
                <a:latin typeface="Arial"/>
                <a:ea typeface="ＭＳ ゴシック"/>
                <a:cs typeface="Arial"/>
              </a:rPr>
              <a:t> </a:t>
            </a:r>
            <a:r>
              <a:rPr lang="en-US" altLang="ja-JP" sz="1200" err="1">
                <a:effectLst/>
                <a:latin typeface="Arial"/>
                <a:ea typeface="ＭＳ ゴシック"/>
                <a:cs typeface="Arial"/>
              </a:rPr>
              <a:t>maaaring</a:t>
            </a:r>
            <a:r>
              <a:rPr lang="en-US" altLang="ja-JP" sz="1200">
                <a:effectLst/>
                <a:latin typeface="Arial"/>
                <a:ea typeface="ＭＳ ゴシック"/>
                <a:cs typeface="Arial"/>
              </a:rPr>
              <a:t> </a:t>
            </a:r>
            <a:r>
              <a:rPr lang="en-US" altLang="ja-JP" sz="1200" err="1">
                <a:effectLst/>
                <a:latin typeface="Arial"/>
                <a:ea typeface="ＭＳ ゴシック"/>
                <a:cs typeface="Arial"/>
              </a:rPr>
              <a:t>magdulot</a:t>
            </a:r>
            <a:r>
              <a:rPr lang="en-US" altLang="ja-JP" sz="1200">
                <a:effectLst/>
                <a:latin typeface="Arial"/>
                <a:ea typeface="ＭＳ ゴシック"/>
                <a:cs typeface="Arial"/>
              </a:rPr>
              <a:t> ng electric shock ay ang </a:t>
            </a:r>
            <a:r>
              <a:rPr lang="en-US" altLang="ja-JP" sz="1200" err="1">
                <a:effectLst/>
                <a:latin typeface="Arial"/>
                <a:ea typeface="ＭＳ ゴシック"/>
                <a:cs typeface="Arial"/>
              </a:rPr>
              <a:t>mga</a:t>
            </a:r>
            <a:r>
              <a:rPr lang="en-US" altLang="ja-JP" sz="1200">
                <a:effectLst/>
                <a:latin typeface="Arial"/>
                <a:ea typeface="ＭＳ ゴシック"/>
                <a:cs typeface="Arial"/>
              </a:rPr>
              <a:t> </a:t>
            </a:r>
            <a:r>
              <a:rPr lang="en-US" altLang="ja-JP" sz="1200" err="1">
                <a:effectLst/>
                <a:latin typeface="Arial"/>
                <a:ea typeface="ＭＳ ゴシック"/>
                <a:cs typeface="Arial"/>
              </a:rPr>
              <a:t>sumusunod</a:t>
            </a:r>
            <a:r>
              <a:rPr lang="en-US" altLang="ja-JP" sz="1200">
                <a:effectLst/>
                <a:latin typeface="Arial"/>
                <a:ea typeface="ＭＳ ゴシック"/>
                <a:cs typeface="Arial"/>
              </a:rPr>
              <a:t>.</a:t>
            </a:r>
            <a:r>
              <a:rPr lang="en-US" altLang="ja-JP" sz="1200">
                <a:latin typeface="Arial"/>
                <a:ea typeface="ＭＳ ゴシック"/>
                <a:cs typeface="Arial"/>
              </a:rPr>
              <a:t> </a:t>
            </a:r>
            <a:endParaRPr lang="en-US" altLang="ja-JP" sz="1200">
              <a:effectLst/>
              <a:latin typeface="Arial" panose="020B0604020202020204" pitchFamily="34" charset="0"/>
              <a:ea typeface="ＭＳ ゴシック" panose="020B0609070205080204" pitchFamily="49" charset="-128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altLang="ja-JP" sz="1200" kern="100">
              <a:latin typeface="Arial" panose="020B0604020202020204" pitchFamily="34" charset="0"/>
              <a:ea typeface="ＭＳ ゴシック" panose="020B0609070205080204" pitchFamily="49" charset="-128"/>
              <a:cs typeface="Arial" panose="020B060402020202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ja-JP" altLang="ja-JP" sz="1200" kern="100">
                <a:effectLst/>
                <a:latin typeface="Arial"/>
                <a:ea typeface="ＭＳ ゴシック"/>
                <a:cs typeface="Arial"/>
              </a:rPr>
              <a:t>【</a:t>
            </a:r>
            <a:r>
              <a:rPr lang="en-US" altLang="ja-JP" sz="1200" b="1" kern="100">
                <a:effectLst/>
                <a:latin typeface="Arial"/>
                <a:ea typeface="ＭＳ ゴシック"/>
                <a:cs typeface="Times New Roman"/>
              </a:rPr>
              <a:t>Mga </a:t>
            </a:r>
            <a:r>
              <a:rPr lang="en-US" altLang="ja-JP" sz="1200" b="1" kern="100" err="1">
                <a:effectLst/>
                <a:latin typeface="Arial"/>
                <a:ea typeface="ＭＳ ゴシック"/>
                <a:cs typeface="Times New Roman"/>
              </a:rPr>
              <a:t>pangunahing</a:t>
            </a:r>
            <a:r>
              <a:rPr lang="en-US" altLang="ja-JP" sz="1200" b="1" kern="100">
                <a:effectLst/>
                <a:latin typeface="Arial"/>
                <a:ea typeface="ＭＳ ゴシック"/>
                <a:cs typeface="Times New Roman"/>
              </a:rPr>
              <a:t> </a:t>
            </a:r>
            <a:r>
              <a:rPr lang="en-US" altLang="ja-JP" sz="1200" b="1" kern="100" err="1">
                <a:effectLst/>
                <a:latin typeface="Arial"/>
                <a:ea typeface="ＭＳ ゴシック"/>
                <a:cs typeface="Times New Roman"/>
              </a:rPr>
              <a:t>bagay</a:t>
            </a:r>
            <a:r>
              <a:rPr lang="en-US" altLang="ja-JP" sz="1200" b="1" kern="100">
                <a:effectLst/>
                <a:latin typeface="Arial"/>
                <a:ea typeface="ＭＳ ゴシック"/>
                <a:cs typeface="Times New Roman"/>
              </a:rPr>
              <a:t> para </a:t>
            </a:r>
            <a:r>
              <a:rPr lang="en-US" altLang="ja-JP" sz="1200" b="1" kern="100" err="1">
                <a:effectLst/>
                <a:latin typeface="Arial"/>
                <a:ea typeface="ＭＳ ゴシック"/>
                <a:cs typeface="Times New Roman"/>
              </a:rPr>
              <a:t>sa</a:t>
            </a:r>
            <a:r>
              <a:rPr lang="en-US" altLang="ja-JP" sz="1200" b="1" kern="100">
                <a:effectLst/>
                <a:latin typeface="Arial"/>
                <a:ea typeface="ＭＳ ゴシック"/>
                <a:cs typeface="Times New Roman"/>
              </a:rPr>
              <a:t> </a:t>
            </a:r>
            <a:r>
              <a:rPr lang="en-US" altLang="ja-JP" sz="1200" b="1" kern="100" err="1">
                <a:effectLst/>
                <a:latin typeface="Arial"/>
                <a:ea typeface="ＭＳ ゴシック"/>
                <a:cs typeface="Times New Roman"/>
              </a:rPr>
              <a:t>mga</a:t>
            </a:r>
            <a:r>
              <a:rPr lang="en-US" altLang="ja-JP" sz="1200" b="1" kern="100">
                <a:effectLst/>
                <a:latin typeface="Arial"/>
                <a:ea typeface="ＭＳ ゴシック"/>
                <a:cs typeface="Times New Roman"/>
              </a:rPr>
              <a:t> </a:t>
            </a:r>
            <a:r>
              <a:rPr lang="en-US" altLang="ja-JP" sz="1200" b="1" kern="100" err="1">
                <a:effectLst/>
                <a:latin typeface="Arial"/>
                <a:ea typeface="ＭＳ ゴシック"/>
                <a:cs typeface="Times New Roman"/>
              </a:rPr>
              <a:t>hakbang</a:t>
            </a:r>
            <a:r>
              <a:rPr lang="en-US" altLang="ja-JP" sz="1200" b="1" kern="100">
                <a:effectLst/>
                <a:latin typeface="Arial"/>
                <a:ea typeface="ＭＳ ゴシック"/>
                <a:cs typeface="Times New Roman"/>
              </a:rPr>
              <a:t> </a:t>
            </a:r>
            <a:r>
              <a:rPr lang="en-US" altLang="ja-JP" sz="1200" b="1" kern="100" err="1">
                <a:effectLst/>
                <a:latin typeface="Arial"/>
                <a:ea typeface="ＭＳ ゴシック"/>
                <a:cs typeface="Times New Roman"/>
              </a:rPr>
              <a:t>sa</a:t>
            </a:r>
            <a:r>
              <a:rPr lang="en-US" altLang="ja-JP" sz="1200" b="1" kern="100">
                <a:effectLst/>
                <a:latin typeface="Arial"/>
                <a:ea typeface="ＭＳ ゴシック"/>
                <a:cs typeface="Times New Roman"/>
              </a:rPr>
              <a:t> </a:t>
            </a:r>
            <a:r>
              <a:rPr lang="en-US" altLang="ja-JP" sz="1200" b="1" kern="100" err="1">
                <a:effectLst/>
                <a:latin typeface="Arial"/>
                <a:ea typeface="ＭＳ ゴシック"/>
                <a:cs typeface="Times New Roman"/>
              </a:rPr>
              <a:t>pag-iwas</a:t>
            </a:r>
            <a:r>
              <a:rPr lang="en-US" altLang="ja-JP" sz="1200" b="1" kern="100">
                <a:effectLst/>
                <a:latin typeface="Arial"/>
                <a:ea typeface="ＭＳ ゴシック"/>
                <a:cs typeface="Times New Roman"/>
              </a:rPr>
              <a:t> </a:t>
            </a:r>
            <a:r>
              <a:rPr lang="en-US" altLang="ja-JP" sz="1200" b="1" kern="100" err="1">
                <a:effectLst/>
                <a:latin typeface="Arial"/>
                <a:ea typeface="ＭＳ ゴシック"/>
                <a:cs typeface="Times New Roman"/>
              </a:rPr>
              <a:t>sa</a:t>
            </a:r>
            <a:r>
              <a:rPr lang="en-US" altLang="ja-JP" sz="1200" b="1" kern="100">
                <a:effectLst/>
                <a:latin typeface="Arial"/>
                <a:ea typeface="ＭＳ ゴシック"/>
                <a:cs typeface="Times New Roman"/>
              </a:rPr>
              <a:t> electric shock.</a:t>
            </a:r>
            <a:r>
              <a:rPr lang="ja-JP" altLang="ja-JP" sz="1200" kern="100">
                <a:effectLst/>
                <a:latin typeface="Arial"/>
                <a:ea typeface="ＭＳ ゴシック"/>
                <a:cs typeface="Arial"/>
              </a:rPr>
              <a:t>】</a:t>
            </a:r>
          </a:p>
          <a:p>
            <a:pPr marL="342900" lvl="0" indent="-342900" algn="just">
              <a:buFont typeface="ＭＳ 明朝" panose="02020609040205080304" pitchFamily="17" charset="-128"/>
              <a:buAutoNum type="circleNumDbPlain"/>
            </a:pPr>
            <a:r>
              <a:rPr lang="en-US" altLang="ja-JP" sz="1200" b="1" kern="100" err="1">
                <a:effectLst/>
                <a:latin typeface="Arial"/>
                <a:ea typeface="ＭＳ ゴシック"/>
                <a:cs typeface="ＭＳ 明朝" panose="02020609040205080304" pitchFamily="17" charset="-128"/>
              </a:rPr>
              <a:t>Kumonsulta</a:t>
            </a:r>
            <a:r>
              <a:rPr lang="en-US" altLang="ja-JP" sz="1200" b="1" kern="100">
                <a:effectLst/>
                <a:latin typeface="Arial"/>
                <a:ea typeface="ＭＳ ゴシック"/>
                <a:cs typeface="ＭＳ 明朝" panose="02020609040205080304" pitchFamily="17" charset="-128"/>
              </a:rPr>
              <a:t> </a:t>
            </a:r>
            <a:r>
              <a:rPr lang="en-US" altLang="ja-JP" sz="1200" b="1" kern="100" err="1">
                <a:effectLst/>
                <a:latin typeface="Arial"/>
                <a:ea typeface="ＭＳ ゴシック"/>
                <a:cs typeface="ＭＳ 明朝" panose="02020609040205080304" pitchFamily="17" charset="-128"/>
              </a:rPr>
              <a:t>nang</a:t>
            </a:r>
            <a:r>
              <a:rPr lang="en-US" altLang="ja-JP" sz="1200" b="1" kern="100">
                <a:effectLst/>
                <a:latin typeface="Arial"/>
                <a:ea typeface="ＭＳ ゴシック"/>
                <a:cs typeface="ＭＳ 明朝" panose="02020609040205080304" pitchFamily="17" charset="-128"/>
              </a:rPr>
              <a:t> </a:t>
            </a:r>
            <a:r>
              <a:rPr lang="en-US" altLang="ja-JP" sz="1200" b="1" kern="100" err="1">
                <a:effectLst/>
                <a:latin typeface="Arial"/>
                <a:ea typeface="ＭＳ ゴシック"/>
                <a:cs typeface="ＭＳ 明朝" panose="02020609040205080304" pitchFamily="17" charset="-128"/>
              </a:rPr>
              <a:t>maaga</a:t>
            </a:r>
            <a:r>
              <a:rPr lang="en-US" altLang="ja-JP" sz="1200" b="1" kern="100">
                <a:effectLst/>
                <a:latin typeface="Arial"/>
                <a:ea typeface="ＭＳ ゴシック"/>
                <a:cs typeface="ＭＳ 明朝" panose="02020609040205080304" pitchFamily="17" charset="-128"/>
              </a:rPr>
              <a:t> </a:t>
            </a:r>
            <a:r>
              <a:rPr lang="en-US" altLang="ja-JP" sz="1200" b="1" kern="100" err="1">
                <a:effectLst/>
                <a:latin typeface="Arial"/>
                <a:ea typeface="ＭＳ ゴシック"/>
                <a:cs typeface="ＭＳ 明朝" panose="02020609040205080304" pitchFamily="17" charset="-128"/>
              </a:rPr>
              <a:t>sa</a:t>
            </a:r>
            <a:r>
              <a:rPr lang="en-US" altLang="ja-JP" sz="1200" b="1" kern="100">
                <a:effectLst/>
                <a:latin typeface="Arial"/>
                <a:ea typeface="ＭＳ ゴシック"/>
                <a:cs typeface="ＭＳ 明朝" panose="02020609040205080304" pitchFamily="17" charset="-128"/>
              </a:rPr>
              <a:t> </a:t>
            </a:r>
            <a:r>
              <a:rPr lang="en-US" altLang="ja-JP" sz="1200" b="1" kern="100" err="1">
                <a:effectLst/>
                <a:latin typeface="Arial"/>
                <a:ea typeface="ＭＳ ゴシック"/>
                <a:cs typeface="ＭＳ 明朝" panose="02020609040205080304" pitchFamily="17" charset="-128"/>
              </a:rPr>
              <a:t>inyong</a:t>
            </a:r>
            <a:r>
              <a:rPr lang="en-US" altLang="ja-JP" sz="1200" b="1" kern="100">
                <a:effectLst/>
                <a:latin typeface="Arial"/>
                <a:ea typeface="ＭＳ ゴシック"/>
                <a:cs typeface="ＭＳ 明朝" panose="02020609040205080304" pitchFamily="17" charset="-128"/>
              </a:rPr>
              <a:t> power company.</a:t>
            </a:r>
            <a:endParaRPr lang="ja-JP" altLang="ja-JP" sz="1200" b="1" kern="100">
              <a:effectLst/>
              <a:latin typeface="Arial"/>
              <a:ea typeface="ＭＳ ゴシック"/>
              <a:cs typeface="ＭＳ 明朝" panose="02020609040205080304" pitchFamily="17" charset="-128"/>
            </a:endParaRPr>
          </a:p>
          <a:p>
            <a:pPr marL="342900" lvl="0" indent="-342900" algn="just">
              <a:buFont typeface="ＭＳ 明朝" panose="02020609040205080304" pitchFamily="17" charset="-128"/>
              <a:buAutoNum type="circleNumDbPlain"/>
            </a:pPr>
            <a:r>
              <a:rPr lang="en-US" altLang="ja-JP" sz="1200" b="1" kern="100" err="1">
                <a:effectLst/>
                <a:latin typeface="Arial"/>
                <a:ea typeface="ＭＳ ゴシック"/>
                <a:cs typeface="ＭＳ 明朝" panose="02020609040205080304" pitchFamily="17" charset="-128"/>
              </a:rPr>
              <a:t>Panatilihin</a:t>
            </a:r>
            <a:r>
              <a:rPr lang="en-US" altLang="ja-JP" sz="1200" b="1" kern="100">
                <a:effectLst/>
                <a:latin typeface="Arial"/>
                <a:ea typeface="ＭＳ ゴシック"/>
                <a:cs typeface="ＭＳ 明朝" panose="02020609040205080304" pitchFamily="17" charset="-128"/>
              </a:rPr>
              <a:t> ang </a:t>
            </a:r>
            <a:r>
              <a:rPr lang="en-US" altLang="ja-JP" sz="1200" b="1" kern="100" err="1">
                <a:effectLst/>
                <a:latin typeface="Arial"/>
                <a:ea typeface="ＭＳ ゴシック"/>
                <a:cs typeface="ＭＳ 明朝" panose="02020609040205080304" pitchFamily="17" charset="-128"/>
              </a:rPr>
              <a:t>isang</a:t>
            </a:r>
            <a:r>
              <a:rPr lang="en-US" altLang="ja-JP" sz="1200" b="1" kern="100">
                <a:effectLst/>
                <a:latin typeface="Arial"/>
                <a:ea typeface="ＭＳ ゴシック"/>
                <a:cs typeface="ＭＳ 明朝" panose="02020609040205080304" pitchFamily="17" charset="-128"/>
              </a:rPr>
              <a:t> </a:t>
            </a:r>
            <a:r>
              <a:rPr lang="en-US" altLang="ja-JP" sz="1200" b="1" kern="100" err="1">
                <a:effectLst/>
                <a:latin typeface="Arial"/>
                <a:ea typeface="ＭＳ ゴシック"/>
                <a:cs typeface="ＭＳ 明朝" panose="02020609040205080304" pitchFamily="17" charset="-128"/>
              </a:rPr>
              <a:t>ligtas</a:t>
            </a:r>
            <a:r>
              <a:rPr lang="en-US" altLang="ja-JP" sz="1200" b="1" kern="100">
                <a:effectLst/>
                <a:latin typeface="Arial"/>
                <a:ea typeface="ＭＳ ゴシック"/>
                <a:cs typeface="ＭＳ 明朝" panose="02020609040205080304" pitchFamily="17" charset="-128"/>
              </a:rPr>
              <a:t> </a:t>
            </a:r>
            <a:r>
              <a:rPr lang="en-US" altLang="ja-JP" sz="1200" b="1" kern="100" err="1">
                <a:effectLst/>
                <a:latin typeface="Arial"/>
                <a:ea typeface="ＭＳ ゴシック"/>
                <a:cs typeface="ＭＳ 明朝" panose="02020609040205080304" pitchFamily="17" charset="-128"/>
              </a:rPr>
              <a:t>na</a:t>
            </a:r>
            <a:r>
              <a:rPr lang="en-US" altLang="ja-JP" sz="1200" b="1" kern="100">
                <a:effectLst/>
                <a:latin typeface="Arial"/>
                <a:ea typeface="ＭＳ ゴシック"/>
                <a:cs typeface="ＭＳ 明朝" panose="02020609040205080304" pitchFamily="17" charset="-128"/>
              </a:rPr>
              <a:t> </a:t>
            </a:r>
            <a:r>
              <a:rPr lang="en-US" altLang="ja-JP" sz="1200" b="1" kern="100" err="1">
                <a:effectLst/>
                <a:latin typeface="Arial"/>
                <a:ea typeface="ＭＳ ゴシック"/>
                <a:cs typeface="ＭＳ 明朝" panose="02020609040205080304" pitchFamily="17" charset="-128"/>
              </a:rPr>
              <a:t>distansya</a:t>
            </a:r>
            <a:r>
              <a:rPr lang="en-US" altLang="ja-JP" sz="1200" b="1" kern="100">
                <a:effectLst/>
                <a:latin typeface="Arial"/>
                <a:ea typeface="ＭＳ ゴシック"/>
                <a:cs typeface="ＭＳ 明朝" panose="02020609040205080304" pitchFamily="17" charset="-128"/>
              </a:rPr>
              <a:t> </a:t>
            </a:r>
            <a:r>
              <a:rPr lang="en-US" altLang="ja-JP" sz="1200" b="1" kern="100" err="1">
                <a:effectLst/>
                <a:latin typeface="Arial"/>
                <a:ea typeface="ＭＳ ゴシック"/>
                <a:cs typeface="ＭＳ 明朝" panose="02020609040205080304" pitchFamily="17" charset="-128"/>
              </a:rPr>
              <a:t>sa</a:t>
            </a:r>
            <a:r>
              <a:rPr lang="en-US" altLang="ja-JP" sz="1200" b="1" kern="100">
                <a:effectLst/>
                <a:latin typeface="Arial"/>
                <a:ea typeface="ＭＳ ゴシック"/>
                <a:cs typeface="ＭＳ 明朝" panose="02020609040205080304" pitchFamily="17" charset="-128"/>
              </a:rPr>
              <a:t> </a:t>
            </a:r>
            <a:r>
              <a:rPr lang="en-US" altLang="ja-JP" sz="1200" b="1" kern="100" err="1">
                <a:effectLst/>
                <a:latin typeface="Arial"/>
                <a:ea typeface="ＭＳ ゴシック"/>
                <a:cs typeface="ＭＳ 明朝" panose="02020609040205080304" pitchFamily="17" charset="-128"/>
              </a:rPr>
              <a:t>mga</a:t>
            </a:r>
            <a:r>
              <a:rPr lang="en-US" altLang="ja-JP" sz="1200" b="1" kern="100">
                <a:effectLst/>
                <a:latin typeface="Arial"/>
                <a:ea typeface="ＭＳ ゴシック"/>
                <a:cs typeface="ＭＳ 明朝" panose="02020609040205080304" pitchFamily="17" charset="-128"/>
              </a:rPr>
              <a:t> </a:t>
            </a:r>
            <a:r>
              <a:rPr lang="en-US" altLang="ja-JP" sz="1200" b="1" kern="100" err="1">
                <a:effectLst/>
                <a:latin typeface="Arial"/>
                <a:ea typeface="ＭＳ ゴシック"/>
                <a:cs typeface="ＭＳ 明朝" panose="02020609040205080304" pitchFamily="17" charset="-128"/>
              </a:rPr>
              <a:t>linya</a:t>
            </a:r>
            <a:r>
              <a:rPr lang="en-US" altLang="ja-JP" sz="1200" b="1" kern="100">
                <a:effectLst/>
                <a:latin typeface="Arial"/>
                <a:ea typeface="ＭＳ ゴシック"/>
                <a:cs typeface="ＭＳ 明朝" panose="02020609040205080304" pitchFamily="17" charset="-128"/>
              </a:rPr>
              <a:t> ng </a:t>
            </a:r>
            <a:r>
              <a:rPr lang="en-US" altLang="ja-JP" sz="1200" b="1" kern="100" err="1">
                <a:effectLst/>
                <a:latin typeface="Arial"/>
                <a:ea typeface="ＭＳ ゴシック"/>
                <a:cs typeface="ＭＳ 明朝" panose="02020609040205080304" pitchFamily="17" charset="-128"/>
              </a:rPr>
              <a:t>paghahatid</a:t>
            </a:r>
            <a:r>
              <a:rPr lang="en-US" altLang="ja-JP" sz="1200" b="1" kern="100">
                <a:effectLst/>
                <a:latin typeface="Arial"/>
                <a:ea typeface="ＭＳ ゴシック"/>
                <a:cs typeface="ＭＳ 明朝" panose="02020609040205080304" pitchFamily="17" charset="-128"/>
              </a:rPr>
              <a:t> ng </a:t>
            </a:r>
            <a:r>
              <a:rPr lang="en-US" altLang="ja-JP" sz="1200" b="1" kern="100" err="1">
                <a:effectLst/>
                <a:latin typeface="Arial"/>
                <a:ea typeface="ＭＳ ゴシック"/>
                <a:cs typeface="ＭＳ 明朝" panose="02020609040205080304" pitchFamily="17" charset="-128"/>
              </a:rPr>
              <a:t>kuryente</a:t>
            </a:r>
            <a:r>
              <a:rPr lang="en-US" altLang="ja-JP" sz="1200" b="1" kern="100">
                <a:effectLst/>
                <a:latin typeface="Arial"/>
                <a:ea typeface="ＭＳ ゴシック"/>
                <a:cs typeface="ＭＳ 明朝" panose="02020609040205080304" pitchFamily="17" charset="-128"/>
              </a:rPr>
              <a:t> (</a:t>
            </a:r>
            <a:r>
              <a:rPr lang="en-US" altLang="ja-JP" sz="1200" b="1" kern="100" err="1">
                <a:effectLst/>
                <a:latin typeface="Arial"/>
                <a:ea typeface="ＭＳ ゴシック"/>
                <a:cs typeface="ＭＳ 明朝" panose="02020609040205080304" pitchFamily="17" charset="-128"/>
              </a:rPr>
              <a:t>ligtas</a:t>
            </a:r>
            <a:r>
              <a:rPr lang="en-US" altLang="ja-JP" sz="1200" b="1" kern="100">
                <a:effectLst/>
                <a:latin typeface="Arial"/>
                <a:ea typeface="ＭＳ ゴシック"/>
                <a:cs typeface="ＭＳ 明朝" panose="02020609040205080304" pitchFamily="17" charset="-128"/>
              </a:rPr>
              <a:t> </a:t>
            </a:r>
            <a:r>
              <a:rPr lang="en-US" altLang="ja-JP" sz="1200" b="1" kern="100" err="1">
                <a:effectLst/>
                <a:latin typeface="Arial"/>
                <a:ea typeface="ＭＳ ゴシック"/>
                <a:cs typeface="ＭＳ 明朝" panose="02020609040205080304" pitchFamily="17" charset="-128"/>
              </a:rPr>
              <a:t>na</a:t>
            </a:r>
            <a:r>
              <a:rPr lang="en-US" altLang="ja-JP" sz="1200" b="1" kern="100">
                <a:effectLst/>
                <a:latin typeface="Arial"/>
                <a:ea typeface="ＭＳ ゴシック"/>
                <a:cs typeface="ＭＳ 明朝" panose="02020609040205080304" pitchFamily="17" charset="-128"/>
              </a:rPr>
              <a:t> </a:t>
            </a:r>
            <a:r>
              <a:rPr lang="en-US" altLang="ja-JP" sz="1200" b="1" kern="100" err="1">
                <a:effectLst/>
                <a:latin typeface="Arial"/>
                <a:ea typeface="ＭＳ ゴシック"/>
                <a:cs typeface="ＭＳ 明朝" panose="02020609040205080304" pitchFamily="17" charset="-128"/>
              </a:rPr>
              <a:t>distansya</a:t>
            </a:r>
            <a:r>
              <a:rPr lang="en-US" altLang="ja-JP" sz="1200" b="1" kern="100">
                <a:effectLst/>
                <a:latin typeface="Arial"/>
                <a:ea typeface="ＭＳ ゴシック"/>
                <a:cs typeface="ＭＳ 明朝" panose="02020609040205080304" pitchFamily="17" charset="-128"/>
              </a:rPr>
              <a:t> ng </a:t>
            </a:r>
            <a:r>
              <a:rPr lang="en-US" altLang="ja-JP" sz="1200" b="1" kern="100" err="1">
                <a:effectLst/>
                <a:latin typeface="Arial"/>
                <a:ea typeface="ＭＳ ゴシック"/>
                <a:cs typeface="ＭＳ 明朝" panose="02020609040205080304" pitchFamily="17" charset="-128"/>
              </a:rPr>
              <a:t>paghihiwalay</a:t>
            </a:r>
            <a:r>
              <a:rPr lang="en-US" altLang="ja-JP" sz="1200" b="1" kern="100">
                <a:effectLst/>
                <a:latin typeface="Arial"/>
                <a:ea typeface="ＭＳ ゴシック"/>
                <a:cs typeface="ＭＳ 明朝" panose="02020609040205080304" pitchFamily="17" charset="-128"/>
              </a:rPr>
              <a:t>: </a:t>
            </a:r>
            <a:r>
              <a:rPr lang="en-US" altLang="ja-JP" sz="1200" b="1" kern="100" err="1">
                <a:effectLst/>
                <a:latin typeface="Arial"/>
                <a:ea typeface="ＭＳ ゴシック"/>
                <a:cs typeface="ＭＳ 明朝" panose="02020609040205080304" pitchFamily="17" charset="-128"/>
              </a:rPr>
              <a:t>tingnan</a:t>
            </a:r>
            <a:r>
              <a:rPr lang="en-US" altLang="ja-JP" sz="1200" b="1" kern="100">
                <a:effectLst/>
                <a:latin typeface="Arial"/>
                <a:ea typeface="ＭＳ ゴシック"/>
                <a:cs typeface="ＭＳ 明朝" panose="02020609040205080304" pitchFamily="17" charset="-128"/>
              </a:rPr>
              <a:t> ang </a:t>
            </a:r>
            <a:r>
              <a:rPr lang="en-US" altLang="ja-JP" sz="1200" b="1" kern="100" err="1">
                <a:effectLst/>
                <a:latin typeface="Arial"/>
                <a:ea typeface="ＭＳ ゴシック"/>
                <a:cs typeface="ＭＳ 明朝" panose="02020609040205080304" pitchFamily="17" charset="-128"/>
              </a:rPr>
              <a:t>Talahanayan</a:t>
            </a:r>
            <a:r>
              <a:rPr lang="en-US" altLang="ja-JP" sz="1200" b="1" kern="100">
                <a:effectLst/>
                <a:latin typeface="Arial"/>
                <a:ea typeface="ＭＳ ゴシック"/>
                <a:cs typeface="ＭＳ 明朝" panose="02020609040205080304" pitchFamily="17" charset="-128"/>
              </a:rPr>
              <a:t> 4-8).</a:t>
            </a:r>
            <a:endParaRPr lang="ja-JP" altLang="ja-JP" sz="1200" b="1" kern="100">
              <a:effectLst/>
              <a:latin typeface="Arial"/>
              <a:ea typeface="ＭＳ ゴシック"/>
              <a:cs typeface="ＭＳ 明朝" panose="02020609040205080304" pitchFamily="17" charset="-128"/>
            </a:endParaRPr>
          </a:p>
          <a:p>
            <a:pPr marL="342900" lvl="0" indent="-342900" algn="just">
              <a:buFont typeface="ＭＳ 明朝" panose="02020609040205080304" pitchFamily="17" charset="-128"/>
              <a:buAutoNum type="circleNumDbPlain"/>
            </a:pPr>
            <a:r>
              <a:rPr lang="en-US" altLang="ja-JP" sz="1200" b="1" kern="100">
                <a:effectLst/>
                <a:latin typeface="Arial"/>
                <a:ea typeface="ＭＳ ゴシック"/>
                <a:cs typeface="ＭＳ 明朝" panose="02020609040205080304" pitchFamily="17" charset="-128"/>
              </a:rPr>
              <a:t>Muling </a:t>
            </a:r>
            <a:r>
              <a:rPr lang="en-US" altLang="ja-JP" sz="1200" b="1" kern="100" err="1">
                <a:effectLst/>
                <a:latin typeface="Arial"/>
                <a:ea typeface="ＭＳ ゴシック"/>
                <a:cs typeface="ＭＳ 明朝" panose="02020609040205080304" pitchFamily="17" charset="-128"/>
              </a:rPr>
              <a:t>italaga</a:t>
            </a:r>
            <a:r>
              <a:rPr lang="en-US" altLang="ja-JP" sz="1200" b="1" kern="100">
                <a:effectLst/>
                <a:latin typeface="Arial"/>
                <a:ea typeface="ＭＳ ゴシック"/>
                <a:cs typeface="ＭＳ 明朝" panose="02020609040205080304" pitchFamily="17" charset="-128"/>
              </a:rPr>
              <a:t> ang </a:t>
            </a:r>
            <a:r>
              <a:rPr lang="en-US" altLang="ja-JP" sz="1200" b="1" kern="100" err="1">
                <a:effectLst/>
                <a:latin typeface="Arial"/>
                <a:ea typeface="ＭＳ ゴシック"/>
                <a:cs typeface="ＭＳ 明朝" panose="02020609040205080304" pitchFamily="17" charset="-128"/>
              </a:rPr>
              <a:t>taong</a:t>
            </a:r>
            <a:r>
              <a:rPr lang="en-US" altLang="ja-JP" sz="1200" b="1" kern="100">
                <a:effectLst/>
                <a:latin typeface="Arial"/>
                <a:ea typeface="ＭＳ ゴシック"/>
                <a:cs typeface="ＭＳ 明朝" panose="02020609040205080304" pitchFamily="17" charset="-128"/>
              </a:rPr>
              <a:t> </a:t>
            </a:r>
            <a:r>
              <a:rPr lang="en-US" altLang="ja-JP" sz="1200" b="1" kern="100" err="1">
                <a:effectLst/>
                <a:latin typeface="Arial"/>
                <a:ea typeface="ＭＳ ゴシック"/>
                <a:cs typeface="ＭＳ 明朝" panose="02020609040205080304" pitchFamily="17" charset="-128"/>
              </a:rPr>
              <a:t>namamahala</a:t>
            </a:r>
            <a:r>
              <a:rPr lang="en-US" altLang="ja-JP" sz="1200" b="1" kern="100">
                <a:effectLst/>
                <a:latin typeface="Arial"/>
                <a:ea typeface="ＭＳ ゴシック"/>
                <a:cs typeface="ＭＳ 明朝" panose="02020609040205080304" pitchFamily="17" charset="-128"/>
              </a:rPr>
              <a:t> </a:t>
            </a:r>
            <a:r>
              <a:rPr lang="en-US" altLang="ja-JP" sz="1200" b="1" kern="100" err="1">
                <a:effectLst/>
                <a:latin typeface="Arial"/>
                <a:ea typeface="ＭＳ ゴシック"/>
                <a:cs typeface="ＭＳ 明朝" panose="02020609040205080304" pitchFamily="17" charset="-128"/>
              </a:rPr>
              <a:t>sa</a:t>
            </a:r>
            <a:r>
              <a:rPr lang="en-US" altLang="ja-JP" sz="1200" b="1" kern="100">
                <a:effectLst/>
                <a:latin typeface="Arial"/>
                <a:ea typeface="ＭＳ ゴシック"/>
                <a:cs typeface="ＭＳ 明朝" panose="02020609040205080304" pitchFamily="17" charset="-128"/>
              </a:rPr>
              <a:t> </a:t>
            </a:r>
            <a:r>
              <a:rPr lang="en-US" altLang="ja-JP" sz="1200" b="1" kern="100" err="1">
                <a:effectLst/>
                <a:latin typeface="Arial"/>
                <a:ea typeface="ＭＳ ゴシック"/>
                <a:cs typeface="ＭＳ 明朝" panose="02020609040205080304" pitchFamily="17" charset="-128"/>
              </a:rPr>
              <a:t>pagsubaybay</a:t>
            </a:r>
            <a:r>
              <a:rPr lang="en-US" altLang="ja-JP" sz="1200" b="1" kern="100">
                <a:effectLst/>
                <a:latin typeface="Arial"/>
                <a:ea typeface="ＭＳ ゴシック"/>
                <a:cs typeface="ＭＳ 明朝" panose="02020609040205080304" pitchFamily="17" charset="-128"/>
              </a:rPr>
              <a:t>.</a:t>
            </a:r>
            <a:endParaRPr lang="ja-JP" altLang="ja-JP" sz="1200" b="1" kern="100">
              <a:effectLst/>
              <a:latin typeface="Arial"/>
              <a:ea typeface="ＭＳ ゴシック"/>
              <a:cs typeface="ＭＳ 明朝" panose="02020609040205080304" pitchFamily="17" charset="-128"/>
            </a:endParaRPr>
          </a:p>
          <a:p>
            <a:pPr marL="342900" lvl="0" indent="-342900" algn="just">
              <a:buFont typeface="ＭＳ 明朝" panose="02020609040205080304" pitchFamily="17" charset="-128"/>
              <a:buAutoNum type="circleNumDbPlain"/>
            </a:pPr>
            <a:r>
              <a:rPr lang="en-US" altLang="ja-JP" sz="1200" b="1" kern="100">
                <a:effectLst/>
                <a:latin typeface="Arial"/>
                <a:ea typeface="ＭＳ ゴシック"/>
                <a:cs typeface="ＭＳ 明朝" panose="02020609040205080304" pitchFamily="17" charset="-128"/>
              </a:rPr>
              <a:t>Mag-</a:t>
            </a:r>
            <a:r>
              <a:rPr lang="en-US" altLang="ja-JP" sz="1200" b="1" kern="100" err="1">
                <a:effectLst/>
                <a:latin typeface="Arial"/>
                <a:ea typeface="ＭＳ ゴシック"/>
                <a:cs typeface="ＭＳ 明朝" panose="02020609040205080304" pitchFamily="17" charset="-128"/>
              </a:rPr>
              <a:t>sagawa</a:t>
            </a:r>
            <a:r>
              <a:rPr lang="en-US" altLang="ja-JP" sz="1200" b="1" kern="100">
                <a:effectLst/>
                <a:latin typeface="Arial"/>
                <a:ea typeface="ＭＳ ゴシック"/>
                <a:cs typeface="ＭＳ 明朝" panose="02020609040205080304" pitchFamily="17" charset="-128"/>
              </a:rPr>
              <a:t> ng </a:t>
            </a:r>
            <a:r>
              <a:rPr lang="en-US" altLang="ja-JP" sz="1200" b="1" kern="100" err="1">
                <a:effectLst/>
                <a:latin typeface="Arial"/>
                <a:ea typeface="ＭＳ ゴシック"/>
                <a:cs typeface="ＭＳ 明朝" panose="02020609040205080304" pitchFamily="17" charset="-128"/>
              </a:rPr>
              <a:t>paunang</a:t>
            </a:r>
            <a:r>
              <a:rPr lang="en-US" altLang="ja-JP" sz="1200" b="1" kern="100">
                <a:effectLst/>
                <a:latin typeface="Arial"/>
                <a:ea typeface="ＭＳ ゴシック"/>
                <a:cs typeface="ＭＳ 明朝" panose="02020609040205080304" pitchFamily="17" charset="-128"/>
              </a:rPr>
              <a:t> </a:t>
            </a:r>
            <a:r>
              <a:rPr lang="en-US" altLang="ja-JP" sz="1200" b="1" kern="100" err="1">
                <a:effectLst/>
                <a:latin typeface="Arial"/>
                <a:ea typeface="ＭＳ ゴシック"/>
                <a:cs typeface="ＭＳ 明朝" panose="02020609040205080304" pitchFamily="17" charset="-128"/>
              </a:rPr>
              <a:t>pagpupulong</a:t>
            </a:r>
            <a:r>
              <a:rPr lang="en-US" altLang="ja-JP" sz="1200" b="1" kern="100">
                <a:effectLst/>
                <a:latin typeface="Arial"/>
                <a:ea typeface="ＭＳ ゴシック"/>
                <a:cs typeface="ＭＳ 明朝" panose="02020609040205080304" pitchFamily="17" charset="-128"/>
              </a:rPr>
              <a:t> </a:t>
            </a:r>
            <a:r>
              <a:rPr lang="en-US" altLang="ja-JP" sz="1200" b="1" kern="100" err="1">
                <a:effectLst/>
                <a:latin typeface="Arial"/>
                <a:ea typeface="ＭＳ ゴシック"/>
                <a:cs typeface="ＭＳ 明朝" panose="02020609040205080304" pitchFamily="17" charset="-128"/>
              </a:rPr>
              <a:t>sa</a:t>
            </a:r>
            <a:r>
              <a:rPr lang="en-US" altLang="ja-JP" sz="1200" b="1" kern="100">
                <a:effectLst/>
                <a:latin typeface="Arial"/>
                <a:ea typeface="ＭＳ ゴシック"/>
                <a:cs typeface="ＭＳ 明朝" panose="02020609040205080304" pitchFamily="17" charset="-128"/>
              </a:rPr>
              <a:t> </a:t>
            </a:r>
            <a:r>
              <a:rPr lang="en-US" altLang="ja-JP" sz="1200" b="1" kern="100" err="1">
                <a:effectLst/>
                <a:latin typeface="Arial"/>
                <a:ea typeface="ＭＳ ゴシック"/>
                <a:cs typeface="ＭＳ 明朝" panose="02020609040205080304" pitchFamily="17" charset="-128"/>
              </a:rPr>
              <a:t>plano</a:t>
            </a:r>
            <a:r>
              <a:rPr lang="en-US" altLang="ja-JP" sz="1200" b="1" kern="100">
                <a:effectLst/>
                <a:latin typeface="Arial"/>
                <a:ea typeface="ＭＳ ゴシック"/>
                <a:cs typeface="ＭＳ 明朝" panose="02020609040205080304" pitchFamily="17" charset="-128"/>
              </a:rPr>
              <a:t> ng </a:t>
            </a:r>
            <a:r>
              <a:rPr lang="en-US" altLang="ja-JP" sz="1200" b="1" kern="100" err="1">
                <a:effectLst/>
                <a:latin typeface="Arial"/>
                <a:ea typeface="ＭＳ ゴシック"/>
                <a:cs typeface="ＭＳ 明朝" panose="02020609040205080304" pitchFamily="17" charset="-128"/>
              </a:rPr>
              <a:t>trabaho</a:t>
            </a:r>
            <a:r>
              <a:rPr lang="en-US" altLang="ja-JP" sz="1200" b="1" kern="100">
                <a:effectLst/>
                <a:latin typeface="Arial"/>
                <a:ea typeface="ＭＳ ゴシック"/>
                <a:cs typeface="ＭＳ 明朝" panose="02020609040205080304" pitchFamily="17" charset="-128"/>
              </a:rPr>
              <a:t>.</a:t>
            </a:r>
            <a:endParaRPr lang="ja-JP" altLang="ja-JP" sz="1200" b="1" kern="100">
              <a:effectLst/>
              <a:latin typeface="Arial"/>
              <a:ea typeface="ＭＳ ゴシック"/>
              <a:cs typeface="ＭＳ 明朝" panose="02020609040205080304" pitchFamily="17" charset="-128"/>
            </a:endParaRPr>
          </a:p>
          <a:p>
            <a:pPr marL="342900" lvl="0" indent="-342900" algn="just">
              <a:buFont typeface="ＭＳ 明朝" panose="02020609040205080304" pitchFamily="17" charset="-128"/>
              <a:buAutoNum type="circleNumDbPlain"/>
            </a:pPr>
            <a:r>
              <a:rPr lang="en-US" altLang="ja-JP" sz="1200" b="1" kern="100" err="1">
                <a:effectLst/>
                <a:latin typeface="Arial"/>
                <a:ea typeface="ＭＳ ゴシック"/>
                <a:cs typeface="ＭＳ 明朝" panose="02020609040205080304" pitchFamily="17" charset="-128"/>
              </a:rPr>
              <a:t>Ipaalam</a:t>
            </a:r>
            <a:r>
              <a:rPr lang="en-US" altLang="ja-JP" sz="1200" b="1" kern="100">
                <a:effectLst/>
                <a:latin typeface="Arial"/>
                <a:ea typeface="ＭＳ ゴシック"/>
                <a:cs typeface="ＭＳ 明朝" panose="02020609040205080304" pitchFamily="17" charset="-128"/>
              </a:rPr>
              <a:t> </a:t>
            </a:r>
            <a:r>
              <a:rPr lang="en-US" altLang="ja-JP" sz="1200" b="1" kern="100" err="1">
                <a:effectLst/>
                <a:latin typeface="Arial"/>
                <a:ea typeface="ＭＳ ゴシック"/>
                <a:cs typeface="ＭＳ 明朝" panose="02020609040205080304" pitchFamily="17" charset="-128"/>
              </a:rPr>
              <a:t>nang</a:t>
            </a:r>
            <a:r>
              <a:rPr lang="en-US" altLang="ja-JP" sz="1200" b="1" kern="100">
                <a:effectLst/>
                <a:latin typeface="Arial"/>
                <a:ea typeface="ＭＳ ゴシック"/>
                <a:cs typeface="ＭＳ 明朝" panose="02020609040205080304" pitchFamily="17" charset="-128"/>
              </a:rPr>
              <a:t> </a:t>
            </a:r>
            <a:r>
              <a:rPr lang="en-US" altLang="ja-JP" sz="1200" b="1" kern="100" err="1">
                <a:effectLst/>
                <a:latin typeface="Arial"/>
                <a:ea typeface="ＭＳ ゴシック"/>
                <a:cs typeface="ＭＳ 明朝" panose="02020609040205080304" pitchFamily="17" charset="-128"/>
              </a:rPr>
              <a:t>lubusan</a:t>
            </a:r>
            <a:r>
              <a:rPr lang="en-US" altLang="ja-JP" sz="1200" b="1" kern="100">
                <a:effectLst/>
                <a:latin typeface="Arial"/>
                <a:ea typeface="ＭＳ ゴシック"/>
                <a:cs typeface="ＭＳ 明朝" panose="02020609040205080304" pitchFamily="17" charset="-128"/>
              </a:rPr>
              <a:t> ang </a:t>
            </a:r>
            <a:r>
              <a:rPr lang="en-US" altLang="ja-JP" sz="1200" b="1" kern="100" err="1">
                <a:effectLst/>
                <a:latin typeface="Arial"/>
                <a:ea typeface="ＭＳ ゴシック"/>
                <a:cs typeface="ＭＳ 明朝" panose="02020609040205080304" pitchFamily="17" charset="-128"/>
              </a:rPr>
              <a:t>mga</a:t>
            </a:r>
            <a:r>
              <a:rPr lang="en-US" altLang="ja-JP" sz="1200" b="1" kern="100">
                <a:effectLst/>
                <a:latin typeface="Arial"/>
                <a:ea typeface="ＭＳ ゴシック"/>
                <a:cs typeface="ＭＳ 明朝" panose="02020609040205080304" pitchFamily="17" charset="-128"/>
              </a:rPr>
              <a:t> </a:t>
            </a:r>
            <a:r>
              <a:rPr lang="en-US" altLang="ja-JP" sz="1200" b="1" kern="100" err="1">
                <a:effectLst/>
                <a:latin typeface="Arial"/>
                <a:ea typeface="ＭＳ ゴシック"/>
                <a:cs typeface="ＭＳ 明朝" panose="02020609040205080304" pitchFamily="17" charset="-128"/>
              </a:rPr>
              <a:t>pamamaraan</a:t>
            </a:r>
            <a:r>
              <a:rPr lang="en-US" altLang="ja-JP" sz="1200" b="1" kern="100">
                <a:effectLst/>
                <a:latin typeface="Arial"/>
                <a:ea typeface="ＭＳ ゴシック"/>
                <a:cs typeface="ＭＳ 明朝" panose="02020609040205080304" pitchFamily="17" charset="-128"/>
              </a:rPr>
              <a:t> ng </a:t>
            </a:r>
            <a:r>
              <a:rPr lang="en-US" altLang="ja-JP" sz="1200" b="1" kern="100" err="1">
                <a:effectLst/>
                <a:latin typeface="Arial"/>
                <a:ea typeface="ＭＳ ゴシック"/>
                <a:cs typeface="ＭＳ 明朝" panose="02020609040205080304" pitchFamily="17" charset="-128"/>
              </a:rPr>
              <a:t>trabaho</a:t>
            </a:r>
            <a:r>
              <a:rPr lang="en-US" altLang="ja-JP" sz="1200" b="1" kern="100">
                <a:effectLst/>
                <a:latin typeface="Arial"/>
                <a:ea typeface="ＭＳ ゴシック"/>
                <a:cs typeface="ＭＳ 明朝" panose="02020609040205080304" pitchFamily="17" charset="-128"/>
              </a:rPr>
              <a:t> </a:t>
            </a:r>
            <a:r>
              <a:rPr lang="en-US" altLang="ja-JP" sz="1200" b="1" kern="100" err="1">
                <a:effectLst/>
                <a:latin typeface="Arial"/>
                <a:ea typeface="ＭＳ ゴシック"/>
                <a:cs typeface="ＭＳ 明朝" panose="02020609040205080304" pitchFamily="17" charset="-128"/>
              </a:rPr>
              <a:t>sa</a:t>
            </a:r>
            <a:r>
              <a:rPr lang="en-US" altLang="ja-JP" sz="1200" b="1" kern="100">
                <a:effectLst/>
                <a:latin typeface="Arial"/>
                <a:ea typeface="ＭＳ ゴシック"/>
                <a:cs typeface="ＭＳ 明朝" panose="02020609040205080304" pitchFamily="17" charset="-128"/>
              </a:rPr>
              <a:t> mag-</a:t>
            </a:r>
            <a:r>
              <a:rPr lang="en-US" altLang="ja-JP" sz="1200" b="1" kern="100" err="1">
                <a:effectLst/>
                <a:latin typeface="Arial"/>
                <a:ea typeface="ＭＳ ゴシック"/>
                <a:cs typeface="ＭＳ 明朝" panose="02020609040205080304" pitchFamily="17" charset="-128"/>
              </a:rPr>
              <a:t>kaugnay</a:t>
            </a:r>
            <a:r>
              <a:rPr lang="en-US" altLang="ja-JP" sz="1200" b="1" kern="100">
                <a:effectLst/>
                <a:latin typeface="Arial"/>
                <a:ea typeface="ＭＳ ゴシック"/>
                <a:cs typeface="ＭＳ 明朝" panose="02020609040205080304" pitchFamily="17" charset="-128"/>
              </a:rPr>
              <a:t> </a:t>
            </a:r>
            <a:r>
              <a:rPr lang="en-US" altLang="ja-JP" sz="1200" b="1" kern="100" err="1">
                <a:effectLst/>
                <a:latin typeface="Arial"/>
                <a:ea typeface="ＭＳ ゴシック"/>
                <a:cs typeface="ＭＳ 明朝" panose="02020609040205080304" pitchFamily="17" charset="-128"/>
              </a:rPr>
              <a:t>na</a:t>
            </a:r>
            <a:r>
              <a:rPr lang="en-US" altLang="ja-JP" sz="1200" b="1" kern="100">
                <a:effectLst/>
                <a:latin typeface="Arial"/>
                <a:ea typeface="ＭＳ ゴシック"/>
                <a:cs typeface="ＭＳ 明朝" panose="02020609040205080304" pitchFamily="17" charset="-128"/>
              </a:rPr>
              <a:t> </a:t>
            </a:r>
            <a:r>
              <a:rPr lang="en-US" altLang="ja-JP" sz="1200" b="1" kern="100" err="1">
                <a:effectLst/>
                <a:latin typeface="Arial"/>
                <a:ea typeface="ＭＳ ゴシック"/>
                <a:cs typeface="ＭＳ 明朝" panose="02020609040205080304" pitchFamily="17" charset="-128"/>
              </a:rPr>
              <a:t>manggagawa</a:t>
            </a:r>
            <a:r>
              <a:rPr lang="en-US" altLang="ja-JP" sz="1200" b="1" kern="100">
                <a:effectLst/>
                <a:latin typeface="Arial"/>
                <a:ea typeface="ＭＳ ゴシック"/>
                <a:cs typeface="ＭＳ 明朝" panose="02020609040205080304" pitchFamily="17" charset="-128"/>
              </a:rPr>
              <a:t>.</a:t>
            </a:r>
            <a:endParaRPr lang="ja-JP" altLang="ja-JP" sz="1200" b="1" kern="100">
              <a:effectLst/>
              <a:latin typeface="Arial"/>
              <a:ea typeface="ＭＳ ゴシック"/>
              <a:cs typeface="ＭＳ 明朝" panose="02020609040205080304" pitchFamily="17" charset="-128"/>
            </a:endParaRPr>
          </a:p>
          <a:p>
            <a:pPr marL="342900" lvl="0" indent="-342900" algn="just">
              <a:buFont typeface="ＭＳ 明朝" panose="02020609040205080304" pitchFamily="17" charset="-128"/>
              <a:buAutoNum type="circleNumDbPlain"/>
            </a:pPr>
            <a:r>
              <a:rPr lang="en-US" altLang="ja-JP" sz="1200" b="1" kern="100" err="1">
                <a:effectLst/>
                <a:latin typeface="Arial"/>
                <a:ea typeface="ＭＳ ゴシック"/>
                <a:cs typeface="ＭＳ 明朝" panose="02020609040205080304" pitchFamily="17" charset="-128"/>
              </a:rPr>
              <a:t>Protektahan</a:t>
            </a:r>
            <a:r>
              <a:rPr lang="en-US" altLang="ja-JP" sz="1200" b="1" kern="100">
                <a:effectLst/>
                <a:latin typeface="Arial"/>
                <a:ea typeface="ＭＳ ゴシック"/>
                <a:cs typeface="ＭＳ 明朝" panose="02020609040205080304" pitchFamily="17" charset="-128"/>
              </a:rPr>
              <a:t> ang charging circuit kung </a:t>
            </a:r>
            <a:r>
              <a:rPr lang="en-US" altLang="ja-JP" sz="1200" b="1" kern="100" err="1">
                <a:effectLst/>
                <a:latin typeface="Arial"/>
                <a:ea typeface="ＭＳ ゴシック"/>
                <a:cs typeface="ＭＳ 明朝" panose="02020609040205080304" pitchFamily="17" charset="-128"/>
              </a:rPr>
              <a:t>kinakailangan</a:t>
            </a:r>
            <a:r>
              <a:rPr lang="en-US" altLang="ja-JP" sz="1200" b="1" kern="100">
                <a:latin typeface="Arial"/>
                <a:ea typeface="ＭＳ ゴシック"/>
                <a:cs typeface="ＭＳ 明朝" panose="02020609040205080304" pitchFamily="17" charset="-128"/>
              </a:rPr>
              <a:t>.</a:t>
            </a:r>
          </a:p>
          <a:p>
            <a:pPr marL="0" indent="0" algn="just">
              <a:buNone/>
            </a:pPr>
            <a:r>
              <a:rPr lang="en-US" altLang="ja-JP" sz="1200" kern="100" err="1">
                <a:effectLst/>
                <a:latin typeface="Arial"/>
                <a:ea typeface="ＭＳ ゴシック"/>
                <a:cs typeface="Times New Roman"/>
              </a:rPr>
              <a:t>Bilang</a:t>
            </a:r>
            <a:r>
              <a:rPr lang="en-US" altLang="ja-JP" sz="1200" kern="100">
                <a:effectLst/>
                <a:latin typeface="Arial"/>
                <a:ea typeface="ＭＳ ゴシック"/>
                <a:cs typeface="Times New Roman"/>
              </a:rPr>
              <a:t> </a:t>
            </a:r>
            <a:r>
              <a:rPr lang="en-US" altLang="ja-JP" sz="1200" kern="100" err="1">
                <a:effectLst/>
                <a:latin typeface="Arial"/>
                <a:ea typeface="ＭＳ ゴシック"/>
                <a:cs typeface="Times New Roman"/>
              </a:rPr>
              <a:t>karagdagan</a:t>
            </a:r>
            <a:r>
              <a:rPr lang="en-US" altLang="ja-JP" sz="1200" kern="100">
                <a:effectLst/>
                <a:latin typeface="Arial"/>
                <a:ea typeface="ＭＳ ゴシック"/>
                <a:cs typeface="Times New Roman"/>
              </a:rPr>
              <a:t>, </a:t>
            </a:r>
            <a:r>
              <a:rPr lang="en-US" altLang="ja-JP" sz="1200" kern="100" err="1">
                <a:effectLst/>
                <a:latin typeface="Arial"/>
                <a:ea typeface="ＭＳ ゴシック"/>
                <a:cs typeface="Times New Roman"/>
              </a:rPr>
              <a:t>kapag</a:t>
            </a:r>
            <a:r>
              <a:rPr lang="en-US" altLang="ja-JP" sz="1200" kern="100">
                <a:effectLst/>
                <a:latin typeface="Arial"/>
                <a:ea typeface="ＭＳ ゴシック"/>
                <a:cs typeface="Times New Roman"/>
              </a:rPr>
              <a:t> </a:t>
            </a:r>
            <a:r>
              <a:rPr lang="en-US" altLang="ja-JP" sz="1200" kern="100" err="1">
                <a:effectLst/>
                <a:latin typeface="Arial"/>
                <a:ea typeface="ＭＳ ゴシック"/>
                <a:cs typeface="Times New Roman"/>
              </a:rPr>
              <a:t>nagsasagawa</a:t>
            </a:r>
            <a:r>
              <a:rPr lang="en-US" altLang="ja-JP" sz="1200" kern="100">
                <a:effectLst/>
                <a:latin typeface="Arial"/>
                <a:ea typeface="ＭＳ ゴシック"/>
                <a:cs typeface="Times New Roman"/>
              </a:rPr>
              <a:t> ng </a:t>
            </a:r>
            <a:r>
              <a:rPr lang="en-US" altLang="ja-JP" sz="1200" b="1" u="sng" kern="100" err="1">
                <a:effectLst/>
                <a:latin typeface="Arial"/>
                <a:ea typeface="ＭＳ ゴシック"/>
                <a:cs typeface="Times New Roman"/>
              </a:rPr>
              <a:t>trabahong</a:t>
            </a:r>
            <a:r>
              <a:rPr lang="en-US" altLang="ja-JP" sz="1200" b="1" u="sng" kern="100">
                <a:effectLst/>
                <a:latin typeface="Arial"/>
                <a:ea typeface="ＭＳ ゴシック"/>
                <a:cs typeface="Times New Roman"/>
              </a:rPr>
              <a:t> </a:t>
            </a:r>
            <a:r>
              <a:rPr lang="en-US" altLang="ja-JP" sz="1200" b="1" u="sng" kern="100" err="1">
                <a:effectLst/>
                <a:latin typeface="Arial"/>
                <a:ea typeface="ＭＳ ゴシック"/>
                <a:cs typeface="Times New Roman"/>
              </a:rPr>
              <a:t>humahawak</a:t>
            </a:r>
            <a:r>
              <a:rPr lang="en-US" altLang="ja-JP" sz="1200" kern="100">
                <a:effectLst/>
                <a:latin typeface="Arial"/>
                <a:ea typeface="ＭＳ ゴシック"/>
                <a:cs typeface="Times New Roman"/>
              </a:rPr>
              <a:t> </a:t>
            </a:r>
            <a:r>
              <a:rPr lang="en-US" altLang="ja-JP" sz="1200" kern="100" err="1">
                <a:effectLst/>
                <a:latin typeface="Arial"/>
                <a:ea typeface="ＭＳ ゴシック"/>
                <a:cs typeface="Times New Roman"/>
              </a:rPr>
              <a:t>sa</a:t>
            </a:r>
            <a:r>
              <a:rPr lang="en-US" altLang="ja-JP" sz="1200" kern="100">
                <a:effectLst/>
                <a:latin typeface="Arial"/>
                <a:ea typeface="ＭＳ ゴシック"/>
                <a:cs typeface="Times New Roman"/>
              </a:rPr>
              <a:t> charging circuit </a:t>
            </a:r>
            <a:r>
              <a:rPr lang="en-US" altLang="ja-JP" sz="1200" kern="100" err="1">
                <a:effectLst/>
                <a:latin typeface="Arial"/>
                <a:ea typeface="ＭＳ ゴシック"/>
                <a:cs typeface="Times New Roman"/>
              </a:rPr>
              <a:t>tulad</a:t>
            </a:r>
            <a:r>
              <a:rPr lang="en-US" altLang="ja-JP" sz="1200" kern="100">
                <a:effectLst/>
                <a:latin typeface="Arial"/>
                <a:ea typeface="ＭＳ ゴシック"/>
                <a:cs typeface="Times New Roman"/>
              </a:rPr>
              <a:t> ng </a:t>
            </a:r>
            <a:r>
              <a:rPr lang="en-US" altLang="ja-JP" sz="1200" b="1" u="sng" kern="100" err="1">
                <a:effectLst/>
                <a:latin typeface="Arial"/>
                <a:ea typeface="ＭＳ ゴシック"/>
                <a:cs typeface="Times New Roman"/>
              </a:rPr>
              <a:t>inspeksyon</a:t>
            </a:r>
            <a:r>
              <a:rPr lang="en-US" altLang="ja-JP" sz="1200" b="1" u="sng" kern="100">
                <a:effectLst/>
                <a:latin typeface="Arial"/>
                <a:ea typeface="ＭＳ ゴシック"/>
                <a:cs typeface="Times New Roman"/>
              </a:rPr>
              <a:t> at </a:t>
            </a:r>
            <a:r>
              <a:rPr lang="en-US" altLang="ja-JP" sz="1200" b="1" u="sng" kern="100" err="1">
                <a:effectLst/>
                <a:latin typeface="Arial"/>
                <a:ea typeface="ＭＳ ゴシック"/>
                <a:cs typeface="Times New Roman"/>
              </a:rPr>
              <a:t>pagkukumpuni</a:t>
            </a:r>
            <a:r>
              <a:rPr lang="en-US" altLang="ja-JP" sz="1200" kern="100">
                <a:effectLst/>
                <a:latin typeface="Arial"/>
                <a:ea typeface="ＭＳ ゴシック"/>
                <a:cs typeface="Times New Roman"/>
              </a:rPr>
              <a:t> ng </a:t>
            </a:r>
            <a:r>
              <a:rPr lang="en-US" altLang="ja-JP" sz="1200" b="1" u="sng" kern="100">
                <a:effectLst/>
                <a:latin typeface="Arial"/>
                <a:ea typeface="ＭＳ ゴシック"/>
                <a:cs typeface="Times New Roman"/>
              </a:rPr>
              <a:t>low-voltage charging circuit</a:t>
            </a:r>
            <a:r>
              <a:rPr lang="en-US" altLang="ja-JP" sz="1200" kern="100">
                <a:effectLst/>
                <a:latin typeface="Arial"/>
                <a:ea typeface="ＭＳ ゴシック"/>
                <a:cs typeface="Times New Roman"/>
              </a:rPr>
              <a:t>, </a:t>
            </a:r>
            <a:r>
              <a:rPr lang="en-US" altLang="ja-JP" sz="1200" kern="100" err="1">
                <a:effectLst/>
                <a:latin typeface="Arial"/>
                <a:ea typeface="ＭＳ ゴシック"/>
                <a:cs typeface="Times New Roman"/>
              </a:rPr>
              <a:t>kinakailangang</a:t>
            </a:r>
            <a:r>
              <a:rPr lang="en-US" altLang="ja-JP" sz="1200" kern="100">
                <a:effectLst/>
                <a:latin typeface="Arial"/>
                <a:ea typeface="ＭＳ ゴシック"/>
                <a:cs typeface="Times New Roman"/>
              </a:rPr>
              <a:t> </a:t>
            </a:r>
            <a:r>
              <a:rPr lang="en-US" altLang="ja-JP" sz="1200" b="1" u="sng" kern="100" err="1">
                <a:effectLst/>
                <a:latin typeface="Arial"/>
                <a:ea typeface="ＭＳ ゴシック"/>
                <a:cs typeface="Times New Roman"/>
              </a:rPr>
              <a:t>magsuot</a:t>
            </a:r>
            <a:r>
              <a:rPr lang="en-US" altLang="ja-JP" sz="1200" b="1" u="sng" kern="100">
                <a:effectLst/>
                <a:latin typeface="Arial"/>
                <a:ea typeface="ＭＳ ゴシック"/>
                <a:cs typeface="Times New Roman"/>
              </a:rPr>
              <a:t> ang </a:t>
            </a:r>
            <a:r>
              <a:rPr lang="en-US" altLang="ja-JP" sz="1200" b="1" u="sng" kern="100" err="1">
                <a:effectLst/>
                <a:latin typeface="Arial"/>
                <a:ea typeface="ＭＳ ゴシック"/>
                <a:cs typeface="Times New Roman"/>
              </a:rPr>
              <a:t>manggagawa</a:t>
            </a:r>
            <a:r>
              <a:rPr lang="en-US" altLang="ja-JP" sz="1200" b="1" u="sng" kern="100">
                <a:effectLst/>
                <a:latin typeface="Arial"/>
                <a:ea typeface="ＭＳ ゴシック"/>
                <a:cs typeface="Times New Roman"/>
              </a:rPr>
              <a:t> ng insulating protective equipment</a:t>
            </a:r>
            <a:r>
              <a:rPr lang="en-US" altLang="ja-JP" sz="1200" kern="100">
                <a:effectLst/>
                <a:latin typeface="Arial"/>
                <a:ea typeface="ＭＳ ゴシック"/>
                <a:cs typeface="Times New Roman"/>
              </a:rPr>
              <a:t> o </a:t>
            </a:r>
            <a:r>
              <a:rPr lang="en-US" altLang="ja-JP" sz="1200" b="1" u="sng" kern="100" err="1">
                <a:effectLst/>
                <a:latin typeface="Arial"/>
                <a:ea typeface="ＭＳ ゴシック"/>
                <a:cs typeface="Times New Roman"/>
              </a:rPr>
              <a:t>gumamit</a:t>
            </a:r>
            <a:r>
              <a:rPr lang="en-US" altLang="ja-JP" sz="1200" b="1" u="sng" kern="100">
                <a:effectLst/>
                <a:latin typeface="Arial"/>
                <a:ea typeface="ＭＳ ゴシック"/>
                <a:cs typeface="Times New Roman"/>
              </a:rPr>
              <a:t> ng live-line working equipment</a:t>
            </a:r>
            <a:r>
              <a:rPr lang="en-US" altLang="ja-JP" sz="1200" kern="100">
                <a:effectLst/>
                <a:latin typeface="Arial"/>
                <a:ea typeface="ＭＳ ゴシック"/>
                <a:cs typeface="Times New Roman"/>
              </a:rPr>
              <a:t>.</a:t>
            </a:r>
            <a:r>
              <a:rPr lang="en-US" altLang="ja-JP" sz="1200" kern="100">
                <a:latin typeface="Arial"/>
                <a:ea typeface="ＭＳ ゴシック"/>
                <a:cs typeface="Times New Roman"/>
              </a:rPr>
              <a:t> (</a:t>
            </a:r>
            <a:r>
              <a:rPr lang="en-US" altLang="ja-JP" sz="1200" b="1" kern="100" err="1">
                <a:effectLst/>
                <a:latin typeface="Arial"/>
                <a:ea typeface="ＭＳ ゴシック"/>
                <a:cs typeface="Times New Roman"/>
              </a:rPr>
              <a:t>Artikulo</a:t>
            </a:r>
            <a:r>
              <a:rPr lang="en-US" altLang="ja-JP" sz="1200" b="1" kern="100">
                <a:effectLst/>
                <a:latin typeface="Arial"/>
                <a:ea typeface="ＭＳ ゴシック"/>
                <a:cs typeface="Times New Roman"/>
              </a:rPr>
              <a:t> 346 Mga </a:t>
            </a:r>
            <a:r>
              <a:rPr lang="en-US" altLang="ja-JP" sz="1200" b="1" kern="100" err="1">
                <a:effectLst/>
                <a:latin typeface="Arial"/>
                <a:ea typeface="ＭＳ ゴシック"/>
                <a:cs typeface="Times New Roman"/>
              </a:rPr>
              <a:t>Regulasyon</a:t>
            </a:r>
            <a:r>
              <a:rPr lang="en-US" altLang="ja-JP" sz="1200" b="1" kern="100">
                <a:effectLst/>
                <a:latin typeface="Arial"/>
                <a:ea typeface="ＭＳ ゴシック"/>
                <a:cs typeface="Times New Roman"/>
              </a:rPr>
              <a:t> </a:t>
            </a:r>
            <a:r>
              <a:rPr lang="en-US" altLang="ja-JP" sz="1200" b="1" kern="100" err="1">
                <a:effectLst/>
                <a:latin typeface="Arial"/>
                <a:ea typeface="ＭＳ ゴシック"/>
                <a:cs typeface="Times New Roman"/>
              </a:rPr>
              <a:t>sa</a:t>
            </a:r>
            <a:r>
              <a:rPr lang="en-US" altLang="ja-JP" sz="1200" b="1" kern="100">
                <a:effectLst/>
                <a:latin typeface="Arial"/>
                <a:ea typeface="ＭＳ ゴシック"/>
                <a:cs typeface="Times New Roman"/>
              </a:rPr>
              <a:t> </a:t>
            </a:r>
            <a:r>
              <a:rPr lang="en-US" altLang="ja-JP" sz="1200" b="1" kern="100" err="1">
                <a:effectLst/>
                <a:latin typeface="Arial"/>
                <a:ea typeface="ＭＳ ゴシック"/>
                <a:cs typeface="Times New Roman"/>
              </a:rPr>
              <a:t>Kaligtasan</a:t>
            </a:r>
            <a:r>
              <a:rPr lang="ja-JP" altLang="ja-JP" sz="1200" kern="100">
                <a:effectLst/>
                <a:latin typeface="Arial"/>
                <a:ea typeface="ＭＳ ゴシック"/>
                <a:cs typeface="Arial"/>
              </a:rPr>
              <a:t>）</a:t>
            </a:r>
            <a:endParaRPr lang="en-US" altLang="ja-JP" sz="1200" kern="100">
              <a:latin typeface="ＭＳ ゴシック" panose="020B0609070205080204" pitchFamily="49" charset="-128"/>
              <a:ea typeface="ＭＳ ゴシック" panose="020B0609070205080204" pitchFamily="49" charset="-128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en-US" altLang="ja-JP" sz="1200" kern="100" err="1">
                <a:effectLst/>
                <a:latin typeface="Arial"/>
                <a:ea typeface="ＭＳ ゴシック"/>
                <a:cs typeface="Times New Roman"/>
              </a:rPr>
              <a:t>Bilang</a:t>
            </a:r>
            <a:r>
              <a:rPr lang="en-US" altLang="ja-JP" sz="1200" kern="100">
                <a:effectLst/>
                <a:latin typeface="Arial"/>
                <a:ea typeface="ＭＳ ゴシック"/>
                <a:cs typeface="Times New Roman"/>
              </a:rPr>
              <a:t> </a:t>
            </a:r>
            <a:r>
              <a:rPr lang="en-US" altLang="ja-JP" sz="1200" kern="100" err="1">
                <a:effectLst/>
                <a:latin typeface="Arial"/>
                <a:ea typeface="ＭＳ ゴシック"/>
                <a:cs typeface="Times New Roman"/>
              </a:rPr>
              <a:t>karagdagan</a:t>
            </a:r>
            <a:r>
              <a:rPr lang="en-US" altLang="ja-JP" sz="1200" kern="100">
                <a:effectLst/>
                <a:latin typeface="Arial"/>
                <a:ea typeface="ＭＳ ゴシック"/>
                <a:cs typeface="Times New Roman"/>
              </a:rPr>
              <a:t>, </a:t>
            </a:r>
            <a:r>
              <a:rPr lang="en-US" altLang="ja-JP" sz="1200" b="1" u="sng" kern="100" err="1">
                <a:effectLst/>
                <a:latin typeface="Arial"/>
                <a:ea typeface="ＭＳ ゴシック"/>
                <a:cs typeface="Times New Roman"/>
              </a:rPr>
              <a:t>kapag</a:t>
            </a:r>
            <a:r>
              <a:rPr lang="en-US" altLang="ja-JP" sz="1200" b="1" u="sng" kern="100">
                <a:effectLst/>
                <a:latin typeface="Arial"/>
                <a:ea typeface="ＭＳ ゴシック"/>
                <a:cs typeface="Times New Roman"/>
              </a:rPr>
              <a:t> </a:t>
            </a:r>
            <a:r>
              <a:rPr lang="en-US" altLang="ja-JP" sz="1200" b="1" u="sng" kern="100" err="1">
                <a:effectLst/>
                <a:latin typeface="Arial"/>
                <a:ea typeface="ＭＳ ゴシック"/>
                <a:cs typeface="Times New Roman"/>
              </a:rPr>
              <a:t>nagsasagawa</a:t>
            </a:r>
            <a:r>
              <a:rPr lang="en-US" altLang="ja-JP" sz="1200" b="1" u="sng" kern="100">
                <a:effectLst/>
                <a:latin typeface="Arial"/>
                <a:ea typeface="ＭＳ ゴシック"/>
                <a:cs typeface="Times New Roman"/>
              </a:rPr>
              <a:t> ng </a:t>
            </a:r>
            <a:r>
              <a:rPr lang="en-US" altLang="ja-JP" sz="1200" b="1" u="sng" kern="100" err="1">
                <a:effectLst/>
                <a:latin typeface="Arial"/>
                <a:ea typeface="ＭＳ ゴシック"/>
                <a:cs typeface="Times New Roman"/>
              </a:rPr>
              <a:t>mga</a:t>
            </a:r>
            <a:r>
              <a:rPr lang="en-US" altLang="ja-JP" sz="1200" b="1" u="sng" kern="100">
                <a:effectLst/>
                <a:latin typeface="Arial"/>
                <a:ea typeface="ＭＳ ゴシック"/>
                <a:cs typeface="Times New Roman"/>
              </a:rPr>
              <a:t> </a:t>
            </a:r>
            <a:r>
              <a:rPr lang="en-US" altLang="ja-JP" sz="1200" b="1" u="sng" kern="100" err="1">
                <a:effectLst/>
                <a:latin typeface="Arial"/>
                <a:ea typeface="ＭＳ ゴシック"/>
                <a:cs typeface="Times New Roman"/>
              </a:rPr>
              <a:t>gawaing</a:t>
            </a:r>
            <a:r>
              <a:rPr lang="en-US" altLang="ja-JP" sz="1200" b="1" u="sng" kern="100">
                <a:effectLst/>
                <a:latin typeface="Arial"/>
                <a:ea typeface="ＭＳ ゴシック"/>
                <a:cs typeface="Times New Roman"/>
              </a:rPr>
              <a:t> </a:t>
            </a:r>
            <a:r>
              <a:rPr lang="en-US" altLang="ja-JP" sz="1200" b="1" u="sng" kern="100" err="1">
                <a:effectLst/>
                <a:latin typeface="Arial"/>
                <a:ea typeface="ＭＳ ゴシック"/>
                <a:cs typeface="Times New Roman"/>
              </a:rPr>
              <a:t>elektrikal</a:t>
            </a:r>
            <a:r>
              <a:rPr lang="en-US" altLang="ja-JP" sz="1200" kern="100">
                <a:effectLst/>
                <a:latin typeface="Arial"/>
                <a:ea typeface="ＭＳ ゴシック"/>
                <a:cs typeface="Times New Roman"/>
              </a:rPr>
              <a:t> </a:t>
            </a:r>
            <a:r>
              <a:rPr lang="en-US" altLang="ja-JP" sz="1200" kern="100" err="1">
                <a:effectLst/>
                <a:latin typeface="Arial"/>
                <a:ea typeface="ＭＳ ゴシック"/>
                <a:cs typeface="Times New Roman"/>
              </a:rPr>
              <a:t>tulad</a:t>
            </a:r>
            <a:r>
              <a:rPr lang="en-US" altLang="ja-JP" sz="1200" kern="100">
                <a:effectLst/>
                <a:latin typeface="Arial"/>
                <a:ea typeface="ＭＳ ゴシック"/>
                <a:cs typeface="Times New Roman"/>
              </a:rPr>
              <a:t> ng </a:t>
            </a:r>
            <a:r>
              <a:rPr lang="en-US" altLang="ja-JP" sz="1200" kern="100" err="1">
                <a:effectLst/>
                <a:latin typeface="Arial"/>
                <a:ea typeface="ＭＳ ゴシック"/>
                <a:cs typeface="Times New Roman"/>
              </a:rPr>
              <a:t>i</a:t>
            </a:r>
            <a:r>
              <a:rPr lang="en-US" altLang="ja-JP" sz="1200" b="1" u="sng" kern="100" err="1">
                <a:effectLst/>
                <a:latin typeface="Arial"/>
                <a:ea typeface="ＭＳ ゴシック"/>
                <a:cs typeface="Times New Roman"/>
              </a:rPr>
              <a:t>nspeksyon</a:t>
            </a:r>
            <a:r>
              <a:rPr lang="en-US" altLang="ja-JP" sz="1200" b="1" u="sng" kern="100">
                <a:effectLst/>
                <a:latin typeface="Arial"/>
                <a:ea typeface="ＭＳ ゴシック"/>
                <a:cs typeface="Times New Roman"/>
              </a:rPr>
              <a:t>, </a:t>
            </a:r>
            <a:r>
              <a:rPr lang="en-US" altLang="ja-JP" sz="1200" b="1" u="sng" kern="100" err="1">
                <a:effectLst/>
                <a:latin typeface="Arial"/>
                <a:ea typeface="ＭＳ ゴシック"/>
                <a:cs typeface="Times New Roman"/>
              </a:rPr>
              <a:t>pagkukumpuni</a:t>
            </a:r>
            <a:r>
              <a:rPr lang="en-US" altLang="ja-JP" sz="1200" b="1" u="sng" kern="100">
                <a:effectLst/>
                <a:latin typeface="Arial"/>
                <a:ea typeface="ＭＳ ゴシック"/>
                <a:cs typeface="Times New Roman"/>
              </a:rPr>
              <a:t>, </a:t>
            </a:r>
            <a:r>
              <a:rPr lang="en-US" altLang="ja-JP" sz="1200" b="1" u="sng" kern="100" err="1">
                <a:effectLst/>
                <a:latin typeface="Arial"/>
                <a:ea typeface="ＭＳ ゴシック"/>
                <a:cs typeface="Times New Roman"/>
              </a:rPr>
              <a:t>pagpipinta</a:t>
            </a:r>
            <a:r>
              <a:rPr lang="en-US" altLang="ja-JP" sz="1200" b="1" u="sng" kern="100">
                <a:effectLst/>
                <a:latin typeface="Arial"/>
                <a:ea typeface="ＭＳ ゴシック"/>
                <a:cs typeface="Times New Roman"/>
              </a:rPr>
              <a:t>,</a:t>
            </a:r>
            <a:r>
              <a:rPr lang="en-US" altLang="ja-JP" sz="1200" kern="100">
                <a:effectLst/>
                <a:latin typeface="Arial"/>
                <a:ea typeface="ＭＳ ゴシック"/>
                <a:cs typeface="Times New Roman"/>
              </a:rPr>
              <a:t> ng </a:t>
            </a:r>
            <a:r>
              <a:rPr lang="en-US" altLang="ja-JP" sz="1200" b="1" u="sng" kern="100">
                <a:effectLst/>
                <a:latin typeface="Arial"/>
                <a:ea typeface="ＭＳ ゴシック"/>
                <a:cs typeface="Times New Roman"/>
              </a:rPr>
              <a:t>electric circuit</a:t>
            </a:r>
            <a:r>
              <a:rPr lang="en-US" altLang="ja-JP" sz="1200" kern="100">
                <a:effectLst/>
                <a:latin typeface="Arial"/>
                <a:ea typeface="ＭＳ ゴシック"/>
                <a:cs typeface="Times New Roman"/>
              </a:rPr>
              <a:t> o </a:t>
            </a:r>
            <a:r>
              <a:rPr lang="en-US" altLang="ja-JP" sz="1200" b="1" u="sng" kern="100">
                <a:effectLst/>
                <a:latin typeface="Arial"/>
                <a:ea typeface="ＭＳ ゴシック"/>
                <a:cs typeface="Times New Roman"/>
              </a:rPr>
              <a:t>ang </a:t>
            </a:r>
            <a:r>
              <a:rPr lang="en-US" altLang="ja-JP" sz="1200" b="1" u="sng" kern="100" err="1">
                <a:effectLst/>
                <a:latin typeface="Arial"/>
                <a:ea typeface="ＭＳ ゴシック"/>
                <a:cs typeface="Times New Roman"/>
              </a:rPr>
              <a:t>bahaging</a:t>
            </a:r>
            <a:r>
              <a:rPr lang="en-US" altLang="ja-JP" sz="1200" b="1" u="sng" kern="100">
                <a:effectLst/>
                <a:latin typeface="Arial"/>
                <a:ea typeface="ＭＳ ゴシック"/>
                <a:cs typeface="Times New Roman"/>
              </a:rPr>
              <a:t> </a:t>
            </a:r>
            <a:r>
              <a:rPr lang="en-US" altLang="ja-JP" sz="1200" b="1" u="sng" kern="100" err="1">
                <a:effectLst/>
                <a:latin typeface="Arial"/>
                <a:ea typeface="ＭＳ ゴシック"/>
                <a:cs typeface="Times New Roman"/>
              </a:rPr>
              <a:t>sumusuporta</a:t>
            </a:r>
            <a:r>
              <a:rPr lang="en-US" altLang="ja-JP" sz="1200" b="1" u="sng" kern="100">
                <a:effectLst/>
                <a:latin typeface="Arial"/>
                <a:ea typeface="ＭＳ ゴシック"/>
                <a:cs typeface="Times New Roman"/>
              </a:rPr>
              <a:t> </a:t>
            </a:r>
            <a:r>
              <a:rPr lang="en-US" altLang="ja-JP" sz="1200" b="1" u="sng" kern="100" err="1">
                <a:effectLst/>
                <a:latin typeface="Arial"/>
                <a:ea typeface="ＭＳ ゴシック"/>
                <a:cs typeface="Times New Roman"/>
              </a:rPr>
              <a:t>dito</a:t>
            </a:r>
            <a:r>
              <a:rPr lang="en-US" altLang="ja-JP" sz="1200" kern="100">
                <a:effectLst/>
                <a:latin typeface="Arial"/>
                <a:ea typeface="ＭＳ ゴシック"/>
                <a:cs typeface="Times New Roman"/>
              </a:rPr>
              <a:t> </a:t>
            </a:r>
            <a:r>
              <a:rPr lang="en-US" altLang="ja-JP" sz="1200" b="1" u="sng" kern="100" err="1">
                <a:effectLst/>
                <a:latin typeface="Arial"/>
                <a:ea typeface="ＭＳ ゴシック"/>
                <a:cs typeface="Times New Roman"/>
              </a:rPr>
              <a:t>sa</a:t>
            </a:r>
            <a:r>
              <a:rPr lang="en-US" altLang="ja-JP" sz="1200" b="1" u="sng" kern="100">
                <a:effectLst/>
                <a:latin typeface="Arial"/>
                <a:ea typeface="ＭＳ ゴシック"/>
                <a:cs typeface="Times New Roman"/>
              </a:rPr>
              <a:t> </a:t>
            </a:r>
            <a:r>
              <a:rPr lang="en-US" altLang="ja-JP" sz="1200" b="1" u="sng" kern="100" err="1">
                <a:effectLst/>
                <a:latin typeface="Arial"/>
                <a:ea typeface="ＭＳ ゴシック"/>
                <a:cs typeface="Times New Roman"/>
              </a:rPr>
              <a:t>isang</a:t>
            </a:r>
            <a:r>
              <a:rPr lang="en-US" altLang="ja-JP" sz="1200" b="1" u="sng" kern="100">
                <a:effectLst/>
                <a:latin typeface="Arial"/>
                <a:ea typeface="ＭＳ ゴシック"/>
                <a:cs typeface="Times New Roman"/>
              </a:rPr>
              <a:t> </a:t>
            </a:r>
            <a:r>
              <a:rPr lang="en-US" altLang="ja-JP" sz="1200" b="1" u="sng" kern="100" err="1">
                <a:effectLst/>
                <a:latin typeface="Arial"/>
                <a:ea typeface="ＭＳ ゴシック"/>
                <a:cs typeface="Times New Roman"/>
              </a:rPr>
              <a:t>lugar</a:t>
            </a:r>
            <a:r>
              <a:rPr lang="en-US" altLang="ja-JP" sz="1200" b="1" u="sng" kern="100">
                <a:effectLst/>
                <a:latin typeface="Arial"/>
                <a:ea typeface="ＭＳ ゴシック"/>
                <a:cs typeface="Times New Roman"/>
              </a:rPr>
              <a:t> </a:t>
            </a:r>
            <a:r>
              <a:rPr lang="en-US" altLang="ja-JP" sz="1200" b="1" u="sng" kern="100" err="1">
                <a:effectLst/>
                <a:latin typeface="Arial"/>
                <a:ea typeface="ＭＳ ゴシック"/>
                <a:cs typeface="Times New Roman"/>
              </a:rPr>
              <a:t>na</a:t>
            </a:r>
            <a:r>
              <a:rPr lang="en-US" altLang="ja-JP" sz="1200" b="1" u="sng" kern="100">
                <a:effectLst/>
                <a:latin typeface="Arial"/>
                <a:ea typeface="ＭＳ ゴシック"/>
                <a:cs typeface="Times New Roman"/>
              </a:rPr>
              <a:t> </a:t>
            </a:r>
            <a:r>
              <a:rPr lang="en-US" altLang="ja-JP" sz="1200" b="1" u="sng" kern="100" err="1">
                <a:effectLst/>
                <a:latin typeface="Arial"/>
                <a:ea typeface="ＭＳ ゴシック"/>
                <a:cs typeface="Times New Roman"/>
              </a:rPr>
              <a:t>malapit</a:t>
            </a:r>
            <a:r>
              <a:rPr lang="en-US" altLang="ja-JP" sz="1200" b="1" u="sng" kern="100">
                <a:effectLst/>
                <a:latin typeface="Arial"/>
                <a:ea typeface="ＭＳ ゴシック"/>
                <a:cs typeface="Times New Roman"/>
              </a:rPr>
              <a:t> </a:t>
            </a:r>
            <a:r>
              <a:rPr lang="en-US" altLang="ja-JP" sz="1200" b="1" u="sng" kern="100" err="1">
                <a:effectLst/>
                <a:latin typeface="Arial"/>
                <a:ea typeface="ＭＳ ゴシック"/>
                <a:cs typeface="Times New Roman"/>
              </a:rPr>
              <a:t>sa</a:t>
            </a:r>
            <a:r>
              <a:rPr lang="en-US" altLang="ja-JP" sz="1200" b="1" u="sng" kern="100">
                <a:effectLst/>
                <a:latin typeface="Arial"/>
                <a:ea typeface="ＭＳ ゴシック"/>
                <a:cs typeface="Times New Roman"/>
              </a:rPr>
              <a:t> low-voltage charging electric circuit</a:t>
            </a:r>
            <a:r>
              <a:rPr lang="en-US" altLang="ja-JP" sz="1200" kern="100">
                <a:effectLst/>
                <a:latin typeface="Arial"/>
                <a:ea typeface="ＭＳ ゴシック"/>
                <a:cs typeface="Times New Roman"/>
              </a:rPr>
              <a:t>, </a:t>
            </a:r>
            <a:r>
              <a:rPr lang="en-US" altLang="ja-JP" sz="1200" kern="100" err="1">
                <a:effectLst/>
                <a:latin typeface="Arial"/>
                <a:ea typeface="ＭＳ ゴシック"/>
                <a:cs typeface="Times New Roman"/>
              </a:rPr>
              <a:t>kinakailangang</a:t>
            </a:r>
            <a:r>
              <a:rPr lang="en-US" altLang="ja-JP" sz="1200" kern="100">
                <a:effectLst/>
                <a:latin typeface="Arial"/>
                <a:ea typeface="ＭＳ ゴシック"/>
                <a:cs typeface="Times New Roman"/>
              </a:rPr>
              <a:t> </a:t>
            </a:r>
            <a:r>
              <a:rPr lang="en-US" altLang="ja-JP" sz="1200" b="1" u="sng" kern="100" err="1">
                <a:effectLst/>
                <a:latin typeface="Arial"/>
                <a:ea typeface="ＭＳ ゴシック"/>
                <a:cs typeface="Times New Roman"/>
              </a:rPr>
              <a:t>gumawa</a:t>
            </a:r>
            <a:r>
              <a:rPr lang="en-US" altLang="ja-JP" sz="1200" b="1" u="sng" kern="100">
                <a:effectLst/>
                <a:latin typeface="Arial"/>
                <a:ea typeface="ＭＳ ゴシック"/>
                <a:cs typeface="Times New Roman"/>
              </a:rPr>
              <a:t> ng </a:t>
            </a:r>
            <a:r>
              <a:rPr lang="en-US" altLang="ja-JP" sz="1200" b="1" u="sng" kern="100" err="1">
                <a:effectLst/>
                <a:latin typeface="Arial"/>
                <a:ea typeface="ＭＳ ゴシック"/>
                <a:cs typeface="Times New Roman"/>
              </a:rPr>
              <a:t>mga</a:t>
            </a:r>
            <a:r>
              <a:rPr lang="en-US" altLang="ja-JP" sz="1200" b="1" u="sng" kern="100">
                <a:effectLst/>
                <a:latin typeface="Arial"/>
                <a:ea typeface="ＭＳ ゴシック"/>
                <a:cs typeface="Times New Roman"/>
              </a:rPr>
              <a:t> </a:t>
            </a:r>
            <a:r>
              <a:rPr lang="en-US" altLang="ja-JP" sz="1200" b="1" u="sng" kern="100" err="1">
                <a:effectLst/>
                <a:latin typeface="Arial"/>
                <a:ea typeface="ＭＳ ゴシック"/>
                <a:cs typeface="Times New Roman"/>
              </a:rPr>
              <a:t>hakbang</a:t>
            </a:r>
            <a:r>
              <a:rPr lang="en-US" altLang="ja-JP" sz="1200" b="1" u="sng" kern="100">
                <a:effectLst/>
                <a:latin typeface="Arial"/>
                <a:ea typeface="ＭＳ ゴシック"/>
                <a:cs typeface="Times New Roman"/>
              </a:rPr>
              <a:t> </a:t>
            </a:r>
            <a:r>
              <a:rPr lang="en-US" altLang="ja-JP" sz="1200" b="1" u="sng" kern="100" err="1">
                <a:effectLst/>
                <a:latin typeface="Arial"/>
                <a:ea typeface="ＭＳ ゴシック"/>
                <a:cs typeface="Times New Roman"/>
              </a:rPr>
              <a:t>tulad</a:t>
            </a:r>
            <a:r>
              <a:rPr lang="en-US" altLang="ja-JP" sz="1200" b="1" u="sng" kern="100">
                <a:effectLst/>
                <a:latin typeface="Arial"/>
                <a:ea typeface="ＭＳ ゴシック"/>
                <a:cs typeface="Times New Roman"/>
              </a:rPr>
              <a:t> ng </a:t>
            </a:r>
            <a:r>
              <a:rPr lang="en-US" altLang="ja-JP" sz="1200" b="1" u="sng" kern="100" err="1">
                <a:effectLst/>
                <a:latin typeface="Arial"/>
                <a:ea typeface="ＭＳ ゴシック"/>
                <a:cs typeface="Times New Roman"/>
              </a:rPr>
              <a:t>pag</a:t>
            </a:r>
            <a:r>
              <a:rPr lang="en-US" altLang="ja-JP" sz="1200" b="1" u="sng" kern="100">
                <a:effectLst/>
                <a:latin typeface="Arial"/>
                <a:ea typeface="ＭＳ ゴシック"/>
                <a:cs typeface="Times New Roman"/>
              </a:rPr>
              <a:t>-attach ng insulating protective </a:t>
            </a:r>
            <a:r>
              <a:rPr lang="en-US" altLang="ja-JP" sz="1200" b="1" u="sng" kern="100" err="1">
                <a:effectLst/>
                <a:latin typeface="Arial"/>
                <a:ea typeface="ＭＳ ゴシック"/>
                <a:cs typeface="Times New Roman"/>
              </a:rPr>
              <a:t>kagamitan</a:t>
            </a:r>
            <a:r>
              <a:rPr lang="en-US" altLang="ja-JP" sz="1200" b="1" u="sng" kern="100">
                <a:effectLst/>
                <a:latin typeface="Arial"/>
                <a:ea typeface="ＭＳ ゴシック"/>
                <a:cs typeface="Times New Roman"/>
              </a:rPr>
              <a:t> </a:t>
            </a:r>
            <a:r>
              <a:rPr lang="en-US" altLang="ja-JP" sz="1200" b="1" u="sng" kern="100" err="1">
                <a:effectLst/>
                <a:latin typeface="Arial"/>
                <a:ea typeface="ＭＳ ゴシック"/>
                <a:cs typeface="Times New Roman"/>
              </a:rPr>
              <a:t>sa</a:t>
            </a:r>
            <a:r>
              <a:rPr lang="en-US" altLang="ja-JP" sz="1200" b="1" u="sng" kern="100">
                <a:effectLst/>
                <a:latin typeface="Arial"/>
                <a:ea typeface="ＭＳ ゴシック"/>
                <a:cs typeface="Times New Roman"/>
              </a:rPr>
              <a:t> electric circuit.</a:t>
            </a:r>
            <a:r>
              <a:rPr lang="ja-JP" altLang="ja-JP" sz="1200" kern="100">
                <a:effectLst/>
                <a:latin typeface="Arial"/>
                <a:ea typeface="ＭＳ ゴシック"/>
                <a:cs typeface="Arial"/>
              </a:rPr>
              <a:t>（</a:t>
            </a:r>
            <a:r>
              <a:rPr lang="en-US" altLang="ja-JP" sz="1200" b="1" u="sng" kern="100" err="1">
                <a:effectLst/>
                <a:latin typeface="Arial"/>
                <a:ea typeface="ＭＳ ゴシック"/>
                <a:cs typeface="Times New Roman"/>
              </a:rPr>
              <a:t>Artikulo</a:t>
            </a:r>
            <a:r>
              <a:rPr lang="en-US" altLang="ja-JP" sz="1200" b="1" u="sng" kern="100">
                <a:effectLst/>
                <a:latin typeface="Arial"/>
                <a:ea typeface="ＭＳ ゴシック"/>
                <a:cs typeface="Times New Roman"/>
              </a:rPr>
              <a:t> 347 Mga </a:t>
            </a:r>
            <a:r>
              <a:rPr lang="en-US" altLang="ja-JP" sz="1200" b="1" u="sng" kern="100" err="1">
                <a:effectLst/>
                <a:latin typeface="Arial"/>
                <a:ea typeface="ＭＳ ゴシック"/>
                <a:cs typeface="Times New Roman"/>
              </a:rPr>
              <a:t>Regulasyon</a:t>
            </a:r>
            <a:r>
              <a:rPr lang="en-US" altLang="ja-JP" sz="1200" b="1" u="sng" kern="100">
                <a:effectLst/>
                <a:latin typeface="Arial"/>
                <a:ea typeface="ＭＳ ゴシック"/>
                <a:cs typeface="Times New Roman"/>
              </a:rPr>
              <a:t> </a:t>
            </a:r>
            <a:r>
              <a:rPr lang="en-US" altLang="ja-JP" sz="1200" b="1" u="sng" kern="100" err="1">
                <a:effectLst/>
                <a:latin typeface="Arial"/>
                <a:ea typeface="ＭＳ ゴシック"/>
                <a:cs typeface="Times New Roman"/>
              </a:rPr>
              <a:t>sa</a:t>
            </a:r>
            <a:r>
              <a:rPr lang="en-US" altLang="ja-JP" sz="1200" b="1" u="sng" kern="100">
                <a:effectLst/>
                <a:latin typeface="Arial"/>
                <a:ea typeface="ＭＳ ゴシック"/>
                <a:cs typeface="Times New Roman"/>
              </a:rPr>
              <a:t> </a:t>
            </a:r>
            <a:r>
              <a:rPr lang="en-US" altLang="ja-JP" sz="1200" b="1" u="sng" kern="100" err="1">
                <a:effectLst/>
                <a:latin typeface="Arial"/>
                <a:ea typeface="ＭＳ ゴシック"/>
                <a:cs typeface="Times New Roman"/>
              </a:rPr>
              <a:t>Kaligtasan</a:t>
            </a:r>
            <a:r>
              <a:rPr lang="ja-JP" altLang="ja-JP" sz="1200" kern="100">
                <a:effectLst/>
                <a:latin typeface="Arial"/>
                <a:ea typeface="ＭＳ ゴシック"/>
                <a:cs typeface="Arial"/>
              </a:rPr>
              <a:t>）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ja-JP" altLang="en-US" sz="1200" b="1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6" name="コンテンツ プレースホルダー 4"/>
          <p:cNvSpPr txBox="1">
            <a:spLocks/>
          </p:cNvSpPr>
          <p:nvPr/>
        </p:nvSpPr>
        <p:spPr>
          <a:xfrm>
            <a:off x="628649" y="5050534"/>
            <a:ext cx="8274431" cy="1209816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en-US" altLang="ja-JP" sz="1100" b="1" kern="100">
                <a:solidFill>
                  <a:srgbClr val="1F3864"/>
                </a:solidFill>
                <a:effectLst/>
                <a:latin typeface="Arial"/>
                <a:ea typeface="ＭＳ ゴシック"/>
                <a:cs typeface="Times New Roman"/>
              </a:rPr>
              <a:t>* 1 Insulation protective equipment: Isang electric safety cap, electric rubber gloves, insulating rubber boots, electric rubber sleeves, </a:t>
            </a:r>
            <a:r>
              <a:rPr lang="en-US" altLang="ja-JP" sz="1100" b="1" kern="100" err="1">
                <a:solidFill>
                  <a:srgbClr val="1F3864"/>
                </a:solidFill>
                <a:effectLst/>
                <a:latin typeface="Arial"/>
                <a:ea typeface="ＭＳ ゴシック"/>
                <a:cs typeface="Times New Roman"/>
              </a:rPr>
              <a:t>atbp</a:t>
            </a:r>
            <a:r>
              <a:rPr lang="en-US" altLang="ja-JP" sz="1100" b="1" kern="100">
                <a:solidFill>
                  <a:srgbClr val="1F3864"/>
                </a:solidFill>
                <a:effectLst/>
                <a:latin typeface="Arial"/>
                <a:ea typeface="ＭＳ ゴシック"/>
                <a:cs typeface="Times New Roman"/>
              </a:rPr>
              <a:t>. </a:t>
            </a:r>
            <a:r>
              <a:rPr lang="en-US" altLang="ja-JP" sz="1100" b="1" kern="100" err="1">
                <a:solidFill>
                  <a:srgbClr val="1F3864"/>
                </a:solidFill>
                <a:effectLst/>
                <a:latin typeface="Arial"/>
                <a:ea typeface="ＭＳ ゴシック"/>
                <a:cs typeface="Times New Roman"/>
              </a:rPr>
              <a:t>na</a:t>
            </a:r>
            <a:r>
              <a:rPr lang="en-US" altLang="ja-JP" sz="1100" b="1" kern="100">
                <a:solidFill>
                  <a:srgbClr val="1F3864"/>
                </a:solidFill>
                <a:effectLst/>
                <a:latin typeface="Arial"/>
                <a:ea typeface="ＭＳ ゴシック"/>
                <a:cs typeface="Times New Roman"/>
              </a:rPr>
              <a:t> </a:t>
            </a:r>
            <a:r>
              <a:rPr lang="en-US" altLang="ja-JP" sz="1100" b="1" kern="100" err="1">
                <a:solidFill>
                  <a:srgbClr val="1F3864"/>
                </a:solidFill>
                <a:effectLst/>
                <a:latin typeface="Arial"/>
                <a:ea typeface="ＭＳ ゴシック"/>
                <a:cs typeface="Times New Roman"/>
              </a:rPr>
              <a:t>pumipigil</a:t>
            </a:r>
            <a:r>
              <a:rPr lang="en-US" altLang="ja-JP" sz="1100" b="1" kern="100">
                <a:solidFill>
                  <a:srgbClr val="1F3864"/>
                </a:solidFill>
                <a:effectLst/>
                <a:latin typeface="Arial"/>
                <a:ea typeface="ＭＳ ゴシック"/>
                <a:cs typeface="Times New Roman"/>
              </a:rPr>
              <a:t> </a:t>
            </a:r>
            <a:r>
              <a:rPr lang="en-US" altLang="ja-JP" sz="1100" b="1" kern="100" err="1">
                <a:solidFill>
                  <a:srgbClr val="1F3864"/>
                </a:solidFill>
                <a:effectLst/>
                <a:latin typeface="Arial"/>
                <a:ea typeface="ＭＳ ゴシック"/>
                <a:cs typeface="Times New Roman"/>
              </a:rPr>
              <a:t>sa</a:t>
            </a:r>
            <a:r>
              <a:rPr lang="en-US" altLang="ja-JP" sz="1100" b="1" kern="100">
                <a:solidFill>
                  <a:srgbClr val="1F3864"/>
                </a:solidFill>
                <a:effectLst/>
                <a:latin typeface="Arial"/>
                <a:ea typeface="ＭＳ ゴシック"/>
                <a:cs typeface="Times New Roman"/>
              </a:rPr>
              <a:t> </a:t>
            </a:r>
            <a:r>
              <a:rPr lang="en-US" altLang="ja-JP" sz="1100" b="1" kern="100" err="1">
                <a:solidFill>
                  <a:srgbClr val="1F3864"/>
                </a:solidFill>
                <a:effectLst/>
                <a:latin typeface="Arial"/>
                <a:ea typeface="ＭＳ ゴシック"/>
                <a:cs typeface="Times New Roman"/>
              </a:rPr>
              <a:t>mga</a:t>
            </a:r>
            <a:r>
              <a:rPr lang="en-US" altLang="ja-JP" sz="1100" b="1" kern="100">
                <a:solidFill>
                  <a:srgbClr val="1F3864"/>
                </a:solidFill>
                <a:effectLst/>
                <a:latin typeface="Arial"/>
                <a:ea typeface="ＭＳ ゴシック"/>
                <a:cs typeface="Times New Roman"/>
              </a:rPr>
              <a:t> </a:t>
            </a:r>
            <a:r>
              <a:rPr lang="en-US" altLang="ja-JP" sz="1100" b="1" kern="100" err="1">
                <a:solidFill>
                  <a:srgbClr val="1F3864"/>
                </a:solidFill>
                <a:effectLst/>
                <a:latin typeface="Arial"/>
                <a:ea typeface="ＭＳ ゴシック"/>
                <a:cs typeface="Times New Roman"/>
              </a:rPr>
              <a:t>aksidente</a:t>
            </a:r>
            <a:r>
              <a:rPr lang="en-US" altLang="ja-JP" sz="1100" b="1" kern="100">
                <a:solidFill>
                  <a:srgbClr val="1F3864"/>
                </a:solidFill>
                <a:effectLst/>
                <a:latin typeface="Arial"/>
                <a:ea typeface="ＭＳ ゴシック"/>
                <a:cs typeface="Times New Roman"/>
              </a:rPr>
              <a:t> </a:t>
            </a:r>
            <a:r>
              <a:rPr lang="en-US" altLang="ja-JP" sz="1100" b="1" kern="100" err="1">
                <a:solidFill>
                  <a:srgbClr val="1F3864"/>
                </a:solidFill>
                <a:effectLst/>
                <a:latin typeface="Arial"/>
                <a:ea typeface="ＭＳ ゴシック"/>
                <a:cs typeface="Times New Roman"/>
              </a:rPr>
              <a:t>sa</a:t>
            </a:r>
            <a:r>
              <a:rPr lang="en-US" altLang="ja-JP" sz="1100" b="1" kern="100">
                <a:solidFill>
                  <a:srgbClr val="1F3864"/>
                </a:solidFill>
                <a:effectLst/>
                <a:latin typeface="Arial"/>
                <a:ea typeface="ＭＳ ゴシック"/>
                <a:cs typeface="Times New Roman"/>
              </a:rPr>
              <a:t> electric shock </a:t>
            </a:r>
            <a:r>
              <a:rPr lang="en-US" altLang="ja-JP" sz="1100" b="1" kern="100" err="1">
                <a:solidFill>
                  <a:srgbClr val="1F3864"/>
                </a:solidFill>
                <a:effectLst/>
                <a:latin typeface="Arial"/>
                <a:ea typeface="ＭＳ ゴシック"/>
                <a:cs typeface="Times New Roman"/>
              </a:rPr>
              <a:t>kapag</a:t>
            </a:r>
            <a:r>
              <a:rPr lang="en-US" altLang="ja-JP" sz="1100" b="1" kern="100">
                <a:solidFill>
                  <a:srgbClr val="1F3864"/>
                </a:solidFill>
                <a:effectLst/>
                <a:latin typeface="Arial"/>
                <a:ea typeface="ＭＳ ゴシック"/>
                <a:cs typeface="Times New Roman"/>
              </a:rPr>
              <a:t> </a:t>
            </a:r>
            <a:r>
              <a:rPr lang="en-US" altLang="ja-JP" sz="1100" b="1" kern="100" err="1">
                <a:solidFill>
                  <a:srgbClr val="1F3864"/>
                </a:solidFill>
                <a:effectLst/>
                <a:latin typeface="Arial"/>
                <a:ea typeface="ＭＳ ゴシック"/>
                <a:cs typeface="Times New Roman"/>
              </a:rPr>
              <a:t>isinusuot</a:t>
            </a:r>
            <a:r>
              <a:rPr lang="en-US" altLang="ja-JP" sz="1100" b="1" kern="100">
                <a:solidFill>
                  <a:srgbClr val="1F3864"/>
                </a:solidFill>
                <a:effectLst/>
                <a:latin typeface="Arial"/>
                <a:ea typeface="ＭＳ ゴシック"/>
                <a:cs typeface="Times New Roman"/>
              </a:rPr>
              <a:t> ng </a:t>
            </a:r>
            <a:r>
              <a:rPr lang="en-US" altLang="ja-JP" sz="1100" b="1" kern="100" err="1">
                <a:solidFill>
                  <a:srgbClr val="1F3864"/>
                </a:solidFill>
                <a:effectLst/>
                <a:latin typeface="Arial"/>
                <a:ea typeface="ＭＳ ゴシック"/>
                <a:cs typeface="Times New Roman"/>
              </a:rPr>
              <a:t>mga</a:t>
            </a:r>
            <a:r>
              <a:rPr lang="en-US" altLang="ja-JP" sz="1100" b="1" kern="100">
                <a:solidFill>
                  <a:srgbClr val="1F3864"/>
                </a:solidFill>
                <a:effectLst/>
                <a:latin typeface="Arial"/>
                <a:ea typeface="ＭＳ ゴシック"/>
                <a:cs typeface="Times New Roman"/>
              </a:rPr>
              <a:t> </a:t>
            </a:r>
            <a:r>
              <a:rPr lang="en-US" altLang="ja-JP" sz="1100" b="1" kern="100" err="1">
                <a:solidFill>
                  <a:srgbClr val="1F3864"/>
                </a:solidFill>
                <a:effectLst/>
                <a:latin typeface="Arial"/>
                <a:ea typeface="ＭＳ ゴシック"/>
                <a:cs typeface="Times New Roman"/>
              </a:rPr>
              <a:t>manggagawa</a:t>
            </a:r>
            <a:r>
              <a:rPr lang="en-US" altLang="ja-JP" sz="1100" b="1" kern="100">
                <a:solidFill>
                  <a:srgbClr val="1F3864"/>
                </a:solidFill>
                <a:effectLst/>
                <a:latin typeface="Arial"/>
                <a:ea typeface="ＭＳ ゴシック"/>
                <a:cs typeface="Times New Roman"/>
              </a:rPr>
              <a:t>.</a:t>
            </a:r>
            <a:endParaRPr lang="ja-JP" altLang="ja-JP" sz="1100" b="1" kern="100">
              <a:effectLst/>
              <a:latin typeface="Arial"/>
              <a:ea typeface="ＭＳ ゴシック"/>
              <a:cs typeface="Times New Roman"/>
            </a:endParaRPr>
          </a:p>
          <a:p>
            <a:pPr marL="0" indent="0" algn="just">
              <a:buNone/>
            </a:pPr>
            <a:r>
              <a:rPr lang="en-US" altLang="ja-JP" sz="1100" b="1" kern="100">
                <a:solidFill>
                  <a:srgbClr val="1F3864"/>
                </a:solidFill>
                <a:effectLst/>
                <a:latin typeface="Arial"/>
                <a:ea typeface="ＭＳ ゴシック"/>
                <a:cs typeface="Times New Roman"/>
              </a:rPr>
              <a:t>* 2 Insulation armor: Insulation sheet, insulation cover, rubber insulation tube, </a:t>
            </a:r>
            <a:r>
              <a:rPr lang="en-US" altLang="ja-JP" sz="1100" b="1" kern="100" err="1">
                <a:solidFill>
                  <a:srgbClr val="1F3864"/>
                </a:solidFill>
                <a:effectLst/>
                <a:latin typeface="Arial"/>
                <a:ea typeface="ＭＳ ゴシック"/>
                <a:cs typeface="Times New Roman"/>
              </a:rPr>
              <a:t>atbp</a:t>
            </a:r>
            <a:r>
              <a:rPr lang="en-US" altLang="ja-JP" sz="1100" b="1" kern="100">
                <a:solidFill>
                  <a:srgbClr val="1F3864"/>
                </a:solidFill>
                <a:effectLst/>
                <a:latin typeface="Arial"/>
                <a:ea typeface="ＭＳ ゴシック"/>
                <a:cs typeface="Times New Roman"/>
              </a:rPr>
              <a:t>., </a:t>
            </a:r>
            <a:r>
              <a:rPr lang="en-US" altLang="ja-JP" sz="1100" b="1" kern="100" err="1">
                <a:solidFill>
                  <a:srgbClr val="1F3864"/>
                </a:solidFill>
                <a:effectLst/>
                <a:latin typeface="Arial"/>
                <a:ea typeface="ＭＳ ゴシック"/>
                <a:cs typeface="Times New Roman"/>
              </a:rPr>
              <a:t>na</a:t>
            </a:r>
            <a:r>
              <a:rPr lang="en-US" altLang="ja-JP" sz="1100" b="1" kern="100">
                <a:solidFill>
                  <a:srgbClr val="1F3864"/>
                </a:solidFill>
                <a:effectLst/>
                <a:latin typeface="Arial"/>
                <a:ea typeface="ＭＳ ゴシック"/>
                <a:cs typeface="Times New Roman"/>
              </a:rPr>
              <a:t> </a:t>
            </a:r>
            <a:r>
              <a:rPr lang="en-US" altLang="ja-JP" sz="1100" b="1" kern="100" err="1">
                <a:solidFill>
                  <a:srgbClr val="1F3864"/>
                </a:solidFill>
                <a:effectLst/>
                <a:latin typeface="Arial"/>
                <a:ea typeface="ＭＳ ゴシック"/>
                <a:cs typeface="Times New Roman"/>
              </a:rPr>
              <a:t>sumasaklaw</a:t>
            </a:r>
            <a:r>
              <a:rPr lang="en-US" altLang="ja-JP" sz="1100" b="1" kern="100">
                <a:solidFill>
                  <a:srgbClr val="1F3864"/>
                </a:solidFill>
                <a:effectLst/>
                <a:latin typeface="Arial"/>
                <a:ea typeface="ＭＳ ゴシック"/>
                <a:cs typeface="Times New Roman"/>
              </a:rPr>
              <a:t> </a:t>
            </a:r>
            <a:r>
              <a:rPr lang="en-US" altLang="ja-JP" sz="1100" b="1" kern="100" err="1">
                <a:solidFill>
                  <a:srgbClr val="1F3864"/>
                </a:solidFill>
                <a:effectLst/>
                <a:latin typeface="Arial"/>
                <a:ea typeface="ＭＳ ゴシック"/>
                <a:cs typeface="Times New Roman"/>
              </a:rPr>
              <a:t>sa</a:t>
            </a:r>
            <a:r>
              <a:rPr lang="en-US" altLang="ja-JP" sz="1100" b="1" kern="100">
                <a:solidFill>
                  <a:srgbClr val="1F3864"/>
                </a:solidFill>
                <a:effectLst/>
                <a:latin typeface="Arial"/>
                <a:ea typeface="ＭＳ ゴシック"/>
                <a:cs typeface="Times New Roman"/>
              </a:rPr>
              <a:t> charging part </a:t>
            </a:r>
            <a:r>
              <a:rPr lang="en-US" altLang="ja-JP" sz="1100" b="1" kern="100" err="1">
                <a:solidFill>
                  <a:srgbClr val="1F3864"/>
                </a:solidFill>
                <a:effectLst/>
                <a:latin typeface="Arial"/>
                <a:ea typeface="ＭＳ ゴシック"/>
                <a:cs typeface="Times New Roman"/>
              </a:rPr>
              <a:t>upang</a:t>
            </a:r>
            <a:r>
              <a:rPr lang="en-US" altLang="ja-JP" sz="1100" b="1" kern="100">
                <a:solidFill>
                  <a:srgbClr val="1F3864"/>
                </a:solidFill>
                <a:effectLst/>
                <a:latin typeface="Arial"/>
                <a:ea typeface="ＭＳ ゴシック"/>
                <a:cs typeface="Times New Roman"/>
              </a:rPr>
              <a:t> </a:t>
            </a:r>
            <a:r>
              <a:rPr lang="en-US" altLang="ja-JP" sz="1100" b="1" kern="100" err="1">
                <a:solidFill>
                  <a:srgbClr val="1F3864"/>
                </a:solidFill>
                <a:effectLst/>
                <a:latin typeface="Arial"/>
                <a:ea typeface="ＭＳ ゴシック"/>
                <a:cs typeface="Times New Roman"/>
              </a:rPr>
              <a:t>maiwasan</a:t>
            </a:r>
            <a:r>
              <a:rPr lang="en-US" altLang="ja-JP" sz="1100" b="1" kern="100">
                <a:solidFill>
                  <a:srgbClr val="1F3864"/>
                </a:solidFill>
                <a:effectLst/>
                <a:latin typeface="Arial"/>
                <a:ea typeface="ＭＳ ゴシック"/>
                <a:cs typeface="Times New Roman"/>
              </a:rPr>
              <a:t> ang electric shock </a:t>
            </a:r>
            <a:r>
              <a:rPr lang="en-US" altLang="ja-JP" sz="1100" b="1" kern="100" err="1">
                <a:solidFill>
                  <a:srgbClr val="1F3864"/>
                </a:solidFill>
                <a:effectLst/>
                <a:latin typeface="Arial"/>
                <a:ea typeface="ＭＳ ゴシック"/>
                <a:cs typeface="Times New Roman"/>
              </a:rPr>
              <a:t>kapag</a:t>
            </a:r>
            <a:r>
              <a:rPr lang="en-US" altLang="ja-JP" sz="1100" b="1" kern="100">
                <a:solidFill>
                  <a:srgbClr val="1F3864"/>
                </a:solidFill>
                <a:effectLst/>
                <a:latin typeface="Arial"/>
                <a:ea typeface="ＭＳ ゴシック"/>
                <a:cs typeface="Times New Roman"/>
              </a:rPr>
              <a:t> </a:t>
            </a:r>
            <a:r>
              <a:rPr lang="en-US" altLang="ja-JP" sz="1100" b="1" kern="100" err="1">
                <a:solidFill>
                  <a:srgbClr val="1F3864"/>
                </a:solidFill>
                <a:effectLst/>
                <a:latin typeface="Arial"/>
                <a:ea typeface="ＭＳ ゴシック"/>
                <a:cs typeface="Times New Roman"/>
              </a:rPr>
              <a:t>hinahawakan</a:t>
            </a:r>
            <a:r>
              <a:rPr lang="en-US" altLang="ja-JP" sz="1100" b="1" kern="100">
                <a:solidFill>
                  <a:srgbClr val="1F3864"/>
                </a:solidFill>
                <a:effectLst/>
                <a:latin typeface="Arial"/>
                <a:ea typeface="ＭＳ ゴシック"/>
                <a:cs typeface="Times New Roman"/>
              </a:rPr>
              <a:t> ang charging circuit o </a:t>
            </a:r>
            <a:r>
              <a:rPr lang="en-US" altLang="ja-JP" sz="1100" b="1" kern="100" err="1">
                <a:solidFill>
                  <a:srgbClr val="1F3864"/>
                </a:solidFill>
                <a:effectLst/>
                <a:latin typeface="Arial"/>
                <a:ea typeface="ＭＳ ゴシック"/>
                <a:cs typeface="Times New Roman"/>
              </a:rPr>
              <a:t>gumaganap</a:t>
            </a:r>
            <a:r>
              <a:rPr lang="en-US" altLang="ja-JP" sz="1100" b="1" kern="100">
                <a:solidFill>
                  <a:srgbClr val="1F3864"/>
                </a:solidFill>
                <a:effectLst/>
                <a:latin typeface="Arial"/>
                <a:ea typeface="ＭＳ ゴシック"/>
                <a:cs typeface="Times New Roman"/>
              </a:rPr>
              <a:t> ng electrical work.</a:t>
            </a:r>
            <a:endParaRPr lang="ja-JP" altLang="ja-JP" sz="1100" b="1" kern="100">
              <a:effectLst/>
              <a:latin typeface="Arial"/>
              <a:ea typeface="ＭＳ ゴシック"/>
              <a:cs typeface="Times New Roman"/>
            </a:endParaRPr>
          </a:p>
          <a:p>
            <a:pPr marL="0" indent="0" algn="just">
              <a:buNone/>
            </a:pPr>
            <a:r>
              <a:rPr lang="en-US" altLang="ja-JP" sz="1100" b="1" kern="100">
                <a:solidFill>
                  <a:srgbClr val="1F3864"/>
                </a:solidFill>
                <a:effectLst/>
                <a:latin typeface="Arial"/>
                <a:ea typeface="ＭＳ 明朝"/>
                <a:cs typeface="Times New Roman"/>
              </a:rPr>
              <a:t>*</a:t>
            </a:r>
            <a:r>
              <a:rPr lang="ja-JP" altLang="ja-JP" sz="1100" b="1" kern="100">
                <a:solidFill>
                  <a:srgbClr val="1F3864"/>
                </a:solidFill>
                <a:effectLst/>
                <a:latin typeface="Arial"/>
                <a:ea typeface="ＭＳ ゴシック"/>
                <a:cs typeface="Arial"/>
              </a:rPr>
              <a:t>３</a:t>
            </a:r>
            <a:r>
              <a:rPr lang="en-US" altLang="ja-JP" sz="1100" b="1" kern="100">
                <a:solidFill>
                  <a:srgbClr val="1F3864"/>
                </a:solidFill>
                <a:effectLst/>
                <a:latin typeface="Arial"/>
                <a:ea typeface="ＭＳ ゴシック"/>
                <a:cs typeface="Times New Roman"/>
              </a:rPr>
              <a:t>Insulation protective equipment: Mga construction protective pipe </a:t>
            </a:r>
            <a:r>
              <a:rPr lang="en-US" altLang="ja-JP" sz="1100" b="1" kern="100" err="1">
                <a:solidFill>
                  <a:srgbClr val="1F3864"/>
                </a:solidFill>
                <a:effectLst/>
                <a:latin typeface="Arial"/>
                <a:ea typeface="ＭＳ ゴシック"/>
                <a:cs typeface="Times New Roman"/>
              </a:rPr>
              <a:t>na</a:t>
            </a:r>
            <a:r>
              <a:rPr lang="en-US" altLang="ja-JP" sz="1100" b="1" kern="100">
                <a:solidFill>
                  <a:srgbClr val="1F3864"/>
                </a:solidFill>
                <a:effectLst/>
                <a:latin typeface="Arial"/>
                <a:ea typeface="ＭＳ ゴシック"/>
                <a:cs typeface="Times New Roman"/>
              </a:rPr>
              <a:t> </a:t>
            </a:r>
            <a:r>
              <a:rPr lang="en-US" altLang="ja-JP" sz="1100" b="1" kern="100" err="1">
                <a:solidFill>
                  <a:srgbClr val="1F3864"/>
                </a:solidFill>
                <a:effectLst/>
                <a:latin typeface="Arial"/>
                <a:ea typeface="ＭＳ ゴシック"/>
                <a:cs typeface="Times New Roman"/>
              </a:rPr>
              <a:t>nakakabit</a:t>
            </a:r>
            <a:r>
              <a:rPr lang="en-US" altLang="ja-JP" sz="1100" b="1" kern="100">
                <a:solidFill>
                  <a:srgbClr val="1F3864"/>
                </a:solidFill>
                <a:effectLst/>
                <a:latin typeface="Arial"/>
                <a:ea typeface="ＭＳ ゴシック"/>
                <a:cs typeface="Times New Roman"/>
              </a:rPr>
              <a:t> </a:t>
            </a:r>
            <a:r>
              <a:rPr lang="en-US" altLang="ja-JP" sz="1100" b="1" kern="100" err="1">
                <a:solidFill>
                  <a:srgbClr val="1F3864"/>
                </a:solidFill>
                <a:effectLst/>
                <a:latin typeface="Arial"/>
                <a:ea typeface="ＭＳ ゴシック"/>
                <a:cs typeface="Times New Roman"/>
              </a:rPr>
              <a:t>sa</a:t>
            </a:r>
            <a:r>
              <a:rPr lang="en-US" altLang="ja-JP" sz="1100" b="1" kern="100">
                <a:solidFill>
                  <a:srgbClr val="1F3864"/>
                </a:solidFill>
                <a:effectLst/>
                <a:latin typeface="Arial"/>
                <a:ea typeface="ＭＳ ゴシック"/>
                <a:cs typeface="Times New Roman"/>
              </a:rPr>
              <a:t> high-voltage charging parts para </a:t>
            </a:r>
            <a:r>
              <a:rPr lang="en-US" altLang="ja-JP" sz="1100" b="1" kern="100" err="1">
                <a:solidFill>
                  <a:srgbClr val="1F3864"/>
                </a:solidFill>
                <a:effectLst/>
                <a:latin typeface="Arial"/>
                <a:ea typeface="ＭＳ ゴシック"/>
                <a:cs typeface="Times New Roman"/>
              </a:rPr>
              <a:t>maiwasan</a:t>
            </a:r>
            <a:r>
              <a:rPr lang="en-US" altLang="ja-JP" sz="1100" b="1" kern="100">
                <a:solidFill>
                  <a:srgbClr val="1F3864"/>
                </a:solidFill>
                <a:effectLst/>
                <a:latin typeface="Arial"/>
                <a:ea typeface="ＭＳ ゴシック"/>
                <a:cs typeface="Times New Roman"/>
              </a:rPr>
              <a:t> ang </a:t>
            </a:r>
            <a:r>
              <a:rPr lang="en-US" altLang="ja-JP" sz="1100" b="1" kern="100" err="1">
                <a:solidFill>
                  <a:srgbClr val="1F3864"/>
                </a:solidFill>
                <a:effectLst/>
                <a:latin typeface="Arial"/>
                <a:ea typeface="ＭＳ ゴシック"/>
                <a:cs typeface="Times New Roman"/>
              </a:rPr>
              <a:t>mga</a:t>
            </a:r>
            <a:r>
              <a:rPr lang="en-US" altLang="ja-JP" sz="1100" b="1" kern="100">
                <a:solidFill>
                  <a:srgbClr val="1F3864"/>
                </a:solidFill>
                <a:effectLst/>
                <a:latin typeface="Arial"/>
                <a:ea typeface="ＭＳ ゴシック"/>
                <a:cs typeface="Times New Roman"/>
              </a:rPr>
              <a:t> </a:t>
            </a:r>
            <a:r>
              <a:rPr lang="en-US" altLang="ja-JP" sz="1100" b="1" kern="100" err="1">
                <a:solidFill>
                  <a:srgbClr val="1F3864"/>
                </a:solidFill>
                <a:effectLst/>
                <a:latin typeface="Arial"/>
                <a:ea typeface="ＭＳ ゴシック"/>
                <a:cs typeface="Times New Roman"/>
              </a:rPr>
              <a:t>manggagawa</a:t>
            </a:r>
            <a:r>
              <a:rPr lang="en-US" altLang="ja-JP" sz="1100" b="1" kern="100">
                <a:solidFill>
                  <a:srgbClr val="1F3864"/>
                </a:solidFill>
                <a:effectLst/>
                <a:latin typeface="Arial"/>
                <a:ea typeface="ＭＳ ゴシック"/>
                <a:cs typeface="Times New Roman"/>
              </a:rPr>
              <a:t> </a:t>
            </a:r>
            <a:r>
              <a:rPr lang="en-US" altLang="ja-JP" sz="1100" b="1" kern="100" err="1">
                <a:solidFill>
                  <a:srgbClr val="1F3864"/>
                </a:solidFill>
                <a:effectLst/>
                <a:latin typeface="Arial"/>
                <a:ea typeface="ＭＳ ゴシック"/>
                <a:cs typeface="Times New Roman"/>
              </a:rPr>
              <a:t>na</a:t>
            </a:r>
            <a:r>
              <a:rPr lang="en-US" altLang="ja-JP" sz="1100" b="1" kern="100">
                <a:solidFill>
                  <a:srgbClr val="1F3864"/>
                </a:solidFill>
                <a:effectLst/>
                <a:latin typeface="Arial"/>
                <a:ea typeface="ＭＳ ゴシック"/>
                <a:cs typeface="Times New Roman"/>
              </a:rPr>
              <a:t> </a:t>
            </a:r>
            <a:r>
              <a:rPr lang="en-US" altLang="ja-JP" sz="1100" b="1" kern="100" err="1">
                <a:solidFill>
                  <a:srgbClr val="1F3864"/>
                </a:solidFill>
                <a:effectLst/>
                <a:latin typeface="Arial"/>
                <a:ea typeface="ＭＳ ゴシック"/>
                <a:cs typeface="Times New Roman"/>
              </a:rPr>
              <a:t>makuryente</a:t>
            </a:r>
            <a:r>
              <a:rPr lang="en-US" altLang="ja-JP" sz="1100" b="1" kern="100">
                <a:solidFill>
                  <a:srgbClr val="1F3864"/>
                </a:solidFill>
                <a:effectLst/>
                <a:latin typeface="Arial"/>
                <a:ea typeface="ＭＳ ゴシック"/>
                <a:cs typeface="Times New Roman"/>
              </a:rPr>
              <a:t> </a:t>
            </a:r>
            <a:r>
              <a:rPr lang="en-US" altLang="ja-JP" sz="1100" b="1" kern="100" err="1">
                <a:solidFill>
                  <a:srgbClr val="1F3864"/>
                </a:solidFill>
                <a:effectLst/>
                <a:latin typeface="Arial"/>
                <a:ea typeface="ＭＳ ゴシック"/>
                <a:cs typeface="Times New Roman"/>
              </a:rPr>
              <a:t>kapag</a:t>
            </a:r>
            <a:r>
              <a:rPr lang="en-US" altLang="ja-JP" sz="1100" b="1" kern="100">
                <a:solidFill>
                  <a:srgbClr val="1F3864"/>
                </a:solidFill>
                <a:effectLst/>
                <a:latin typeface="Arial"/>
                <a:ea typeface="ＭＳ ゴシック"/>
                <a:cs typeface="Times New Roman"/>
              </a:rPr>
              <a:t> </a:t>
            </a:r>
            <a:r>
              <a:rPr lang="en-US" altLang="ja-JP" sz="1100" b="1" kern="100" err="1">
                <a:solidFill>
                  <a:srgbClr val="1F3864"/>
                </a:solidFill>
                <a:effectLst/>
                <a:latin typeface="Arial"/>
                <a:ea typeface="ＭＳ ゴシック"/>
                <a:cs typeface="Times New Roman"/>
              </a:rPr>
              <a:t>nagtatrabaho</a:t>
            </a:r>
            <a:r>
              <a:rPr lang="en-US" altLang="ja-JP" sz="1100" b="1" kern="100">
                <a:solidFill>
                  <a:srgbClr val="1F3864"/>
                </a:solidFill>
                <a:effectLst/>
                <a:latin typeface="Arial"/>
                <a:ea typeface="ＭＳ ゴシック"/>
                <a:cs typeface="Times New Roman"/>
              </a:rPr>
              <a:t> </a:t>
            </a:r>
            <a:r>
              <a:rPr lang="en-US" altLang="ja-JP" sz="1100" b="1" kern="100" err="1">
                <a:solidFill>
                  <a:srgbClr val="1F3864"/>
                </a:solidFill>
                <a:effectLst/>
                <a:latin typeface="Arial"/>
                <a:ea typeface="ＭＳ ゴシック"/>
                <a:cs typeface="Times New Roman"/>
              </a:rPr>
              <a:t>malapit</a:t>
            </a:r>
            <a:r>
              <a:rPr lang="en-US" altLang="ja-JP" sz="1100" b="1" kern="100">
                <a:solidFill>
                  <a:srgbClr val="1F3864"/>
                </a:solidFill>
                <a:effectLst/>
                <a:latin typeface="Arial"/>
                <a:ea typeface="ＭＳ ゴシック"/>
                <a:cs typeface="Times New Roman"/>
              </a:rPr>
              <a:t> </a:t>
            </a:r>
            <a:r>
              <a:rPr lang="en-US" altLang="ja-JP" sz="1100" b="1" kern="100" err="1">
                <a:solidFill>
                  <a:srgbClr val="1F3864"/>
                </a:solidFill>
                <a:effectLst/>
                <a:latin typeface="Arial"/>
                <a:ea typeface="ＭＳ ゴシック"/>
                <a:cs typeface="Times New Roman"/>
              </a:rPr>
              <a:t>sa</a:t>
            </a:r>
            <a:r>
              <a:rPr lang="en-US" altLang="ja-JP" sz="1100" b="1" kern="100">
                <a:solidFill>
                  <a:srgbClr val="1F3864"/>
                </a:solidFill>
                <a:effectLst/>
                <a:latin typeface="Arial"/>
                <a:ea typeface="ＭＳ ゴシック"/>
                <a:cs typeface="Times New Roman"/>
              </a:rPr>
              <a:t> high-voltage charging parts </a:t>
            </a:r>
            <a:r>
              <a:rPr lang="en-US" altLang="ja-JP" sz="1100" b="1" kern="100" err="1">
                <a:solidFill>
                  <a:srgbClr val="1F3864"/>
                </a:solidFill>
                <a:effectLst/>
                <a:latin typeface="Arial"/>
                <a:ea typeface="ＭＳ ゴシック"/>
                <a:cs typeface="Times New Roman"/>
              </a:rPr>
              <a:t>gaya</a:t>
            </a:r>
            <a:r>
              <a:rPr lang="en-US" altLang="ja-JP" sz="1100" b="1" kern="100">
                <a:solidFill>
                  <a:srgbClr val="1F3864"/>
                </a:solidFill>
                <a:effectLst/>
                <a:latin typeface="Arial"/>
                <a:ea typeface="ＭＳ ゴシック"/>
                <a:cs typeface="Times New Roman"/>
              </a:rPr>
              <a:t> ng construction work. May protective sheet para </a:t>
            </a:r>
            <a:r>
              <a:rPr lang="en-US" altLang="ja-JP" sz="1100" b="1" kern="100" err="1">
                <a:solidFill>
                  <a:srgbClr val="1F3864"/>
                </a:solidFill>
                <a:effectLst/>
                <a:latin typeface="Arial"/>
                <a:ea typeface="ＭＳ ゴシック"/>
                <a:cs typeface="Times New Roman"/>
              </a:rPr>
              <a:t>sa</a:t>
            </a:r>
            <a:r>
              <a:rPr lang="en-US" altLang="ja-JP" sz="1100" b="1" kern="100">
                <a:solidFill>
                  <a:srgbClr val="1F3864"/>
                </a:solidFill>
                <a:effectLst/>
                <a:latin typeface="Arial"/>
                <a:ea typeface="ＭＳ ゴシック"/>
                <a:cs typeface="Times New Roman"/>
              </a:rPr>
              <a:t> construction.</a:t>
            </a:r>
            <a:endParaRPr lang="ja-JP" altLang="ja-JP" sz="1100" b="1" kern="100">
              <a:effectLst/>
              <a:latin typeface="Arial"/>
              <a:ea typeface="ＭＳ ゴシック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170736916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3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708931"/>
          </a:xfrm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r>
              <a:rPr lang="en-US" altLang="ja-JP" sz="2400" b="1" err="1">
                <a:latin typeface="Meiryo UI" panose="020B0604030504040204" pitchFamily="50" charset="-128"/>
                <a:ea typeface="Meiryo UI" panose="020B0604030504040204" pitchFamily="50" charset="-128"/>
              </a:rPr>
              <a:t>Ligtas</a:t>
            </a:r>
            <a:r>
              <a:rPr lang="en-US" altLang="ja-JP" sz="2400" b="1">
                <a:latin typeface="Meiryo UI" panose="020B0604030504040204" pitchFamily="50" charset="-128"/>
                <a:ea typeface="Meiryo UI" panose="020B0604030504040204" pitchFamily="50" charset="-128"/>
              </a:rPr>
              <a:t> </a:t>
            </a:r>
            <a:r>
              <a:rPr lang="en-US" altLang="ja-JP" sz="2400" b="1" err="1">
                <a:latin typeface="Meiryo UI" panose="020B0604030504040204" pitchFamily="50" charset="-128"/>
                <a:ea typeface="Meiryo UI" panose="020B0604030504040204" pitchFamily="50" charset="-128"/>
              </a:rPr>
              <a:t>na</a:t>
            </a:r>
            <a:r>
              <a:rPr lang="en-US" altLang="ja-JP" sz="2400" b="1">
                <a:latin typeface="Meiryo UI" panose="020B0604030504040204" pitchFamily="50" charset="-128"/>
                <a:ea typeface="Meiryo UI" panose="020B0604030504040204" pitchFamily="50" charset="-128"/>
              </a:rPr>
              <a:t> </a:t>
            </a:r>
            <a:r>
              <a:rPr lang="en-US" altLang="ja-JP" sz="2400" b="1" err="1">
                <a:latin typeface="Meiryo UI" panose="020B0604030504040204" pitchFamily="50" charset="-128"/>
                <a:ea typeface="Meiryo UI" panose="020B0604030504040204" pitchFamily="50" charset="-128"/>
              </a:rPr>
              <a:t>Distansya</a:t>
            </a:r>
            <a:r>
              <a:rPr lang="en-US" altLang="ja-JP" sz="2400" b="1">
                <a:latin typeface="Meiryo UI" panose="020B0604030504040204" pitchFamily="50" charset="-128"/>
                <a:ea typeface="Meiryo UI" panose="020B0604030504040204" pitchFamily="50" charset="-128"/>
              </a:rPr>
              <a:t> ng Pag-</a:t>
            </a:r>
            <a:r>
              <a:rPr lang="en-US" altLang="ja-JP" sz="2400" b="1" err="1">
                <a:latin typeface="Meiryo UI" panose="020B0604030504040204" pitchFamily="50" charset="-128"/>
                <a:ea typeface="Meiryo UI" panose="020B0604030504040204" pitchFamily="50" charset="-128"/>
              </a:rPr>
              <a:t>iwas</a:t>
            </a:r>
            <a:r>
              <a:rPr lang="en-US" altLang="ja-JP" sz="2400" b="1">
                <a:latin typeface="Meiryo UI" panose="020B0604030504040204" pitchFamily="50" charset="-128"/>
                <a:ea typeface="Meiryo UI" panose="020B0604030504040204" pitchFamily="50" charset="-128"/>
              </a:rPr>
              <a:t> </a:t>
            </a:r>
            <a:r>
              <a:rPr lang="en-US" altLang="ja-JP" sz="2400" b="1" err="1">
                <a:latin typeface="Meiryo UI" panose="020B0604030504040204" pitchFamily="50" charset="-128"/>
                <a:ea typeface="Meiryo UI" panose="020B0604030504040204" pitchFamily="50" charset="-128"/>
              </a:rPr>
              <a:t>Mula</a:t>
            </a:r>
            <a:r>
              <a:rPr lang="en-US" altLang="ja-JP" sz="2400" b="1">
                <a:latin typeface="Meiryo UI" panose="020B0604030504040204" pitchFamily="50" charset="-128"/>
                <a:ea typeface="Meiryo UI" panose="020B0604030504040204" pitchFamily="50" charset="-128"/>
              </a:rPr>
              <a:t> </a:t>
            </a:r>
            <a:r>
              <a:rPr lang="en-US" altLang="ja-JP" sz="2400" b="1" err="1">
                <a:latin typeface="Meiryo UI" panose="020B0604030504040204" pitchFamily="50" charset="-128"/>
                <a:ea typeface="Meiryo UI" panose="020B0604030504040204" pitchFamily="50" charset="-128"/>
              </a:rPr>
              <a:t>sa</a:t>
            </a:r>
            <a:r>
              <a:rPr lang="en-US" altLang="ja-JP" sz="2400" b="1">
                <a:latin typeface="Meiryo UI" panose="020B0604030504040204" pitchFamily="50" charset="-128"/>
                <a:ea typeface="Meiryo UI" panose="020B0604030504040204" pitchFamily="50" charset="-128"/>
              </a:rPr>
              <a:t> </a:t>
            </a:r>
            <a:r>
              <a:rPr lang="en-US" altLang="ja-JP" sz="2400" b="1" err="1">
                <a:latin typeface="Meiryo UI" panose="020B0604030504040204" pitchFamily="50" charset="-128"/>
                <a:ea typeface="Meiryo UI" panose="020B0604030504040204" pitchFamily="50" charset="-128"/>
              </a:rPr>
              <a:t>mga</a:t>
            </a:r>
            <a:r>
              <a:rPr lang="en-US" altLang="ja-JP" sz="2400" b="1">
                <a:latin typeface="Meiryo UI" panose="020B0604030504040204" pitchFamily="50" charset="-128"/>
                <a:ea typeface="Meiryo UI" panose="020B0604030504040204" pitchFamily="50" charset="-128"/>
              </a:rPr>
              <a:t> Overhead Power Lines</a:t>
            </a:r>
            <a:endParaRPr kumimoji="1" lang="ja-JP" altLang="en-US" sz="2400" b="1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4572000" y="6400413"/>
            <a:ext cx="3598662" cy="27699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r"/>
            <a:r>
              <a:rPr lang="en-US" altLang="ja-JP" sz="1200" dirty="0" err="1">
                <a:solidFill>
                  <a:prstClr val="black"/>
                </a:solidFill>
              </a:rPr>
              <a:t>teksto</a:t>
            </a:r>
            <a:r>
              <a:rPr lang="en-US" altLang="ja-JP" sz="1200" dirty="0">
                <a:solidFill>
                  <a:prstClr val="black"/>
                </a:solidFill>
              </a:rPr>
              <a:t> p.</a:t>
            </a:r>
            <a:r>
              <a:rPr lang="ja-JP" altLang="en-US" sz="1200" dirty="0">
                <a:solidFill>
                  <a:prstClr val="black"/>
                </a:solidFill>
              </a:rPr>
              <a:t>１７６</a:t>
            </a:r>
            <a:r>
              <a:rPr lang="en-US" altLang="ja-JP" sz="1200" dirty="0">
                <a:solidFill>
                  <a:prstClr val="black"/>
                </a:solidFill>
              </a:rPr>
              <a:t>/</a:t>
            </a:r>
            <a:r>
              <a:rPr lang="en-US" altLang="ja-JP" sz="1200" dirty="0" err="1">
                <a:solidFill>
                  <a:prstClr val="black"/>
                </a:solidFill>
              </a:rPr>
              <a:t>Suportang</a:t>
            </a:r>
            <a:r>
              <a:rPr lang="en-US" altLang="ja-JP" sz="1200" dirty="0">
                <a:solidFill>
                  <a:prstClr val="black"/>
                </a:solidFill>
              </a:rPr>
              <a:t> </a:t>
            </a:r>
            <a:r>
              <a:rPr lang="en-US" altLang="ja-JP" sz="1200" dirty="0" err="1">
                <a:solidFill>
                  <a:prstClr val="black"/>
                </a:solidFill>
              </a:rPr>
              <a:t>Aklat-Aralin</a:t>
            </a:r>
            <a:r>
              <a:rPr lang="en-US" altLang="ja-JP" sz="1200" dirty="0">
                <a:solidFill>
                  <a:prstClr val="black"/>
                </a:solidFill>
              </a:rPr>
              <a:t> p.</a:t>
            </a:r>
            <a:r>
              <a:rPr lang="ja-JP" altLang="en-US" sz="1200" dirty="0" smtClean="0">
                <a:solidFill>
                  <a:prstClr val="black"/>
                </a:solidFill>
              </a:rPr>
              <a:t>７５</a:t>
            </a:r>
            <a:endParaRPr lang="ja-JP" altLang="en-US" sz="1200" dirty="0">
              <a:solidFill>
                <a:prstClr val="black"/>
              </a:solidFill>
            </a:endParaRP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712B29-8DFD-45C1-BE8F-2E7F44751CDC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83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8" name="図 7">
            <a:extLst>
              <a:ext uri="{FF2B5EF4-FFF2-40B4-BE49-F238E27FC236}">
                <a16:creationId xmlns:a16="http://schemas.microsoft.com/office/drawing/2014/main" id="{09ED8525-935F-42ED-A041-12D08300E19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8913" t="20628" r="9022" b="43430"/>
          <a:stretch/>
        </p:blipFill>
        <p:spPr>
          <a:xfrm>
            <a:off x="830153" y="1444682"/>
            <a:ext cx="7483694" cy="3596813"/>
          </a:xfrm>
          <a:prstGeom prst="rect">
            <a:avLst/>
          </a:prstGeom>
        </p:spPr>
      </p:pic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8FD2BAC9-FC9E-4F8F-8F71-38478D01C5C8}"/>
              </a:ext>
            </a:extLst>
          </p:cNvPr>
          <p:cNvSpPr txBox="1"/>
          <p:nvPr/>
        </p:nvSpPr>
        <p:spPr>
          <a:xfrm>
            <a:off x="1239851" y="1875519"/>
            <a:ext cx="1675627" cy="100984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tIns="216000" bIns="144000" rtlCol="0">
            <a:spAutoFit/>
          </a:bodyPr>
          <a:lstStyle/>
          <a:p>
            <a:pPr algn="ctr"/>
            <a:endParaRPr lang="en-US" altLang="ja-JP" sz="14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altLang="ja-JP" sz="1400" err="1">
                <a:latin typeface="Arial" panose="020B0604020202020204" pitchFamily="34" charset="0"/>
                <a:cs typeface="Arial" panose="020B0604020202020204" pitchFamily="34" charset="0"/>
              </a:rPr>
              <a:t>Cabel</a:t>
            </a:r>
            <a:r>
              <a:rPr lang="en-US" altLang="ja-JP" sz="1400">
                <a:latin typeface="Arial" panose="020B0604020202020204" pitchFamily="34" charset="0"/>
                <a:cs typeface="Arial" panose="020B0604020202020204" pitchFamily="34" charset="0"/>
              </a:rPr>
              <a:t> way</a:t>
            </a:r>
          </a:p>
          <a:p>
            <a:pPr algn="ctr"/>
            <a:endParaRPr kumimoji="1" lang="ja-JP" altLang="en-US" sz="1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B7A41601-29D9-4D69-911E-13A2582BE06C}"/>
              </a:ext>
            </a:extLst>
          </p:cNvPr>
          <p:cNvSpPr txBox="1"/>
          <p:nvPr/>
        </p:nvSpPr>
        <p:spPr>
          <a:xfrm>
            <a:off x="2915478" y="1875519"/>
            <a:ext cx="1675627" cy="100984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tIns="216000" bIns="144000" rtlCol="0">
            <a:spAutoFit/>
          </a:bodyPr>
          <a:lstStyle/>
          <a:p>
            <a:pPr algn="ctr"/>
            <a:endParaRPr lang="en-US" altLang="ja-JP" sz="14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kumimoji="1" lang="en-US" altLang="ja-JP" sz="1400">
                <a:latin typeface="Arial" panose="020B0604020202020204" pitchFamily="34" charset="0"/>
                <a:cs typeface="Arial" panose="020B0604020202020204" pitchFamily="34" charset="0"/>
              </a:rPr>
              <a:t>Transmission</a:t>
            </a:r>
          </a:p>
          <a:p>
            <a:pPr algn="ctr"/>
            <a:r>
              <a:rPr lang="en-US" altLang="ja-JP" sz="1400">
                <a:latin typeface="Arial" panose="020B0604020202020204" pitchFamily="34" charset="0"/>
                <a:cs typeface="Arial" panose="020B0604020202020204" pitchFamily="34" charset="0"/>
              </a:rPr>
              <a:t>Pressure(V)</a:t>
            </a:r>
            <a:endParaRPr kumimoji="1" lang="ja-JP" altLang="en-US" sz="1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D92F5DB2-8A7A-4BE2-802B-EDAF7A113C62}"/>
              </a:ext>
            </a:extLst>
          </p:cNvPr>
          <p:cNvSpPr txBox="1"/>
          <p:nvPr/>
        </p:nvSpPr>
        <p:spPr>
          <a:xfrm>
            <a:off x="4591105" y="2208955"/>
            <a:ext cx="1675627" cy="68268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tIns="36000" bIns="0" rtlCol="0">
            <a:spAutoFit/>
          </a:bodyPr>
          <a:lstStyle/>
          <a:p>
            <a:pPr algn="ctr"/>
            <a:r>
              <a:rPr lang="en-US" altLang="ja-JP" sz="1400">
                <a:latin typeface="Arial" panose="020B0604020202020204" pitchFamily="34" charset="0"/>
                <a:cs typeface="Arial" panose="020B0604020202020204" pitchFamily="34" charset="0"/>
              </a:rPr>
              <a:t>Notification ng</a:t>
            </a:r>
          </a:p>
          <a:p>
            <a:pPr algn="ctr"/>
            <a:r>
              <a:rPr lang="en-US" altLang="ja-JP" sz="1400" err="1">
                <a:latin typeface="Arial" panose="020B0604020202020204" pitchFamily="34" charset="0"/>
                <a:cs typeface="Arial" panose="020B0604020202020204" pitchFamily="34" charset="0"/>
              </a:rPr>
              <a:t>Ministri</a:t>
            </a:r>
            <a:r>
              <a:rPr lang="en-US" altLang="ja-JP" sz="1400">
                <a:latin typeface="Arial" panose="020B0604020202020204" pitchFamily="34" charset="0"/>
                <a:cs typeface="Arial" panose="020B0604020202020204" pitchFamily="34" charset="0"/>
              </a:rPr>
              <a:t> ng</a:t>
            </a:r>
          </a:p>
          <a:p>
            <a:pPr algn="ctr"/>
            <a:r>
              <a:rPr lang="en-US" altLang="ja-JP" sz="1400" err="1">
                <a:latin typeface="Arial" panose="020B0604020202020204" pitchFamily="34" charset="0"/>
                <a:cs typeface="Arial" panose="020B0604020202020204" pitchFamily="34" charset="0"/>
              </a:rPr>
              <a:t>Paggawa</a:t>
            </a:r>
            <a:r>
              <a:rPr lang="en-US" altLang="ja-JP" sz="1400">
                <a:latin typeface="Arial" panose="020B0604020202020204" pitchFamily="34" charset="0"/>
                <a:cs typeface="Arial" panose="020B0604020202020204" pitchFamily="34" charset="0"/>
              </a:rPr>
              <a:t>*</a:t>
            </a: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542A0874-F46A-4C30-9161-5EA70191CFDB}"/>
              </a:ext>
            </a:extLst>
          </p:cNvPr>
          <p:cNvSpPr txBox="1"/>
          <p:nvPr/>
        </p:nvSpPr>
        <p:spPr>
          <a:xfrm>
            <a:off x="6266732" y="2208955"/>
            <a:ext cx="1675627" cy="68534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tIns="144000" bIns="108000" rtlCol="0">
            <a:spAutoFit/>
          </a:bodyPr>
          <a:lstStyle/>
          <a:p>
            <a:pPr algn="ctr"/>
            <a:r>
              <a:rPr lang="en-US" altLang="ja-JP" sz="1400" err="1">
                <a:latin typeface="Arial" panose="020B0604020202020204" pitchFamily="34" charset="0"/>
                <a:cs typeface="Arial" panose="020B0604020202020204" pitchFamily="34" charset="0"/>
              </a:rPr>
              <a:t>Powercompany</a:t>
            </a:r>
            <a:endParaRPr lang="en-US" altLang="ja-JP" sz="14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altLang="ja-JP" sz="1400">
                <a:latin typeface="Arial" panose="020B0604020202020204" pitchFamily="34" charset="0"/>
                <a:cs typeface="Arial" panose="020B0604020202020204" pitchFamily="34" charset="0"/>
              </a:rPr>
              <a:t>Target value</a:t>
            </a:r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7CAEDC4B-F7AD-4921-8915-D65ABCBB9FC1}"/>
              </a:ext>
            </a:extLst>
          </p:cNvPr>
          <p:cNvSpPr txBox="1"/>
          <p:nvPr/>
        </p:nvSpPr>
        <p:spPr>
          <a:xfrm>
            <a:off x="4591104" y="1884826"/>
            <a:ext cx="3351255" cy="36085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tIns="72000" bIns="72000" rtlCol="0">
            <a:spAutoFit/>
          </a:bodyPr>
          <a:lstStyle/>
          <a:p>
            <a:pPr algn="ctr"/>
            <a:r>
              <a:rPr lang="en-US" altLang="ja-JP" sz="1400" err="1">
                <a:latin typeface="Arial" panose="020B0604020202020204" pitchFamily="34" charset="0"/>
                <a:cs typeface="Arial" panose="020B0604020202020204" pitchFamily="34" charset="0"/>
              </a:rPr>
              <a:t>Minimun</a:t>
            </a:r>
            <a:r>
              <a:rPr lang="en-US" altLang="ja-JP" sz="1400">
                <a:latin typeface="Arial" panose="020B0604020202020204" pitchFamily="34" charset="0"/>
                <a:cs typeface="Arial" panose="020B0604020202020204" pitchFamily="34" charset="0"/>
              </a:rPr>
              <a:t> separation distance(m)</a:t>
            </a:r>
          </a:p>
        </p:txBody>
      </p:sp>
    </p:spTree>
    <p:extLst>
      <p:ext uri="{BB962C8B-B14F-4D97-AF65-F5344CB8AC3E}">
        <p14:creationId xmlns:p14="http://schemas.microsoft.com/office/powerpoint/2010/main" val="570691032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414674"/>
            <a:ext cx="7772400" cy="558496"/>
          </a:xfrm>
        </p:spPr>
        <p:txBody>
          <a:bodyPr>
            <a:noAutofit/>
          </a:bodyPr>
          <a:lstStyle/>
          <a:p>
            <a:r>
              <a:rPr lang="en-US" altLang="ja-JP" sz="2800" b="1" kern="100" err="1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Kabanata</a:t>
            </a:r>
            <a:r>
              <a:rPr lang="en-US" altLang="ja-JP" sz="2800" b="1" kern="100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 5</a:t>
            </a:r>
            <a:br>
              <a:rPr lang="en-US" altLang="ja-JP" sz="2800" b="1" kern="100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Times New Roman" panose="02020603050405020304" pitchFamily="18" charset="0"/>
              </a:rPr>
            </a:br>
            <a:r>
              <a:rPr lang="en-US" altLang="ja-JP" sz="2800" b="1" kern="100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Mga </a:t>
            </a:r>
            <a:r>
              <a:rPr lang="en-US" altLang="ja-JP" sz="2800" b="1" kern="100" err="1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Kaugnay</a:t>
            </a:r>
            <a:r>
              <a:rPr lang="en-US" altLang="ja-JP" sz="2800" b="1" kern="100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 </a:t>
            </a:r>
            <a:r>
              <a:rPr lang="en-US" altLang="ja-JP" sz="2800" b="1" kern="100" err="1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na</a:t>
            </a:r>
            <a:r>
              <a:rPr lang="en-US" altLang="ja-JP" sz="2800" b="1" kern="100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 Batas at </a:t>
            </a:r>
            <a:r>
              <a:rPr lang="en-US" altLang="ja-JP" sz="2800" b="1" kern="100" err="1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Regulasyon</a:t>
            </a:r>
            <a:endParaRPr lang="ja-JP" altLang="ja-JP" sz="2800" kern="100">
              <a:effectLst/>
              <a:latin typeface="ＭＳ ゴシック" panose="020B0609070205080204" pitchFamily="49" charset="-128"/>
              <a:ea typeface="ＭＳ ゴシック" panose="020B0609070205080204" pitchFamily="49" charset="-128"/>
              <a:cs typeface="Times New Roman" panose="02020603050405020304" pitchFamily="18" charset="0"/>
            </a:endParaRPr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712B29-8DFD-45C1-BE8F-2E7F44751CDC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84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9081806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3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385269"/>
          </a:xfrm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r>
              <a:rPr lang="en-US" altLang="ja-JP" sz="2400" b="1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Arial" panose="020B0604020202020204" pitchFamily="34" charset="0"/>
              </a:rPr>
              <a:t>Mga </a:t>
            </a:r>
            <a:r>
              <a:rPr lang="en-US" altLang="ja-JP" sz="2400" b="1" err="1">
                <a:latin typeface="Arial" panose="020B0604020202020204" pitchFamily="34" charset="0"/>
                <a:ea typeface="ＭＳ ゴシック" panose="020B0609070205080204" pitchFamily="49" charset="-128"/>
                <a:cs typeface="Arial" panose="020B0604020202020204" pitchFamily="34" charset="0"/>
              </a:rPr>
              <a:t>B</a:t>
            </a:r>
            <a:r>
              <a:rPr lang="en-US" altLang="ja-JP" sz="2400" b="1" err="1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Arial" panose="020B0604020202020204" pitchFamily="34" charset="0"/>
              </a:rPr>
              <a:t>agay</a:t>
            </a:r>
            <a:r>
              <a:rPr lang="en-US" altLang="ja-JP" sz="2400" b="1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Arial" panose="020B0604020202020204" pitchFamily="34" charset="0"/>
              </a:rPr>
              <a:t> </a:t>
            </a:r>
            <a:r>
              <a:rPr lang="en-US" altLang="ja-JP" sz="2400" b="1" err="1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Arial" panose="020B0604020202020204" pitchFamily="34" charset="0"/>
              </a:rPr>
              <a:t>na</a:t>
            </a:r>
            <a:r>
              <a:rPr lang="en-US" altLang="ja-JP" sz="2400" b="1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Arial" panose="020B0604020202020204" pitchFamily="34" charset="0"/>
              </a:rPr>
              <a:t> </a:t>
            </a:r>
            <a:r>
              <a:rPr lang="en-US" altLang="ja-JP" sz="2400" b="1" err="1">
                <a:latin typeface="Arial" panose="020B0604020202020204" pitchFamily="34" charset="0"/>
                <a:ea typeface="ＭＳ ゴシック" panose="020B0609070205080204" pitchFamily="49" charset="-128"/>
                <a:cs typeface="Arial" panose="020B0604020202020204" pitchFamily="34" charset="0"/>
              </a:rPr>
              <a:t>D</a:t>
            </a:r>
            <a:r>
              <a:rPr lang="en-US" altLang="ja-JP" sz="2400" b="1" err="1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Arial" panose="020B0604020202020204" pitchFamily="34" charset="0"/>
              </a:rPr>
              <a:t>apat</a:t>
            </a:r>
            <a:r>
              <a:rPr lang="en-US" altLang="ja-JP" sz="2400" b="1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Arial" panose="020B0604020202020204" pitchFamily="34" charset="0"/>
              </a:rPr>
              <a:t> </a:t>
            </a:r>
            <a:r>
              <a:rPr lang="en-US" altLang="ja-JP" sz="2400" b="1" err="1">
                <a:latin typeface="Arial" panose="020B0604020202020204" pitchFamily="34" charset="0"/>
                <a:ea typeface="ＭＳ ゴシック" panose="020B0609070205080204" pitchFamily="49" charset="-128"/>
                <a:cs typeface="Arial" panose="020B0604020202020204" pitchFamily="34" charset="0"/>
              </a:rPr>
              <a:t>S</a:t>
            </a:r>
            <a:r>
              <a:rPr lang="en-US" altLang="ja-JP" sz="2400" b="1" err="1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Arial" panose="020B0604020202020204" pitchFamily="34" charset="0"/>
              </a:rPr>
              <a:t>undin</a:t>
            </a:r>
            <a:r>
              <a:rPr lang="en-US" altLang="ja-JP" sz="2400" b="1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Arial" panose="020B0604020202020204" pitchFamily="34" charset="0"/>
              </a:rPr>
              <a:t> (</a:t>
            </a:r>
            <a:r>
              <a:rPr lang="ja-JP" altLang="en-US" sz="2400" b="1"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１</a:t>
            </a:r>
            <a:r>
              <a:rPr lang="en-US" altLang="ja-JP" sz="2400" b="1"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)</a:t>
            </a:r>
            <a:endParaRPr kumimoji="1" lang="ja-JP" altLang="en-US" sz="2400" b="1">
              <a:latin typeface="Arial" panose="020B0604020202020204" pitchFamily="34" charset="0"/>
              <a:ea typeface="Meiryo UI" panose="020B0604030504040204" pitchFamily="50" charset="-128"/>
              <a:cs typeface="Arial" panose="020B0604020202020204" pitchFamily="34" charset="0"/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3832814" y="6400413"/>
            <a:ext cx="4337848" cy="27699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r"/>
            <a:r>
              <a:rPr lang="en-US" altLang="ja-JP" sz="1200" dirty="0" err="1">
                <a:solidFill>
                  <a:prstClr val="black"/>
                </a:solidFill>
              </a:rPr>
              <a:t>teksto</a:t>
            </a:r>
            <a:r>
              <a:rPr lang="en-US" altLang="ja-JP" sz="1200" dirty="0">
                <a:solidFill>
                  <a:prstClr val="black"/>
                </a:solidFill>
              </a:rPr>
              <a:t> p.</a:t>
            </a:r>
            <a:r>
              <a:rPr lang="ja-JP" altLang="en-US" sz="1200" dirty="0">
                <a:solidFill>
                  <a:prstClr val="black"/>
                </a:solidFill>
              </a:rPr>
              <a:t>１８９、１９０</a:t>
            </a:r>
            <a:r>
              <a:rPr lang="en-US" altLang="ja-JP" sz="1200" dirty="0">
                <a:solidFill>
                  <a:prstClr val="black"/>
                </a:solidFill>
              </a:rPr>
              <a:t>/</a:t>
            </a:r>
            <a:r>
              <a:rPr lang="en-US" altLang="ja-JP" sz="1200" dirty="0" err="1">
                <a:solidFill>
                  <a:prstClr val="black"/>
                </a:solidFill>
              </a:rPr>
              <a:t>Suportang</a:t>
            </a:r>
            <a:r>
              <a:rPr lang="en-US" altLang="ja-JP" sz="1200" dirty="0">
                <a:solidFill>
                  <a:prstClr val="black"/>
                </a:solidFill>
              </a:rPr>
              <a:t> </a:t>
            </a:r>
            <a:r>
              <a:rPr lang="en-US" altLang="ja-JP" sz="1200" dirty="0" err="1">
                <a:solidFill>
                  <a:prstClr val="black"/>
                </a:solidFill>
              </a:rPr>
              <a:t>Aklat-Aralin</a:t>
            </a:r>
            <a:r>
              <a:rPr lang="en-US" altLang="ja-JP" sz="1200" dirty="0">
                <a:solidFill>
                  <a:prstClr val="black"/>
                </a:solidFill>
              </a:rPr>
              <a:t> p.</a:t>
            </a:r>
            <a:r>
              <a:rPr lang="ja-JP" altLang="en-US" sz="1200" dirty="0" smtClean="0">
                <a:solidFill>
                  <a:prstClr val="black"/>
                </a:solidFill>
              </a:rPr>
              <a:t>７６</a:t>
            </a:r>
            <a:endParaRPr lang="ja-JP" altLang="en-US" sz="1200" dirty="0">
              <a:solidFill>
                <a:prstClr val="black"/>
              </a:solidFill>
            </a:endParaRP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712B29-8DFD-45C1-BE8F-2E7F44751CDC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85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コンテンツ プレースホルダー 4"/>
          <p:cNvSpPr txBox="1">
            <a:spLocks/>
          </p:cNvSpPr>
          <p:nvPr/>
        </p:nvSpPr>
        <p:spPr>
          <a:xfrm>
            <a:off x="628649" y="852738"/>
            <a:ext cx="7886701" cy="2624172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en-US" altLang="ja-JP" sz="1200" b="1" u="sng">
                <a:effectLst/>
                <a:latin typeface="Arial"/>
                <a:ea typeface="ＭＳ ゴシック"/>
                <a:cs typeface="Arial"/>
              </a:rPr>
              <a:t>Mga </a:t>
            </a:r>
            <a:r>
              <a:rPr lang="en-US" altLang="ja-JP" sz="1200" b="1" u="sng" err="1">
                <a:effectLst/>
                <a:latin typeface="Arial"/>
                <a:ea typeface="ＭＳ ゴシック"/>
                <a:cs typeface="Arial"/>
              </a:rPr>
              <a:t>bagay</a:t>
            </a:r>
            <a:r>
              <a:rPr lang="en-US" altLang="ja-JP" sz="1200" b="1" u="sng">
                <a:effectLst/>
                <a:latin typeface="Arial"/>
                <a:ea typeface="ＭＳ ゴシック"/>
                <a:cs typeface="Arial"/>
              </a:rPr>
              <a:t> </a:t>
            </a:r>
            <a:r>
              <a:rPr lang="en-US" altLang="ja-JP" sz="1200" b="1" u="sng" err="1">
                <a:effectLst/>
                <a:latin typeface="Arial"/>
                <a:ea typeface="ＭＳ ゴシック"/>
                <a:cs typeface="Arial"/>
              </a:rPr>
              <a:t>na</a:t>
            </a:r>
            <a:r>
              <a:rPr lang="en-US" altLang="ja-JP" sz="1200" b="1" u="sng">
                <a:effectLst/>
                <a:latin typeface="Arial"/>
                <a:ea typeface="ＭＳ ゴシック"/>
                <a:cs typeface="Arial"/>
              </a:rPr>
              <a:t> </a:t>
            </a:r>
            <a:r>
              <a:rPr lang="en-US" altLang="ja-JP" sz="1200" b="1" u="sng" err="1">
                <a:effectLst/>
                <a:latin typeface="Arial"/>
                <a:ea typeface="ＭＳ ゴシック"/>
                <a:cs typeface="Arial"/>
              </a:rPr>
              <a:t>dapat</a:t>
            </a:r>
            <a:r>
              <a:rPr lang="en-US" altLang="ja-JP" sz="1200" b="1" u="sng">
                <a:effectLst/>
                <a:latin typeface="Arial"/>
                <a:ea typeface="ＭＳ ゴシック"/>
                <a:cs typeface="Arial"/>
              </a:rPr>
              <a:t> </a:t>
            </a:r>
            <a:r>
              <a:rPr lang="en-US" altLang="ja-JP" sz="1200" b="1" u="sng" err="1">
                <a:effectLst/>
                <a:latin typeface="Arial"/>
                <a:ea typeface="ＭＳ ゴシック"/>
                <a:cs typeface="Arial"/>
              </a:rPr>
              <a:t>sundin</a:t>
            </a:r>
            <a:r>
              <a:rPr lang="en-US" altLang="ja-JP" sz="1200" b="1" u="sng">
                <a:effectLst/>
                <a:latin typeface="Arial"/>
                <a:ea typeface="ＭＳ ゴシック"/>
                <a:cs typeface="Arial"/>
              </a:rPr>
              <a:t> ng </a:t>
            </a:r>
            <a:r>
              <a:rPr lang="en-US" altLang="ja-JP" sz="1200" b="1" u="sng" err="1">
                <a:effectLst/>
                <a:latin typeface="Arial"/>
                <a:ea typeface="ＭＳ ゴシック"/>
                <a:cs typeface="Arial"/>
              </a:rPr>
              <a:t>mga</a:t>
            </a:r>
            <a:r>
              <a:rPr lang="en-US" altLang="ja-JP" sz="1200" b="1" u="sng">
                <a:effectLst/>
                <a:latin typeface="Arial"/>
                <a:ea typeface="ＭＳ ゴシック"/>
                <a:cs typeface="Arial"/>
              </a:rPr>
              <a:t> </a:t>
            </a:r>
            <a:r>
              <a:rPr lang="en-US" altLang="ja-JP" sz="1200" b="1" u="sng" err="1">
                <a:effectLst/>
                <a:latin typeface="Arial"/>
                <a:ea typeface="ＭＳ ゴシック"/>
                <a:cs typeface="Arial"/>
              </a:rPr>
              <a:t>manggagawa</a:t>
            </a:r>
            <a:r>
              <a:rPr lang="ja-JP" altLang="ja-JP" sz="1200" b="1" u="sng">
                <a:effectLst/>
                <a:latin typeface="Arial"/>
                <a:ea typeface="ＭＳ ゴシック"/>
                <a:cs typeface="Arial"/>
              </a:rPr>
              <a:t>（</a:t>
            </a:r>
            <a:r>
              <a:rPr lang="en-US" altLang="ja-JP" sz="1200" b="1" u="sng" err="1">
                <a:effectLst/>
                <a:latin typeface="Arial"/>
                <a:ea typeface="ＭＳ ゴシック"/>
                <a:cs typeface="Arial"/>
              </a:rPr>
              <a:t>Nauugnay</a:t>
            </a:r>
            <a:r>
              <a:rPr lang="en-US" altLang="ja-JP" sz="1200" b="1" u="sng">
                <a:effectLst/>
                <a:latin typeface="Arial"/>
                <a:ea typeface="ＭＳ ゴシック"/>
                <a:cs typeface="Arial"/>
              </a:rPr>
              <a:t> </a:t>
            </a:r>
            <a:r>
              <a:rPr lang="en-US" altLang="ja-JP" sz="1200" b="1" u="sng" err="1">
                <a:effectLst/>
                <a:latin typeface="Arial"/>
                <a:ea typeface="ＭＳ ゴシック"/>
                <a:cs typeface="Arial"/>
              </a:rPr>
              <a:t>sa</a:t>
            </a:r>
            <a:r>
              <a:rPr lang="en-US" altLang="ja-JP" sz="1200" b="1" u="sng">
                <a:effectLst/>
                <a:latin typeface="Arial"/>
                <a:ea typeface="ＭＳ ゴシック"/>
                <a:cs typeface="Arial"/>
              </a:rPr>
              <a:t> </a:t>
            </a:r>
            <a:r>
              <a:rPr lang="en-US" altLang="ja-JP" sz="1200" b="1" u="sng" err="1">
                <a:effectLst/>
                <a:latin typeface="Arial"/>
                <a:ea typeface="ＭＳ ゴシック"/>
                <a:cs typeface="Arial"/>
              </a:rPr>
              <a:t>Artikulo</a:t>
            </a:r>
            <a:r>
              <a:rPr lang="en-US" altLang="ja-JP" sz="1200" b="1" u="sng">
                <a:effectLst/>
                <a:latin typeface="Arial"/>
                <a:ea typeface="ＭＳ ゴシック"/>
                <a:cs typeface="Arial"/>
              </a:rPr>
              <a:t> 29 ng Mga </a:t>
            </a:r>
            <a:r>
              <a:rPr lang="en-US" altLang="ja-JP" sz="1200" b="1" u="sng" err="1">
                <a:effectLst/>
                <a:latin typeface="Arial"/>
                <a:ea typeface="ＭＳ ゴシック"/>
                <a:cs typeface="Arial"/>
              </a:rPr>
              <a:t>Regulasyon</a:t>
            </a:r>
            <a:r>
              <a:rPr lang="en-US" altLang="ja-JP" sz="1200" b="1" u="sng">
                <a:effectLst/>
                <a:latin typeface="Arial"/>
                <a:ea typeface="ＭＳ ゴシック"/>
                <a:cs typeface="Arial"/>
              </a:rPr>
              <a:t> </a:t>
            </a:r>
            <a:r>
              <a:rPr lang="en-US" altLang="ja-JP" sz="1200" b="1" u="sng" err="1">
                <a:effectLst/>
                <a:latin typeface="Arial"/>
                <a:ea typeface="ＭＳ ゴシック"/>
                <a:cs typeface="Arial"/>
              </a:rPr>
              <a:t>sa</a:t>
            </a:r>
            <a:r>
              <a:rPr lang="en-US" altLang="ja-JP" sz="1200" b="1" u="sng">
                <a:effectLst/>
                <a:latin typeface="Arial"/>
                <a:ea typeface="ＭＳ ゴシック"/>
                <a:cs typeface="Arial"/>
              </a:rPr>
              <a:t> </a:t>
            </a:r>
            <a:r>
              <a:rPr lang="en-US" altLang="ja-JP" sz="1200" b="1" u="sng" err="1">
                <a:effectLst/>
                <a:latin typeface="Arial"/>
                <a:ea typeface="ＭＳ ゴシック"/>
                <a:cs typeface="Arial"/>
              </a:rPr>
              <a:t>Kaligtasan</a:t>
            </a:r>
            <a:r>
              <a:rPr lang="en-US" altLang="ja-JP" sz="1200" b="1" u="sng">
                <a:latin typeface="Arial"/>
                <a:ea typeface="ＭＳ ゴシック"/>
                <a:cs typeface="Arial"/>
              </a:rPr>
              <a:t>)</a:t>
            </a:r>
            <a:endParaRPr lang="en-US" altLang="ja-JP" sz="1200" b="1" u="sng">
              <a:solidFill>
                <a:prstClr val="black"/>
              </a:solidFill>
              <a:latin typeface="Arial"/>
              <a:ea typeface="ＭＳ ゴシック"/>
              <a:cs typeface="Arial"/>
            </a:endParaRPr>
          </a:p>
          <a:p>
            <a:pPr indent="0" algn="just">
              <a:buNone/>
            </a:pPr>
            <a:r>
              <a:rPr lang="en-US" altLang="ja-JP" sz="1200" kern="100" err="1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Dapat</a:t>
            </a:r>
            <a:r>
              <a:rPr lang="en-US" altLang="ja-JP" sz="1200" kern="100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 </a:t>
            </a:r>
            <a:r>
              <a:rPr lang="en-US" altLang="ja-JP" sz="1200" kern="100" err="1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obserbahan</a:t>
            </a:r>
            <a:r>
              <a:rPr lang="en-US" altLang="ja-JP" sz="1200" kern="100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 ng </a:t>
            </a:r>
            <a:r>
              <a:rPr lang="en-US" altLang="ja-JP" sz="1200" kern="100" err="1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mga</a:t>
            </a:r>
            <a:r>
              <a:rPr lang="en-US" altLang="ja-JP" sz="1200" kern="100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 </a:t>
            </a:r>
            <a:r>
              <a:rPr lang="en-US" altLang="ja-JP" sz="1200" kern="100" err="1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manggagawa</a:t>
            </a:r>
            <a:r>
              <a:rPr lang="en-US" altLang="ja-JP" sz="1200" kern="100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 ang </a:t>
            </a:r>
            <a:r>
              <a:rPr lang="en-US" altLang="ja-JP" sz="1200" kern="100" err="1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mga</a:t>
            </a:r>
            <a:r>
              <a:rPr lang="en-US" altLang="ja-JP" sz="1200" kern="100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 </a:t>
            </a:r>
            <a:r>
              <a:rPr lang="en-US" altLang="ja-JP" sz="1200" kern="100" err="1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sumusunod</a:t>
            </a:r>
            <a:r>
              <a:rPr lang="en-US" altLang="ja-JP" sz="1200" kern="100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 </a:t>
            </a:r>
            <a:r>
              <a:rPr lang="en-US" altLang="ja-JP" sz="1200" kern="100" err="1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na</a:t>
            </a:r>
            <a:r>
              <a:rPr lang="en-US" altLang="ja-JP" sz="1200" kern="100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 item </a:t>
            </a:r>
            <a:r>
              <a:rPr lang="en-US" altLang="ja-JP" sz="1200" kern="100" err="1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tungkol</a:t>
            </a:r>
            <a:r>
              <a:rPr lang="en-US" altLang="ja-JP" sz="1200" kern="100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 </a:t>
            </a:r>
            <a:r>
              <a:rPr lang="en-US" altLang="ja-JP" sz="1200" kern="100" err="1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sa</a:t>
            </a:r>
            <a:r>
              <a:rPr lang="en-US" altLang="ja-JP" sz="1200" kern="100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 </a:t>
            </a:r>
            <a:r>
              <a:rPr lang="en-US" altLang="ja-JP" sz="1200" kern="100" err="1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mga</a:t>
            </a:r>
            <a:r>
              <a:rPr lang="en-US" altLang="ja-JP" sz="1200" kern="100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 </a:t>
            </a:r>
            <a:r>
              <a:rPr lang="en-US" altLang="ja-JP" sz="1200" kern="100" err="1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kagamitang</a:t>
            </a:r>
            <a:r>
              <a:rPr lang="en-US" altLang="ja-JP" sz="1200" kern="100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 </a:t>
            </a:r>
            <a:r>
              <a:rPr lang="en-US" altLang="ja-JP" sz="1200" kern="100" err="1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pangkaligtasan</a:t>
            </a:r>
            <a:r>
              <a:rPr lang="en-US" altLang="ja-JP" sz="1200" kern="100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, </a:t>
            </a:r>
            <a:r>
              <a:rPr lang="en-US" altLang="ja-JP" sz="1200" kern="100" err="1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atbp</a:t>
            </a:r>
            <a:r>
              <a:rPr lang="en-US" altLang="ja-JP" sz="1200" kern="100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.</a:t>
            </a:r>
            <a:endParaRPr lang="ja-JP" altLang="ja-JP" sz="1200" kern="100">
              <a:effectLst/>
              <a:latin typeface="ＭＳ ゴシック" panose="020B0609070205080204" pitchFamily="49" charset="-128"/>
              <a:ea typeface="ＭＳ ゴシック" panose="020B0609070205080204" pitchFamily="49" charset="-128"/>
              <a:cs typeface="Times New Roman" panose="02020603050405020304" pitchFamily="18" charset="0"/>
            </a:endParaRPr>
          </a:p>
          <a:p>
            <a:pPr marL="342900" lvl="0" indent="-342900" algn="just">
              <a:buFont typeface="ＭＳ 明朝" panose="02020609040205080304" pitchFamily="17" charset="-128"/>
              <a:buAutoNum type="circleNumDbPlain"/>
            </a:pPr>
            <a:r>
              <a:rPr lang="en-US" altLang="ja-JP" sz="1200" kern="100" err="1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ＭＳ 明朝" panose="02020609040205080304" pitchFamily="17" charset="-128"/>
              </a:rPr>
              <a:t>Huwag</a:t>
            </a:r>
            <a:r>
              <a:rPr lang="en-US" altLang="ja-JP" sz="1200" kern="100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ＭＳ 明朝" panose="02020609040205080304" pitchFamily="17" charset="-128"/>
              </a:rPr>
              <a:t> </a:t>
            </a:r>
            <a:r>
              <a:rPr lang="en-US" altLang="ja-JP" sz="1200" kern="100" err="1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ＭＳ 明朝" panose="02020609040205080304" pitchFamily="17" charset="-128"/>
              </a:rPr>
              <a:t>tanggalin</a:t>
            </a:r>
            <a:r>
              <a:rPr lang="en-US" altLang="ja-JP" sz="1200" kern="100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ＭＳ 明朝" panose="02020609040205080304" pitchFamily="17" charset="-128"/>
              </a:rPr>
              <a:t> ang </a:t>
            </a:r>
            <a:r>
              <a:rPr lang="en-US" altLang="ja-JP" sz="1200" kern="100" err="1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ＭＳ 明朝" panose="02020609040205080304" pitchFamily="17" charset="-128"/>
              </a:rPr>
              <a:t>aparatong</a:t>
            </a:r>
            <a:r>
              <a:rPr lang="en-US" altLang="ja-JP" sz="1200" kern="100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ＭＳ 明朝" panose="02020609040205080304" pitchFamily="17" charset="-128"/>
              </a:rPr>
              <a:t> </a:t>
            </a:r>
            <a:r>
              <a:rPr lang="en-US" altLang="ja-JP" sz="1200" kern="100" err="1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ＭＳ 明朝" panose="02020609040205080304" pitchFamily="17" charset="-128"/>
              </a:rPr>
              <a:t>pangkaligtasan</a:t>
            </a:r>
            <a:r>
              <a:rPr lang="en-US" altLang="ja-JP" sz="1200" kern="100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ＭＳ 明朝" panose="02020609040205080304" pitchFamily="17" charset="-128"/>
              </a:rPr>
              <a:t> o </a:t>
            </a:r>
            <a:r>
              <a:rPr lang="en-US" altLang="ja-JP" sz="1200" kern="100" err="1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ＭＳ 明朝" panose="02020609040205080304" pitchFamily="17" charset="-128"/>
              </a:rPr>
              <a:t>iwala</a:t>
            </a:r>
            <a:r>
              <a:rPr lang="en-US" altLang="ja-JP" sz="1200" kern="100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ＭＳ 明朝" panose="02020609040205080304" pitchFamily="17" charset="-128"/>
              </a:rPr>
              <a:t> ang </a:t>
            </a:r>
            <a:r>
              <a:rPr lang="en-US" altLang="ja-JP" sz="1200" kern="100" err="1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ＭＳ 明朝" panose="02020609040205080304" pitchFamily="17" charset="-128"/>
              </a:rPr>
              <a:t>paggana</a:t>
            </a:r>
            <a:r>
              <a:rPr lang="en-US" altLang="ja-JP" sz="1200" kern="100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ＭＳ 明朝" panose="02020609040205080304" pitchFamily="17" charset="-128"/>
              </a:rPr>
              <a:t> </a:t>
            </a:r>
            <a:r>
              <a:rPr lang="en-US" altLang="ja-JP" sz="1200" kern="100" err="1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ＭＳ 明朝" panose="02020609040205080304" pitchFamily="17" charset="-128"/>
              </a:rPr>
              <a:t>nito</a:t>
            </a:r>
            <a:r>
              <a:rPr lang="en-US" altLang="ja-JP" sz="1200" kern="100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ＭＳ 明朝" panose="02020609040205080304" pitchFamily="17" charset="-128"/>
              </a:rPr>
              <a:t>.</a:t>
            </a:r>
            <a:endParaRPr lang="ja-JP" altLang="ja-JP" sz="1200" kern="100">
              <a:effectLst/>
              <a:latin typeface="ＭＳ ゴシック" panose="020B0609070205080204" pitchFamily="49" charset="-128"/>
              <a:ea typeface="ＭＳ ゴシック" panose="020B0609070205080204" pitchFamily="49" charset="-128"/>
              <a:cs typeface="ＭＳ 明朝" panose="02020609040205080304" pitchFamily="17" charset="-128"/>
            </a:endParaRPr>
          </a:p>
          <a:p>
            <a:pPr marL="342900" lvl="0" indent="-342900" algn="just">
              <a:buFont typeface="ＭＳ 明朝" panose="02020609040205080304" pitchFamily="17" charset="-128"/>
              <a:buAutoNum type="circleNumDbPlain"/>
            </a:pPr>
            <a:r>
              <a:rPr lang="en-US" altLang="ja-JP" sz="1200" kern="100" err="1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ＭＳ 明朝" panose="02020609040205080304" pitchFamily="17" charset="-128"/>
              </a:rPr>
              <a:t>ung</a:t>
            </a:r>
            <a:r>
              <a:rPr lang="en-US" altLang="ja-JP" sz="1200" kern="100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ＭＳ 明朝" panose="02020609040205080304" pitchFamily="17" charset="-128"/>
              </a:rPr>
              <a:t> </a:t>
            </a:r>
            <a:r>
              <a:rPr lang="en-US" altLang="ja-JP" sz="1200" kern="100" err="1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ＭＳ 明朝" panose="02020609040205080304" pitchFamily="17" charset="-128"/>
              </a:rPr>
              <a:t>kinakailangan</a:t>
            </a:r>
            <a:r>
              <a:rPr lang="en-US" altLang="ja-JP" sz="1200" kern="100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ＭＳ 明朝" panose="02020609040205080304" pitchFamily="17" charset="-128"/>
              </a:rPr>
              <a:t> </a:t>
            </a:r>
            <a:r>
              <a:rPr lang="en-US" altLang="ja-JP" sz="1200" kern="100" err="1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ＭＳ 明朝" panose="02020609040205080304" pitchFamily="17" charset="-128"/>
              </a:rPr>
              <a:t>na</a:t>
            </a:r>
            <a:r>
              <a:rPr lang="en-US" altLang="ja-JP" sz="1200" kern="100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ＭＳ 明朝" panose="02020609040205080304" pitchFamily="17" charset="-128"/>
              </a:rPr>
              <a:t> </a:t>
            </a:r>
            <a:r>
              <a:rPr lang="en-US" altLang="ja-JP" sz="1200" kern="100" err="1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ＭＳ 明朝" panose="02020609040205080304" pitchFamily="17" charset="-128"/>
              </a:rPr>
              <a:t>pansamantalang</a:t>
            </a:r>
            <a:r>
              <a:rPr lang="en-US" altLang="ja-JP" sz="1200" kern="100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ＭＳ 明朝" panose="02020609040205080304" pitchFamily="17" charset="-128"/>
              </a:rPr>
              <a:t> </a:t>
            </a:r>
            <a:r>
              <a:rPr lang="en-US" altLang="ja-JP" sz="1200" kern="100" err="1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ＭＳ 明朝" panose="02020609040205080304" pitchFamily="17" charset="-128"/>
              </a:rPr>
              <a:t>alisin</a:t>
            </a:r>
            <a:r>
              <a:rPr lang="en-US" altLang="ja-JP" sz="1200" kern="100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ＭＳ 明朝" panose="02020609040205080304" pitchFamily="17" charset="-128"/>
              </a:rPr>
              <a:t> ang </a:t>
            </a:r>
            <a:r>
              <a:rPr lang="en-US" altLang="ja-JP" sz="1200" kern="100" err="1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ＭＳ 明朝" panose="02020609040205080304" pitchFamily="17" charset="-128"/>
              </a:rPr>
              <a:t>aparatong</a:t>
            </a:r>
            <a:r>
              <a:rPr lang="en-US" altLang="ja-JP" sz="1200" kern="100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ＭＳ 明朝" panose="02020609040205080304" pitchFamily="17" charset="-128"/>
              </a:rPr>
              <a:t> </a:t>
            </a:r>
            <a:r>
              <a:rPr lang="en-US" altLang="ja-JP" sz="1200" kern="100" err="1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ＭＳ 明朝" panose="02020609040205080304" pitchFamily="17" charset="-128"/>
              </a:rPr>
              <a:t>pangkaligtasan</a:t>
            </a:r>
            <a:r>
              <a:rPr lang="en-US" altLang="ja-JP" sz="1200" kern="100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ＭＳ 明朝" panose="02020609040205080304" pitchFamily="17" charset="-128"/>
              </a:rPr>
              <a:t>, </a:t>
            </a:r>
            <a:r>
              <a:rPr lang="en-US" altLang="ja-JP" sz="1200" kern="100" err="1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ＭＳ 明朝" panose="02020609040205080304" pitchFamily="17" charset="-128"/>
              </a:rPr>
              <a:t>atbp</a:t>
            </a:r>
            <a:r>
              <a:rPr lang="en-US" altLang="ja-JP" sz="1200" kern="100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ＭＳ 明朝" panose="02020609040205080304" pitchFamily="17" charset="-128"/>
              </a:rPr>
              <a:t>., o </a:t>
            </a:r>
            <a:r>
              <a:rPr lang="en-US" altLang="ja-JP" sz="1200" kern="100" err="1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ＭＳ 明朝" panose="02020609040205080304" pitchFamily="17" charset="-128"/>
              </a:rPr>
              <a:t>iwala</a:t>
            </a:r>
            <a:r>
              <a:rPr lang="en-US" altLang="ja-JP" sz="1200" kern="100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ＭＳ 明朝" panose="02020609040205080304" pitchFamily="17" charset="-128"/>
              </a:rPr>
              <a:t> ang </a:t>
            </a:r>
            <a:r>
              <a:rPr lang="en-US" altLang="ja-JP" sz="1200" kern="100" err="1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ＭＳ 明朝" panose="02020609040205080304" pitchFamily="17" charset="-128"/>
              </a:rPr>
              <a:t>paggana</a:t>
            </a:r>
            <a:r>
              <a:rPr lang="en-US" altLang="ja-JP" sz="1200" kern="100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ＭＳ 明朝" panose="02020609040205080304" pitchFamily="17" charset="-128"/>
              </a:rPr>
              <a:t> </a:t>
            </a:r>
            <a:r>
              <a:rPr lang="en-US" altLang="ja-JP" sz="1200" kern="100" err="1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ＭＳ 明朝" panose="02020609040205080304" pitchFamily="17" charset="-128"/>
              </a:rPr>
              <a:t>nito</a:t>
            </a:r>
            <a:r>
              <a:rPr lang="en-US" altLang="ja-JP" sz="1200" kern="100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ＭＳ 明朝" panose="02020609040205080304" pitchFamily="17" charset="-128"/>
              </a:rPr>
              <a:t>, </a:t>
            </a:r>
            <a:r>
              <a:rPr lang="en-US" altLang="ja-JP" sz="1200" kern="100" err="1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ＭＳ 明朝" panose="02020609040205080304" pitchFamily="17" charset="-128"/>
              </a:rPr>
              <a:t>kumuha</a:t>
            </a:r>
            <a:r>
              <a:rPr lang="en-US" altLang="ja-JP" sz="1200" kern="100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ＭＳ 明朝" panose="02020609040205080304" pitchFamily="17" charset="-128"/>
              </a:rPr>
              <a:t> ng </a:t>
            </a:r>
            <a:r>
              <a:rPr lang="en-US" altLang="ja-JP" sz="1200" kern="100" err="1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ＭＳ 明朝" panose="02020609040205080304" pitchFamily="17" charset="-128"/>
              </a:rPr>
              <a:t>pahintulot</a:t>
            </a:r>
            <a:r>
              <a:rPr lang="en-US" altLang="ja-JP" sz="1200" kern="100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ＭＳ 明朝" panose="02020609040205080304" pitchFamily="17" charset="-128"/>
              </a:rPr>
              <a:t> ng contractor </a:t>
            </a:r>
            <a:r>
              <a:rPr lang="en-US" altLang="ja-JP" sz="1200" kern="100" err="1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ＭＳ 明朝" panose="02020609040205080304" pitchFamily="17" charset="-128"/>
              </a:rPr>
              <a:t>sa</a:t>
            </a:r>
            <a:r>
              <a:rPr lang="en-US" altLang="ja-JP" sz="1200" kern="100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ＭＳ 明朝" panose="02020609040205080304" pitchFamily="17" charset="-128"/>
              </a:rPr>
              <a:t> </a:t>
            </a:r>
            <a:r>
              <a:rPr lang="en-US" altLang="ja-JP" sz="1200" kern="100" err="1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ＭＳ 明朝" panose="02020609040205080304" pitchFamily="17" charset="-128"/>
              </a:rPr>
              <a:t>madaling</a:t>
            </a:r>
            <a:r>
              <a:rPr lang="en-US" altLang="ja-JP" sz="1200" kern="100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ＭＳ 明朝" panose="02020609040205080304" pitchFamily="17" charset="-128"/>
              </a:rPr>
              <a:t> </a:t>
            </a:r>
            <a:r>
              <a:rPr lang="en-US" altLang="ja-JP" sz="1200" kern="100" err="1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ＭＳ 明朝" panose="02020609040205080304" pitchFamily="17" charset="-128"/>
              </a:rPr>
              <a:t>panahon</a:t>
            </a:r>
            <a:r>
              <a:rPr lang="en-US" altLang="ja-JP" sz="1200" kern="100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ＭＳ 明朝" panose="02020609040205080304" pitchFamily="17" charset="-128"/>
              </a:rPr>
              <a:t>.</a:t>
            </a:r>
            <a:endParaRPr lang="ja-JP" altLang="ja-JP" sz="1200" kern="100">
              <a:effectLst/>
              <a:latin typeface="ＭＳ ゴシック" panose="020B0609070205080204" pitchFamily="49" charset="-128"/>
              <a:ea typeface="ＭＳ ゴシック" panose="020B0609070205080204" pitchFamily="49" charset="-128"/>
              <a:cs typeface="ＭＳ 明朝" panose="02020609040205080304" pitchFamily="17" charset="-128"/>
            </a:endParaRPr>
          </a:p>
          <a:p>
            <a:pPr marL="342900" lvl="0" indent="-342900" algn="just">
              <a:buFont typeface="ＭＳ 明朝" panose="02020609040205080304" pitchFamily="17" charset="-128"/>
              <a:buAutoNum type="circleNumDbPlain"/>
            </a:pPr>
            <a:r>
              <a:rPr lang="en-US" altLang="ja-JP" sz="1200" kern="100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ＭＳ 明朝" panose="02020609040205080304" pitchFamily="17" charset="-128"/>
              </a:rPr>
              <a:t>Kung </a:t>
            </a:r>
            <a:r>
              <a:rPr lang="en-US" altLang="ja-JP" sz="1200" kern="100" err="1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ＭＳ 明朝" panose="02020609040205080304" pitchFamily="17" charset="-128"/>
              </a:rPr>
              <a:t>nakakuha</a:t>
            </a:r>
            <a:r>
              <a:rPr lang="en-US" altLang="ja-JP" sz="1200" kern="100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ＭＳ 明朝" panose="02020609040205080304" pitchFamily="17" charset="-128"/>
              </a:rPr>
              <a:t> ka ng </a:t>
            </a:r>
            <a:r>
              <a:rPr lang="en-US" altLang="ja-JP" sz="1200" kern="100" err="1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ＭＳ 明朝" panose="02020609040205080304" pitchFamily="17" charset="-128"/>
              </a:rPr>
              <a:t>pahintulot</a:t>
            </a:r>
            <a:r>
              <a:rPr lang="en-US" altLang="ja-JP" sz="1200" kern="100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ＭＳ 明朝" panose="02020609040205080304" pitchFamily="17" charset="-128"/>
              </a:rPr>
              <a:t> </a:t>
            </a:r>
            <a:r>
              <a:rPr lang="en-US" altLang="ja-JP" sz="1200" kern="100" err="1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ＭＳ 明朝" panose="02020609040205080304" pitchFamily="17" charset="-128"/>
              </a:rPr>
              <a:t>na</a:t>
            </a:r>
            <a:r>
              <a:rPr lang="en-US" altLang="ja-JP" sz="1200" kern="100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ＭＳ 明朝" panose="02020609040205080304" pitchFamily="17" charset="-128"/>
              </a:rPr>
              <a:t> mag-</a:t>
            </a:r>
            <a:r>
              <a:rPr lang="en-US" altLang="ja-JP" sz="1200" kern="100" err="1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ＭＳ 明朝" panose="02020609040205080304" pitchFamily="17" charset="-128"/>
              </a:rPr>
              <a:t>alis</a:t>
            </a:r>
            <a:r>
              <a:rPr lang="en-US" altLang="ja-JP" sz="1200" kern="100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ＭＳ 明朝" panose="02020609040205080304" pitchFamily="17" charset="-128"/>
              </a:rPr>
              <a:t> ng </a:t>
            </a:r>
            <a:r>
              <a:rPr lang="en-US" altLang="ja-JP" sz="1200" kern="100" err="1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ＭＳ 明朝" panose="02020609040205080304" pitchFamily="17" charset="-128"/>
              </a:rPr>
              <a:t>isang</a:t>
            </a:r>
            <a:r>
              <a:rPr lang="en-US" altLang="ja-JP" sz="1200" kern="100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ＭＳ 明朝" panose="02020609040205080304" pitchFamily="17" charset="-128"/>
              </a:rPr>
              <a:t> </a:t>
            </a:r>
            <a:r>
              <a:rPr lang="en-US" altLang="ja-JP" sz="1200" kern="100" err="1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ＭＳ 明朝" panose="02020609040205080304" pitchFamily="17" charset="-128"/>
              </a:rPr>
              <a:t>aparatong</a:t>
            </a:r>
            <a:r>
              <a:rPr lang="en-US" altLang="ja-JP" sz="1200" kern="100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ＭＳ 明朝" panose="02020609040205080304" pitchFamily="17" charset="-128"/>
              </a:rPr>
              <a:t> </a:t>
            </a:r>
            <a:r>
              <a:rPr lang="en-US" altLang="ja-JP" sz="1200" kern="100" err="1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ＭＳ 明朝" panose="02020609040205080304" pitchFamily="17" charset="-128"/>
              </a:rPr>
              <a:t>pangkaligtasan</a:t>
            </a:r>
            <a:r>
              <a:rPr lang="en-US" altLang="ja-JP" sz="1200" kern="100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ＭＳ 明朝" panose="02020609040205080304" pitchFamily="17" charset="-128"/>
              </a:rPr>
              <a:t> o </a:t>
            </a:r>
            <a:r>
              <a:rPr lang="en-US" altLang="ja-JP" sz="1200" kern="100" err="1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ＭＳ 明朝" panose="02020609040205080304" pitchFamily="17" charset="-128"/>
              </a:rPr>
              <a:t>iwala</a:t>
            </a:r>
            <a:r>
              <a:rPr lang="en-US" altLang="ja-JP" sz="1200" kern="100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ＭＳ 明朝" panose="02020609040205080304" pitchFamily="17" charset="-128"/>
              </a:rPr>
              <a:t> ang </a:t>
            </a:r>
            <a:r>
              <a:rPr lang="en-US" altLang="ja-JP" sz="1200" kern="100" err="1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ＭＳ 明朝" panose="02020609040205080304" pitchFamily="17" charset="-128"/>
              </a:rPr>
              <a:t>paggana</a:t>
            </a:r>
            <a:r>
              <a:rPr lang="en-US" altLang="ja-JP" sz="1200" kern="100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ＭＳ 明朝" panose="02020609040205080304" pitchFamily="17" charset="-128"/>
              </a:rPr>
              <a:t> </a:t>
            </a:r>
            <a:r>
              <a:rPr lang="en-US" altLang="ja-JP" sz="1200" kern="100" err="1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ＭＳ 明朝" panose="02020609040205080304" pitchFamily="17" charset="-128"/>
              </a:rPr>
              <a:t>nito</a:t>
            </a:r>
            <a:r>
              <a:rPr lang="en-US" altLang="ja-JP" sz="1200" kern="100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ＭＳ 明朝" panose="02020609040205080304" pitchFamily="17" charset="-128"/>
              </a:rPr>
              <a:t>, </a:t>
            </a:r>
            <a:r>
              <a:rPr lang="en-US" altLang="ja-JP" sz="1200" kern="100" err="1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ＭＳ 明朝" panose="02020609040205080304" pitchFamily="17" charset="-128"/>
              </a:rPr>
              <a:t>ibalik</a:t>
            </a:r>
            <a:r>
              <a:rPr lang="en-US" altLang="ja-JP" sz="1200" kern="100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ＭＳ 明朝" panose="02020609040205080304" pitchFamily="17" charset="-128"/>
              </a:rPr>
              <a:t> </a:t>
            </a:r>
            <a:r>
              <a:rPr lang="en-US" altLang="ja-JP" sz="1200" kern="100" err="1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ＭＳ 明朝" panose="02020609040205080304" pitchFamily="17" charset="-128"/>
              </a:rPr>
              <a:t>ito</a:t>
            </a:r>
            <a:r>
              <a:rPr lang="en-US" altLang="ja-JP" sz="1200" kern="100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ＭＳ 明朝" panose="02020609040205080304" pitchFamily="17" charset="-128"/>
              </a:rPr>
              <a:t> </a:t>
            </a:r>
            <a:r>
              <a:rPr lang="en-US" altLang="ja-JP" sz="1200" kern="100" err="1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ＭＳ 明朝" panose="02020609040205080304" pitchFamily="17" charset="-128"/>
              </a:rPr>
              <a:t>kaagad</a:t>
            </a:r>
            <a:r>
              <a:rPr lang="en-US" altLang="ja-JP" sz="1200" kern="100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ＭＳ 明朝" panose="02020609040205080304" pitchFamily="17" charset="-128"/>
              </a:rPr>
              <a:t> </a:t>
            </a:r>
            <a:r>
              <a:rPr lang="en-US" altLang="ja-JP" sz="1200" kern="100" err="1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ＭＳ 明朝" panose="02020609040205080304" pitchFamily="17" charset="-128"/>
              </a:rPr>
              <a:t>sa</a:t>
            </a:r>
            <a:r>
              <a:rPr lang="en-US" altLang="ja-JP" sz="1200" kern="100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ＭＳ 明朝" panose="02020609040205080304" pitchFamily="17" charset="-128"/>
              </a:rPr>
              <a:t> </a:t>
            </a:r>
            <a:r>
              <a:rPr lang="en-US" altLang="ja-JP" sz="1200" kern="100" err="1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ＭＳ 明朝" panose="02020609040205080304" pitchFamily="17" charset="-128"/>
              </a:rPr>
              <a:t>kasalukuyang</a:t>
            </a:r>
            <a:r>
              <a:rPr lang="en-US" altLang="ja-JP" sz="1200" kern="100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ＭＳ 明朝" panose="02020609040205080304" pitchFamily="17" charset="-128"/>
              </a:rPr>
              <a:t> </a:t>
            </a:r>
            <a:r>
              <a:rPr lang="en-US" altLang="ja-JP" sz="1200" kern="100" err="1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ＭＳ 明朝" panose="02020609040205080304" pitchFamily="17" charset="-128"/>
              </a:rPr>
              <a:t>estado</a:t>
            </a:r>
            <a:r>
              <a:rPr lang="en-US" altLang="ja-JP" sz="1200" kern="100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ＭＳ 明朝" panose="02020609040205080304" pitchFamily="17" charset="-128"/>
              </a:rPr>
              <a:t> </a:t>
            </a:r>
            <a:r>
              <a:rPr lang="en-US" altLang="ja-JP" sz="1200" kern="100" err="1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ＭＳ 明朝" panose="02020609040205080304" pitchFamily="17" charset="-128"/>
              </a:rPr>
              <a:t>pagkatapos</a:t>
            </a:r>
            <a:r>
              <a:rPr lang="en-US" altLang="ja-JP" sz="1200" kern="100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ＭＳ 明朝" panose="02020609040205080304" pitchFamily="17" charset="-128"/>
              </a:rPr>
              <a:t> </a:t>
            </a:r>
            <a:r>
              <a:rPr lang="en-US" altLang="ja-JP" sz="1200" kern="100" err="1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ＭＳ 明朝" panose="02020609040205080304" pitchFamily="17" charset="-128"/>
              </a:rPr>
              <a:t>na</a:t>
            </a:r>
            <a:r>
              <a:rPr lang="en-US" altLang="ja-JP" sz="1200" kern="100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ＭＳ 明朝" panose="02020609040205080304" pitchFamily="17" charset="-128"/>
              </a:rPr>
              <a:t> </a:t>
            </a:r>
            <a:r>
              <a:rPr lang="en-US" altLang="ja-JP" sz="1200" kern="100" err="1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ＭＳ 明朝" panose="02020609040205080304" pitchFamily="17" charset="-128"/>
              </a:rPr>
              <a:t>hindi</a:t>
            </a:r>
            <a:r>
              <a:rPr lang="en-US" altLang="ja-JP" sz="1200" kern="100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ＭＳ 明朝" panose="02020609040205080304" pitchFamily="17" charset="-128"/>
              </a:rPr>
              <a:t> </a:t>
            </a:r>
            <a:r>
              <a:rPr lang="en-US" altLang="ja-JP" sz="1200" kern="100" err="1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ＭＳ 明朝" panose="02020609040205080304" pitchFamily="17" charset="-128"/>
              </a:rPr>
              <a:t>na</a:t>
            </a:r>
            <a:r>
              <a:rPr lang="en-US" altLang="ja-JP" sz="1200" kern="100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ＭＳ 明朝" panose="02020609040205080304" pitchFamily="17" charset="-128"/>
              </a:rPr>
              <a:t> </a:t>
            </a:r>
            <a:r>
              <a:rPr lang="en-US" altLang="ja-JP" sz="1200" kern="100" err="1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ＭＳ 明朝" panose="02020609040205080304" pitchFamily="17" charset="-128"/>
              </a:rPr>
              <a:t>ito</a:t>
            </a:r>
            <a:r>
              <a:rPr lang="en-US" altLang="ja-JP" sz="1200" kern="100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ＭＳ 明朝" panose="02020609040205080304" pitchFamily="17" charset="-128"/>
              </a:rPr>
              <a:t> </a:t>
            </a:r>
            <a:r>
              <a:rPr lang="en-US" altLang="ja-JP" sz="1200" kern="100" err="1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ＭＳ 明朝" panose="02020609040205080304" pitchFamily="17" charset="-128"/>
              </a:rPr>
              <a:t>kinakailangan</a:t>
            </a:r>
            <a:r>
              <a:rPr lang="en-US" altLang="ja-JP" sz="1200" kern="100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ＭＳ 明朝" panose="02020609040205080304" pitchFamily="17" charset="-128"/>
              </a:rPr>
              <a:t>.</a:t>
            </a:r>
            <a:endParaRPr lang="ja-JP" altLang="ja-JP" sz="1200" kern="100">
              <a:effectLst/>
              <a:latin typeface="ＭＳ ゴシック" panose="020B0609070205080204" pitchFamily="49" charset="-128"/>
              <a:ea typeface="ＭＳ ゴシック" panose="020B0609070205080204" pitchFamily="49" charset="-128"/>
              <a:cs typeface="ＭＳ 明朝" panose="02020609040205080304" pitchFamily="17" charset="-128"/>
            </a:endParaRPr>
          </a:p>
          <a:p>
            <a:pPr marL="342900" lvl="0" indent="-342900" algn="just">
              <a:buFont typeface="ＭＳ 明朝" panose="02020609040205080304" pitchFamily="17" charset="-128"/>
              <a:buAutoNum type="circleNumDbPlain"/>
            </a:pPr>
            <a:r>
              <a:rPr lang="en-US" altLang="ja-JP" sz="1200" kern="100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ＭＳ 明朝" panose="02020609040205080304" pitchFamily="17" charset="-128"/>
              </a:rPr>
              <a:t>Kung </a:t>
            </a:r>
            <a:r>
              <a:rPr lang="en-US" altLang="ja-JP" sz="1200" kern="100" err="1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ＭＳ 明朝" panose="02020609040205080304" pitchFamily="17" charset="-128"/>
              </a:rPr>
              <a:t>matuklasan</a:t>
            </a:r>
            <a:r>
              <a:rPr lang="en-US" altLang="ja-JP" sz="1200" kern="100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ＭＳ 明朝" panose="02020609040205080304" pitchFamily="17" charset="-128"/>
              </a:rPr>
              <a:t> </a:t>
            </a:r>
            <a:r>
              <a:rPr lang="en-US" altLang="ja-JP" sz="1200" kern="100" err="1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ＭＳ 明朝" panose="02020609040205080304" pitchFamily="17" charset="-128"/>
              </a:rPr>
              <a:t>na</a:t>
            </a:r>
            <a:r>
              <a:rPr lang="en-US" altLang="ja-JP" sz="1200" kern="100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ＭＳ 明朝" panose="02020609040205080304" pitchFamily="17" charset="-128"/>
              </a:rPr>
              <a:t> ang </a:t>
            </a:r>
            <a:r>
              <a:rPr lang="en-US" altLang="ja-JP" sz="1200" kern="100" err="1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ＭＳ 明朝" panose="02020609040205080304" pitchFamily="17" charset="-128"/>
              </a:rPr>
              <a:t>aparatong</a:t>
            </a:r>
            <a:r>
              <a:rPr lang="en-US" altLang="ja-JP" sz="1200" kern="100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ＭＳ 明朝" panose="02020609040205080304" pitchFamily="17" charset="-128"/>
              </a:rPr>
              <a:t> </a:t>
            </a:r>
            <a:r>
              <a:rPr lang="en-US" altLang="ja-JP" sz="1200" kern="100" err="1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ＭＳ 明朝" panose="02020609040205080304" pitchFamily="17" charset="-128"/>
              </a:rPr>
              <a:t>pangkaligtasan</a:t>
            </a:r>
            <a:r>
              <a:rPr lang="en-US" altLang="ja-JP" sz="1200" kern="100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ＭＳ 明朝" panose="02020609040205080304" pitchFamily="17" charset="-128"/>
              </a:rPr>
              <a:t>, </a:t>
            </a:r>
            <a:r>
              <a:rPr lang="en-US" altLang="ja-JP" sz="1200" kern="100" err="1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ＭＳ 明朝" panose="02020609040205080304" pitchFamily="17" charset="-128"/>
              </a:rPr>
              <a:t>atbp</a:t>
            </a:r>
            <a:r>
              <a:rPr lang="en-US" altLang="ja-JP" sz="1200" kern="100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ＭＳ 明朝" panose="02020609040205080304" pitchFamily="17" charset="-128"/>
              </a:rPr>
              <a:t>. ay </a:t>
            </a:r>
            <a:r>
              <a:rPr lang="en-US" altLang="ja-JP" sz="1200" kern="100" err="1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ＭＳ 明朝" panose="02020609040205080304" pitchFamily="17" charset="-128"/>
              </a:rPr>
              <a:t>inalis</a:t>
            </a:r>
            <a:r>
              <a:rPr lang="en-US" altLang="ja-JP" sz="1200" kern="100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ＭＳ 明朝" panose="02020609040205080304" pitchFamily="17" charset="-128"/>
              </a:rPr>
              <a:t> o </a:t>
            </a:r>
            <a:r>
              <a:rPr lang="en-US" altLang="ja-JP" sz="1200" kern="100" err="1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ＭＳ 明朝" panose="02020609040205080304" pitchFamily="17" charset="-128"/>
              </a:rPr>
              <a:t>nawala</a:t>
            </a:r>
            <a:r>
              <a:rPr lang="en-US" altLang="ja-JP" sz="1200" kern="100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ＭＳ 明朝" panose="02020609040205080304" pitchFamily="17" charset="-128"/>
              </a:rPr>
              <a:t> ang </a:t>
            </a:r>
            <a:r>
              <a:rPr lang="en-US" altLang="ja-JP" sz="1200" kern="100" err="1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ＭＳ 明朝" panose="02020609040205080304" pitchFamily="17" charset="-128"/>
              </a:rPr>
              <a:t>paggana</a:t>
            </a:r>
            <a:r>
              <a:rPr lang="en-US" altLang="ja-JP" sz="1200" kern="100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ＭＳ 明朝" panose="02020609040205080304" pitchFamily="17" charset="-128"/>
              </a:rPr>
              <a:t> </a:t>
            </a:r>
            <a:r>
              <a:rPr lang="en-US" altLang="ja-JP" sz="1200" kern="100" err="1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ＭＳ 明朝" panose="02020609040205080304" pitchFamily="17" charset="-128"/>
              </a:rPr>
              <a:t>nito</a:t>
            </a:r>
            <a:r>
              <a:rPr lang="en-US" altLang="ja-JP" sz="1200" kern="100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ＭＳ 明朝" panose="02020609040205080304" pitchFamily="17" charset="-128"/>
              </a:rPr>
              <a:t>, </a:t>
            </a:r>
            <a:r>
              <a:rPr lang="en-US" altLang="ja-JP" sz="1200" kern="100" err="1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ＭＳ 明朝" panose="02020609040205080304" pitchFamily="17" charset="-128"/>
              </a:rPr>
              <a:t>abisuhan</a:t>
            </a:r>
            <a:r>
              <a:rPr lang="en-US" altLang="ja-JP" sz="1200" kern="100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ＭＳ 明朝" panose="02020609040205080304" pitchFamily="17" charset="-128"/>
              </a:rPr>
              <a:t> </a:t>
            </a:r>
            <a:r>
              <a:rPr lang="en-US" altLang="ja-JP" sz="1200" kern="100" err="1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ＭＳ 明朝" panose="02020609040205080304" pitchFamily="17" charset="-128"/>
              </a:rPr>
              <a:t>kaagad</a:t>
            </a:r>
            <a:r>
              <a:rPr lang="en-US" altLang="ja-JP" sz="1200" kern="100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ＭＳ 明朝" panose="02020609040205080304" pitchFamily="17" charset="-128"/>
              </a:rPr>
              <a:t> ang contractor </a:t>
            </a:r>
            <a:r>
              <a:rPr lang="en-US" altLang="ja-JP" sz="1200" kern="100" err="1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ＭＳ 明朝" panose="02020609040205080304" pitchFamily="17" charset="-128"/>
              </a:rPr>
              <a:t>sa</a:t>
            </a:r>
            <a:r>
              <a:rPr lang="en-US" altLang="ja-JP" sz="1200" kern="100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ＭＳ 明朝" panose="02020609040205080304" pitchFamily="17" charset="-128"/>
              </a:rPr>
              <a:t> </a:t>
            </a:r>
            <a:r>
              <a:rPr lang="en-US" altLang="ja-JP" sz="1200" kern="100" err="1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ＭＳ 明朝" panose="02020609040205080304" pitchFamily="17" charset="-128"/>
              </a:rPr>
              <a:t>ganoong</a:t>
            </a:r>
            <a:r>
              <a:rPr lang="en-US" altLang="ja-JP" sz="1200" kern="100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ＭＳ 明朝" panose="02020609040205080304" pitchFamily="17" charset="-128"/>
              </a:rPr>
              <a:t> </a:t>
            </a:r>
            <a:r>
              <a:rPr lang="en-US" altLang="ja-JP" sz="1200" kern="100" err="1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ＭＳ 明朝" panose="02020609040205080304" pitchFamily="17" charset="-128"/>
              </a:rPr>
              <a:t>epekto</a:t>
            </a:r>
            <a:r>
              <a:rPr lang="en-US" altLang="ja-JP" sz="1200" kern="100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ＭＳ 明朝" panose="02020609040205080304" pitchFamily="17" charset="-128"/>
              </a:rPr>
              <a:t>.</a:t>
            </a:r>
            <a:endParaRPr lang="ja-JP" altLang="ja-JP" sz="1200" kern="100">
              <a:effectLst/>
              <a:latin typeface="ＭＳ ゴシック" panose="020B0609070205080204" pitchFamily="49" charset="-128"/>
              <a:ea typeface="ＭＳ ゴシック" panose="020B0609070205080204" pitchFamily="49" charset="-128"/>
              <a:cs typeface="ＭＳ 明朝" panose="02020609040205080304" pitchFamily="17" charset="-128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endParaRPr lang="en-US" altLang="ja-JP" sz="120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marL="0" indent="0" algn="just">
              <a:buNone/>
            </a:pPr>
            <a:r>
              <a:rPr lang="en-US" sz="1400" b="1" kern="100" err="1">
                <a:ea typeface="+mn-lt"/>
                <a:cs typeface="+mn-lt"/>
              </a:rPr>
              <a:t>Negosyong</a:t>
            </a:r>
            <a:r>
              <a:rPr lang="en-US" sz="1400" b="1" kern="100">
                <a:ea typeface="+mn-lt"/>
                <a:cs typeface="+mn-lt"/>
              </a:rPr>
              <a:t> </a:t>
            </a:r>
            <a:r>
              <a:rPr lang="en-US" sz="1400" b="1" kern="100" err="1">
                <a:ea typeface="+mn-lt"/>
                <a:cs typeface="+mn-lt"/>
              </a:rPr>
              <a:t>nangangailangan</a:t>
            </a:r>
            <a:r>
              <a:rPr lang="en-US" sz="1400" b="1" kern="100">
                <a:ea typeface="+mn-lt"/>
                <a:cs typeface="+mn-lt"/>
              </a:rPr>
              <a:t> </a:t>
            </a:r>
            <a:r>
              <a:rPr lang="en-US" sz="1400" b="1" kern="100">
                <a:effectLst/>
                <a:ea typeface="+mn-lt"/>
                <a:cs typeface="+mn-lt"/>
              </a:rPr>
              <a:t>ng </a:t>
            </a:r>
            <a:r>
              <a:rPr lang="en-US" sz="1400" b="1" kern="100" err="1">
                <a:ea typeface="+mn-lt"/>
                <a:cs typeface="+mn-lt"/>
              </a:rPr>
              <a:t>espesyal</a:t>
            </a:r>
            <a:r>
              <a:rPr lang="en-US" sz="1400" b="1" kern="100">
                <a:ea typeface="+mn-lt"/>
                <a:cs typeface="+mn-lt"/>
              </a:rPr>
              <a:t> </a:t>
            </a:r>
            <a:r>
              <a:rPr lang="en-US" sz="1400" b="1" kern="100" err="1">
                <a:ea typeface="+mn-lt"/>
                <a:cs typeface="+mn-lt"/>
              </a:rPr>
              <a:t>na</a:t>
            </a:r>
            <a:r>
              <a:rPr lang="en-US" sz="1400" b="1" kern="100">
                <a:ea typeface="+mn-lt"/>
                <a:cs typeface="+mn-lt"/>
              </a:rPr>
              <a:t> </a:t>
            </a:r>
            <a:r>
              <a:rPr lang="en-US" sz="1400" b="1" kern="100" err="1">
                <a:ea typeface="+mn-lt"/>
                <a:cs typeface="+mn-lt"/>
              </a:rPr>
              <a:t>edukasyon</a:t>
            </a:r>
            <a:r>
              <a:rPr lang="en-US" sz="1400" b="1" kern="100">
                <a:ea typeface="+mn-lt"/>
                <a:cs typeface="+mn-lt"/>
              </a:rPr>
              <a:t> (</a:t>
            </a:r>
            <a:r>
              <a:rPr lang="en-US" sz="1400" b="1" kern="100" err="1">
                <a:ea typeface="+mn-lt"/>
                <a:cs typeface="+mn-lt"/>
              </a:rPr>
              <a:t>na</a:t>
            </a:r>
            <a:r>
              <a:rPr lang="en-US" sz="1400" b="1" kern="100">
                <a:ea typeface="+mn-lt"/>
                <a:cs typeface="+mn-lt"/>
              </a:rPr>
              <a:t> </a:t>
            </a:r>
            <a:r>
              <a:rPr lang="en-US" sz="1400" b="1" kern="100" err="1">
                <a:ea typeface="+mn-lt"/>
                <a:cs typeface="+mn-lt"/>
              </a:rPr>
              <a:t>nauugnay</a:t>
            </a:r>
            <a:r>
              <a:rPr lang="en-US" sz="1400" b="1" kern="100">
                <a:ea typeface="+mn-lt"/>
                <a:cs typeface="+mn-lt"/>
              </a:rPr>
              <a:t> </a:t>
            </a:r>
            <a:r>
              <a:rPr lang="en-US" sz="1400" b="1" kern="100" err="1">
                <a:effectLst/>
                <a:ea typeface="+mn-lt"/>
                <a:cs typeface="+mn-lt"/>
              </a:rPr>
              <a:t>sa</a:t>
            </a:r>
            <a:r>
              <a:rPr lang="en-US" sz="1400" b="1" kern="100">
                <a:effectLst/>
                <a:ea typeface="+mn-lt"/>
                <a:cs typeface="+mn-lt"/>
              </a:rPr>
              <a:t> </a:t>
            </a:r>
            <a:r>
              <a:rPr lang="en-US" sz="1400" b="1" kern="100" err="1">
                <a:ea typeface="+mn-lt"/>
                <a:cs typeface="+mn-lt"/>
              </a:rPr>
              <a:t>Artikulo</a:t>
            </a:r>
            <a:r>
              <a:rPr lang="en-US" sz="1400" b="1" kern="100">
                <a:ea typeface="+mn-lt"/>
                <a:cs typeface="+mn-lt"/>
              </a:rPr>
              <a:t> 36 ng Mga </a:t>
            </a:r>
            <a:r>
              <a:rPr lang="en-US" sz="1400" b="1" kern="100" err="1">
                <a:ea typeface="+mn-lt"/>
                <a:cs typeface="+mn-lt"/>
              </a:rPr>
              <a:t>Regulasyon</a:t>
            </a:r>
            <a:r>
              <a:rPr lang="en-US" sz="1400" b="1" kern="100">
                <a:ea typeface="+mn-lt"/>
                <a:cs typeface="+mn-lt"/>
              </a:rPr>
              <a:t> </a:t>
            </a:r>
            <a:r>
              <a:rPr lang="en-US" sz="1400" b="1" kern="100" err="1">
                <a:effectLst/>
                <a:ea typeface="+mn-lt"/>
                <a:cs typeface="+mn-lt"/>
              </a:rPr>
              <a:t>sa</a:t>
            </a:r>
            <a:r>
              <a:rPr lang="en-US" sz="1400" b="1" kern="100">
                <a:effectLst/>
                <a:ea typeface="+mn-lt"/>
                <a:cs typeface="+mn-lt"/>
              </a:rPr>
              <a:t> </a:t>
            </a:r>
            <a:r>
              <a:rPr lang="en-US" sz="1400" b="1" kern="100" err="1">
                <a:ea typeface="+mn-lt"/>
                <a:cs typeface="+mn-lt"/>
              </a:rPr>
              <a:t>Kaligtasan</a:t>
            </a:r>
            <a:r>
              <a:rPr lang="en-US" sz="1400" b="1" kern="100">
                <a:ea typeface="+mn-lt"/>
                <a:cs typeface="+mn-lt"/>
              </a:rPr>
              <a:t> at </a:t>
            </a:r>
            <a:r>
              <a:rPr lang="en-US" sz="1400" b="1" kern="100" err="1">
                <a:ea typeface="+mn-lt"/>
                <a:cs typeface="+mn-lt"/>
              </a:rPr>
              <a:t>Kalusugan</a:t>
            </a:r>
            <a:r>
              <a:rPr lang="en-US" sz="1400" b="1" kern="100">
                <a:ea typeface="+mn-lt"/>
                <a:cs typeface="+mn-lt"/>
              </a:rPr>
              <a:t>)</a:t>
            </a:r>
            <a:endParaRPr lang="en-US" altLang="ja-JP" sz="1400" b="1" kern="100">
              <a:latin typeface="Arial"/>
              <a:ea typeface="ＭＳ ゴシック"/>
              <a:cs typeface="Times New Roman"/>
            </a:endParaRPr>
          </a:p>
          <a:p>
            <a:pPr marL="0" indent="0" algn="just">
              <a:buNone/>
            </a:pPr>
            <a:r>
              <a:rPr lang="en-US" sz="1400" kern="100" err="1">
                <a:ea typeface="+mn-lt"/>
                <a:cs typeface="+mn-lt"/>
              </a:rPr>
              <a:t>Kapag</a:t>
            </a:r>
            <a:r>
              <a:rPr lang="en-US" sz="1400" kern="100">
                <a:ea typeface="+mn-lt"/>
                <a:cs typeface="+mn-lt"/>
              </a:rPr>
              <a:t> ang </a:t>
            </a:r>
            <a:r>
              <a:rPr lang="en-US" sz="1400" kern="100" err="1">
                <a:ea typeface="+mn-lt"/>
                <a:cs typeface="+mn-lt"/>
              </a:rPr>
              <a:t>isang</a:t>
            </a:r>
            <a:r>
              <a:rPr lang="en-US" sz="1400" kern="100">
                <a:ea typeface="+mn-lt"/>
                <a:cs typeface="+mn-lt"/>
              </a:rPr>
              <a:t> operator ng </a:t>
            </a:r>
            <a:r>
              <a:rPr lang="en-US" sz="1400" kern="100" err="1">
                <a:ea typeface="+mn-lt"/>
                <a:cs typeface="+mn-lt"/>
              </a:rPr>
              <a:t>negosyo</a:t>
            </a:r>
            <a:r>
              <a:rPr lang="en-US" sz="1400" kern="100">
                <a:ea typeface="+mn-lt"/>
                <a:cs typeface="+mn-lt"/>
              </a:rPr>
              <a:t> ay </a:t>
            </a:r>
            <a:r>
              <a:rPr lang="en-US" sz="1400" kern="100" err="1">
                <a:ea typeface="+mn-lt"/>
                <a:cs typeface="+mn-lt"/>
              </a:rPr>
              <a:t>naglagay</a:t>
            </a:r>
            <a:r>
              <a:rPr lang="en-US" sz="1400" kern="100">
                <a:ea typeface="+mn-lt"/>
                <a:cs typeface="+mn-lt"/>
              </a:rPr>
              <a:t> </a:t>
            </a:r>
            <a:r>
              <a:rPr lang="en-US" sz="1400" kern="100">
                <a:effectLst/>
                <a:ea typeface="+mn-lt"/>
                <a:cs typeface="+mn-lt"/>
              </a:rPr>
              <a:t>ng </a:t>
            </a:r>
            <a:r>
              <a:rPr lang="en-US" sz="1400" kern="100" err="1">
                <a:ea typeface="+mn-lt"/>
                <a:cs typeface="+mn-lt"/>
              </a:rPr>
              <a:t>isang</a:t>
            </a:r>
            <a:r>
              <a:rPr lang="en-US" sz="1400" kern="100">
                <a:ea typeface="+mn-lt"/>
                <a:cs typeface="+mn-lt"/>
              </a:rPr>
              <a:t> </a:t>
            </a:r>
            <a:r>
              <a:rPr lang="en-US" sz="1400" kern="100" err="1">
                <a:ea typeface="+mn-lt"/>
                <a:cs typeface="+mn-lt"/>
              </a:rPr>
              <a:t>manggagawa</a:t>
            </a:r>
            <a:r>
              <a:rPr lang="en-US" sz="1400" kern="100">
                <a:ea typeface="+mn-lt"/>
                <a:cs typeface="+mn-lt"/>
              </a:rPr>
              <a:t> </a:t>
            </a:r>
            <a:r>
              <a:rPr lang="en-US" sz="1400" kern="100" err="1">
                <a:effectLst/>
                <a:ea typeface="+mn-lt"/>
                <a:cs typeface="+mn-lt"/>
              </a:rPr>
              <a:t>sa</a:t>
            </a:r>
            <a:r>
              <a:rPr lang="en-US" sz="1400" kern="100">
                <a:effectLst/>
                <a:ea typeface="+mn-lt"/>
                <a:cs typeface="+mn-lt"/>
              </a:rPr>
              <a:t> </a:t>
            </a:r>
            <a:r>
              <a:rPr lang="en-US" sz="1400" kern="100" err="1">
                <a:ea typeface="+mn-lt"/>
                <a:cs typeface="+mn-lt"/>
              </a:rPr>
              <a:t>susunod</a:t>
            </a:r>
            <a:r>
              <a:rPr lang="en-US" sz="1400" kern="100">
                <a:ea typeface="+mn-lt"/>
                <a:cs typeface="+mn-lt"/>
              </a:rPr>
              <a:t> </a:t>
            </a:r>
            <a:r>
              <a:rPr lang="en-US" sz="1400" kern="100" err="1">
                <a:ea typeface="+mn-lt"/>
                <a:cs typeface="+mn-lt"/>
              </a:rPr>
              <a:t>na</a:t>
            </a:r>
            <a:r>
              <a:rPr lang="en-US" sz="1400" kern="100">
                <a:ea typeface="+mn-lt"/>
                <a:cs typeface="+mn-lt"/>
              </a:rPr>
              <a:t> </a:t>
            </a:r>
            <a:r>
              <a:rPr lang="en-US" sz="1400" kern="100" err="1">
                <a:effectLst/>
                <a:ea typeface="+mn-lt"/>
                <a:cs typeface="+mn-lt"/>
              </a:rPr>
              <a:t>trabaho</a:t>
            </a:r>
            <a:r>
              <a:rPr lang="en-US" sz="1400" kern="100">
                <a:ea typeface="+mn-lt"/>
                <a:cs typeface="+mn-lt"/>
              </a:rPr>
              <a:t>, ang </a:t>
            </a:r>
            <a:r>
              <a:rPr lang="en-US" sz="1400" kern="100" err="1">
                <a:ea typeface="+mn-lt"/>
                <a:cs typeface="+mn-lt"/>
              </a:rPr>
              <a:t>espesyal</a:t>
            </a:r>
            <a:r>
              <a:rPr lang="en-US" sz="1400" kern="100">
                <a:effectLst/>
                <a:ea typeface="+mn-lt"/>
                <a:cs typeface="+mn-lt"/>
              </a:rPr>
              <a:t> </a:t>
            </a:r>
            <a:r>
              <a:rPr lang="en-US" sz="1400" kern="100" err="1">
                <a:effectLst/>
                <a:ea typeface="+mn-lt"/>
                <a:cs typeface="+mn-lt"/>
              </a:rPr>
              <a:t>na</a:t>
            </a:r>
            <a:r>
              <a:rPr lang="en-US" sz="1400" kern="100">
                <a:effectLst/>
                <a:ea typeface="+mn-lt"/>
                <a:cs typeface="+mn-lt"/>
              </a:rPr>
              <a:t> </a:t>
            </a:r>
            <a:r>
              <a:rPr lang="en-US" sz="1400" kern="100" err="1">
                <a:ea typeface="+mn-lt"/>
                <a:cs typeface="+mn-lt"/>
              </a:rPr>
              <a:t>edukasyon</a:t>
            </a:r>
            <a:r>
              <a:rPr lang="en-US" sz="1400" kern="100">
                <a:ea typeface="+mn-lt"/>
                <a:cs typeface="+mn-lt"/>
              </a:rPr>
              <a:t> ay </a:t>
            </a:r>
            <a:r>
              <a:rPr lang="en-US" sz="1400" kern="100" err="1">
                <a:ea typeface="+mn-lt"/>
                <a:cs typeface="+mn-lt"/>
              </a:rPr>
              <a:t>dapat</a:t>
            </a:r>
            <a:r>
              <a:rPr lang="en-US" sz="1400" kern="100">
                <a:ea typeface="+mn-lt"/>
                <a:cs typeface="+mn-lt"/>
              </a:rPr>
              <a:t> </a:t>
            </a:r>
            <a:r>
              <a:rPr lang="en-US" sz="1400" kern="100" err="1">
                <a:ea typeface="+mn-lt"/>
                <a:cs typeface="+mn-lt"/>
              </a:rPr>
              <a:t>ibigay</a:t>
            </a:r>
            <a:r>
              <a:rPr lang="en-US" sz="1400" kern="100">
                <a:effectLst/>
                <a:ea typeface="+mn-lt"/>
                <a:cs typeface="+mn-lt"/>
              </a:rPr>
              <a:t>.</a:t>
            </a:r>
            <a:endParaRPr lang="ja-JP" sz="1400">
              <a:ea typeface="+mn-lt"/>
              <a:cs typeface="+mn-lt"/>
            </a:endParaRPr>
          </a:p>
          <a:p>
            <a:pPr marL="0" indent="0" algn="just">
              <a:buNone/>
            </a:pPr>
            <a:r>
              <a:rPr lang="en-US" sz="1400" kern="100">
                <a:ea typeface="+mn-lt"/>
                <a:cs typeface="+mn-lt"/>
              </a:rPr>
              <a:t>⑩ 5 </a:t>
            </a:r>
            <a:r>
              <a:rPr lang="en-US" sz="1400" kern="100" err="1">
                <a:ea typeface="+mn-lt"/>
                <a:cs typeface="+mn-lt"/>
              </a:rPr>
              <a:t>Pagmamaneho</a:t>
            </a:r>
            <a:r>
              <a:rPr lang="en-US" sz="1400" kern="100">
                <a:ea typeface="+mn-lt"/>
                <a:cs typeface="+mn-lt"/>
              </a:rPr>
              <a:t> </a:t>
            </a:r>
            <a:r>
              <a:rPr lang="en-US" sz="1400" kern="100" err="1">
                <a:ea typeface="+mn-lt"/>
                <a:cs typeface="+mn-lt"/>
              </a:rPr>
              <a:t>sa</a:t>
            </a:r>
            <a:r>
              <a:rPr lang="en-US" sz="1400" kern="100">
                <a:ea typeface="+mn-lt"/>
                <a:cs typeface="+mn-lt"/>
              </a:rPr>
              <a:t> </a:t>
            </a:r>
            <a:r>
              <a:rPr lang="en-US" sz="1400" kern="100" err="1">
                <a:ea typeface="+mn-lt"/>
                <a:cs typeface="+mn-lt"/>
              </a:rPr>
              <a:t>mga</a:t>
            </a:r>
            <a:r>
              <a:rPr lang="en-US" sz="1400" kern="100">
                <a:ea typeface="+mn-lt"/>
                <a:cs typeface="+mn-lt"/>
              </a:rPr>
              <a:t> aerial work platform </a:t>
            </a:r>
            <a:r>
              <a:rPr lang="en-US" sz="1400" kern="100" err="1">
                <a:ea typeface="+mn-lt"/>
                <a:cs typeface="+mn-lt"/>
              </a:rPr>
              <a:t>na</a:t>
            </a:r>
            <a:r>
              <a:rPr lang="en-US" sz="1400" kern="100">
                <a:ea typeface="+mn-lt"/>
                <a:cs typeface="+mn-lt"/>
              </a:rPr>
              <a:t> may </a:t>
            </a:r>
            <a:r>
              <a:rPr lang="en-US" sz="1400" kern="100" err="1">
                <a:ea typeface="+mn-lt"/>
                <a:cs typeface="+mn-lt"/>
              </a:rPr>
              <a:t>taas</a:t>
            </a:r>
            <a:r>
              <a:rPr lang="en-US" sz="1400" kern="100">
                <a:ea typeface="+mn-lt"/>
                <a:cs typeface="+mn-lt"/>
              </a:rPr>
              <a:t> </a:t>
            </a:r>
            <a:r>
              <a:rPr lang="en-US" sz="1400" kern="100" err="1">
                <a:ea typeface="+mn-lt"/>
                <a:cs typeface="+mn-lt"/>
              </a:rPr>
              <a:t>na</a:t>
            </a:r>
            <a:r>
              <a:rPr lang="en-US" sz="1400" kern="100">
                <a:ea typeface="+mn-lt"/>
                <a:cs typeface="+mn-lt"/>
              </a:rPr>
              <a:t> </a:t>
            </a:r>
            <a:r>
              <a:rPr lang="en-US" sz="1400" kern="100" err="1">
                <a:ea typeface="+mn-lt"/>
                <a:cs typeface="+mn-lt"/>
              </a:rPr>
              <a:t>sahig</a:t>
            </a:r>
            <a:r>
              <a:rPr lang="en-US" sz="1400" kern="100">
                <a:ea typeface="+mn-lt"/>
                <a:cs typeface="+mn-lt"/>
              </a:rPr>
              <a:t> </a:t>
            </a:r>
            <a:r>
              <a:rPr lang="en-US" sz="1400" kern="100" err="1">
                <a:ea typeface="+mn-lt"/>
                <a:cs typeface="+mn-lt"/>
              </a:rPr>
              <a:t>sa</a:t>
            </a:r>
            <a:r>
              <a:rPr lang="en-US" sz="1400" kern="100">
                <a:ea typeface="+mn-lt"/>
                <a:cs typeface="+mn-lt"/>
              </a:rPr>
              <a:t> </a:t>
            </a:r>
            <a:r>
              <a:rPr lang="en-US" sz="1400" kern="100" err="1">
                <a:ea typeface="+mn-lt"/>
                <a:cs typeface="+mn-lt"/>
              </a:rPr>
              <a:t>trabaho</a:t>
            </a:r>
            <a:r>
              <a:rPr lang="en-US" sz="1400" kern="100">
                <a:ea typeface="+mn-lt"/>
                <a:cs typeface="+mn-lt"/>
              </a:rPr>
              <a:t> </a:t>
            </a:r>
            <a:r>
              <a:rPr lang="en-US" sz="1400" kern="100" err="1">
                <a:ea typeface="+mn-lt"/>
                <a:cs typeface="+mn-lt"/>
              </a:rPr>
              <a:t>na</a:t>
            </a:r>
            <a:r>
              <a:rPr lang="en-US" sz="1400" kern="100">
                <a:ea typeface="+mn-lt"/>
                <a:cs typeface="+mn-lt"/>
              </a:rPr>
              <a:t> </a:t>
            </a:r>
            <a:r>
              <a:rPr lang="en-US" sz="1400" kern="100" err="1">
                <a:ea typeface="+mn-lt"/>
                <a:cs typeface="+mn-lt"/>
              </a:rPr>
              <a:t>wala</a:t>
            </a:r>
            <a:r>
              <a:rPr lang="en-US" sz="1400" kern="100">
                <a:ea typeface="+mn-lt"/>
                <a:cs typeface="+mn-lt"/>
              </a:rPr>
              <a:t> </a:t>
            </a:r>
            <a:r>
              <a:rPr lang="en-US" sz="1400" kern="100">
                <a:effectLst/>
                <a:ea typeface="+mn-lt"/>
                <a:cs typeface="+mn-lt"/>
              </a:rPr>
              <a:t>pang </a:t>
            </a:r>
            <a:r>
              <a:rPr lang="en-US" sz="1400" kern="100">
                <a:ea typeface="+mn-lt"/>
                <a:cs typeface="+mn-lt"/>
              </a:rPr>
              <a:t>10 metro</a:t>
            </a:r>
            <a:endParaRPr lang="en-US" sz="1400">
              <a:cs typeface="Calibri" panose="020F0502020204030204"/>
            </a:endParaRPr>
          </a:p>
          <a:p>
            <a:pPr marL="0" indent="0" algn="just">
              <a:buNone/>
            </a:pPr>
            <a:r>
              <a:rPr lang="en-US" sz="1400" kern="100">
                <a:ea typeface="+mn-lt"/>
                <a:cs typeface="+mn-lt"/>
              </a:rPr>
              <a:t>㊶ Mga </a:t>
            </a:r>
            <a:r>
              <a:rPr lang="en-US" sz="1400" kern="100" err="1">
                <a:ea typeface="+mn-lt"/>
                <a:cs typeface="+mn-lt"/>
              </a:rPr>
              <a:t>gawaing</a:t>
            </a:r>
            <a:r>
              <a:rPr lang="en-US" sz="1400" kern="100">
                <a:ea typeface="+mn-lt"/>
                <a:cs typeface="+mn-lt"/>
              </a:rPr>
              <a:t> </a:t>
            </a:r>
            <a:r>
              <a:rPr lang="en-US" sz="1400" kern="100" err="1">
                <a:ea typeface="+mn-lt"/>
                <a:cs typeface="+mn-lt"/>
              </a:rPr>
              <a:t>nauugnay</a:t>
            </a:r>
            <a:r>
              <a:rPr lang="en-US" sz="1400" kern="100">
                <a:ea typeface="+mn-lt"/>
                <a:cs typeface="+mn-lt"/>
              </a:rPr>
              <a:t> </a:t>
            </a:r>
            <a:r>
              <a:rPr lang="en-US" sz="1400" kern="100" err="1">
                <a:ea typeface="+mn-lt"/>
                <a:cs typeface="+mn-lt"/>
              </a:rPr>
              <a:t>sa</a:t>
            </a:r>
            <a:r>
              <a:rPr lang="en-US" sz="1400" kern="100">
                <a:ea typeface="+mn-lt"/>
                <a:cs typeface="+mn-lt"/>
              </a:rPr>
              <a:t> </a:t>
            </a:r>
            <a:r>
              <a:rPr lang="en-US" sz="1400" kern="100" err="1">
                <a:ea typeface="+mn-lt"/>
                <a:cs typeface="+mn-lt"/>
              </a:rPr>
              <a:t>gawaing</a:t>
            </a:r>
            <a:r>
              <a:rPr lang="en-US" sz="1400" kern="100">
                <a:ea typeface="+mn-lt"/>
                <a:cs typeface="+mn-lt"/>
              </a:rPr>
              <a:t> </a:t>
            </a:r>
            <a:r>
              <a:rPr lang="en-US" sz="1400" kern="100" err="1">
                <a:ea typeface="+mn-lt"/>
                <a:cs typeface="+mn-lt"/>
              </a:rPr>
              <a:t>isinagawa</a:t>
            </a:r>
            <a:r>
              <a:rPr lang="en-US" sz="1400" kern="100">
                <a:ea typeface="+mn-lt"/>
                <a:cs typeface="+mn-lt"/>
              </a:rPr>
              <a:t> </a:t>
            </a:r>
            <a:r>
              <a:rPr lang="en-US" sz="1400" kern="100" err="1">
                <a:ea typeface="+mn-lt"/>
                <a:cs typeface="+mn-lt"/>
              </a:rPr>
              <a:t>gamit</a:t>
            </a:r>
            <a:r>
              <a:rPr lang="en-US" sz="1400" kern="100">
                <a:ea typeface="+mn-lt"/>
                <a:cs typeface="+mn-lt"/>
              </a:rPr>
              <a:t> ang full harness type </a:t>
            </a:r>
            <a:r>
              <a:rPr lang="en-US" sz="1400" kern="100" err="1">
                <a:ea typeface="+mn-lt"/>
                <a:cs typeface="+mn-lt"/>
              </a:rPr>
              <a:t>na</a:t>
            </a:r>
            <a:r>
              <a:rPr lang="en-US" sz="1400" kern="100">
                <a:ea typeface="+mn-lt"/>
                <a:cs typeface="+mn-lt"/>
              </a:rPr>
              <a:t> </a:t>
            </a:r>
            <a:r>
              <a:rPr lang="en-US" sz="1400" kern="100" err="1">
                <a:ea typeface="+mn-lt"/>
                <a:cs typeface="+mn-lt"/>
              </a:rPr>
              <a:t>kagamitan</a:t>
            </a:r>
            <a:r>
              <a:rPr lang="en-US" sz="1400" kern="100">
                <a:ea typeface="+mn-lt"/>
                <a:cs typeface="+mn-lt"/>
              </a:rPr>
              <a:t> </a:t>
            </a:r>
            <a:r>
              <a:rPr lang="en-US" sz="1400" kern="100" err="1">
                <a:ea typeface="+mn-lt"/>
                <a:cs typeface="+mn-lt"/>
              </a:rPr>
              <a:t>sa</a:t>
            </a:r>
            <a:r>
              <a:rPr lang="en-US" sz="1400" kern="100">
                <a:ea typeface="+mn-lt"/>
                <a:cs typeface="+mn-lt"/>
              </a:rPr>
              <a:t> </a:t>
            </a:r>
            <a:r>
              <a:rPr lang="en-US" sz="1400" kern="100" err="1">
                <a:ea typeface="+mn-lt"/>
                <a:cs typeface="+mn-lt"/>
              </a:rPr>
              <a:t>pag-iwas</a:t>
            </a:r>
            <a:r>
              <a:rPr lang="en-US" sz="1400" kern="100">
                <a:ea typeface="+mn-lt"/>
                <a:cs typeface="+mn-lt"/>
              </a:rPr>
              <a:t> </a:t>
            </a:r>
            <a:r>
              <a:rPr lang="en-US" sz="1400" kern="100" err="1">
                <a:ea typeface="+mn-lt"/>
                <a:cs typeface="+mn-lt"/>
              </a:rPr>
              <a:t>sa</a:t>
            </a:r>
            <a:r>
              <a:rPr lang="en-US" sz="1400" kern="100">
                <a:ea typeface="+mn-lt"/>
                <a:cs typeface="+mn-lt"/>
              </a:rPr>
              <a:t> </a:t>
            </a:r>
            <a:r>
              <a:rPr lang="en-US" sz="1400" kern="100" err="1">
                <a:ea typeface="+mn-lt"/>
                <a:cs typeface="+mn-lt"/>
              </a:rPr>
              <a:t>pagkahulog</a:t>
            </a:r>
            <a:r>
              <a:rPr lang="en-US" sz="1400" kern="100">
                <a:ea typeface="+mn-lt"/>
                <a:cs typeface="+mn-lt"/>
              </a:rPr>
              <a:t> </a:t>
            </a:r>
            <a:r>
              <a:rPr lang="en-US" sz="1400" kern="100" err="1">
                <a:ea typeface="+mn-lt"/>
                <a:cs typeface="+mn-lt"/>
              </a:rPr>
              <a:t>sa</a:t>
            </a:r>
            <a:r>
              <a:rPr lang="en-US" sz="1400" kern="100">
                <a:ea typeface="+mn-lt"/>
                <a:cs typeface="+mn-lt"/>
              </a:rPr>
              <a:t> </a:t>
            </a:r>
            <a:r>
              <a:rPr lang="en-US" sz="1400" kern="100" err="1">
                <a:effectLst/>
                <a:ea typeface="+mn-lt"/>
                <a:cs typeface="+mn-lt"/>
              </a:rPr>
              <a:t>mga</a:t>
            </a:r>
            <a:r>
              <a:rPr lang="en-US" sz="1400" kern="100">
                <a:effectLst/>
                <a:ea typeface="+mn-lt"/>
                <a:cs typeface="+mn-lt"/>
              </a:rPr>
              <a:t> </a:t>
            </a:r>
            <a:r>
              <a:rPr lang="en-US" sz="1400" kern="100" err="1">
                <a:ea typeface="+mn-lt"/>
                <a:cs typeface="+mn-lt"/>
              </a:rPr>
              <a:t>lugar</a:t>
            </a:r>
            <a:r>
              <a:rPr lang="en-US" sz="1400" kern="100">
                <a:ea typeface="+mn-lt"/>
                <a:cs typeface="+mn-lt"/>
              </a:rPr>
              <a:t> kung </a:t>
            </a:r>
            <a:r>
              <a:rPr lang="en-US" sz="1400" kern="100" err="1">
                <a:ea typeface="+mn-lt"/>
                <a:cs typeface="+mn-lt"/>
              </a:rPr>
              <a:t>saan</a:t>
            </a:r>
            <a:r>
              <a:rPr lang="en-US" sz="1400" kern="100">
                <a:ea typeface="+mn-lt"/>
                <a:cs typeface="+mn-lt"/>
              </a:rPr>
              <a:t> </a:t>
            </a:r>
            <a:r>
              <a:rPr lang="en-US" sz="1400" kern="100" err="1">
                <a:ea typeface="+mn-lt"/>
                <a:cs typeface="+mn-lt"/>
              </a:rPr>
              <a:t>mahirap</a:t>
            </a:r>
            <a:r>
              <a:rPr lang="en-US" sz="1400" kern="100">
                <a:ea typeface="+mn-lt"/>
                <a:cs typeface="+mn-lt"/>
              </a:rPr>
              <a:t> </a:t>
            </a:r>
            <a:r>
              <a:rPr lang="en-US" sz="1400" kern="100" err="1">
                <a:ea typeface="+mn-lt"/>
                <a:cs typeface="+mn-lt"/>
              </a:rPr>
              <a:t>magbigay</a:t>
            </a:r>
            <a:r>
              <a:rPr lang="en-US" sz="1400" kern="100">
                <a:ea typeface="+mn-lt"/>
                <a:cs typeface="+mn-lt"/>
              </a:rPr>
              <a:t> </a:t>
            </a:r>
            <a:r>
              <a:rPr lang="en-US" sz="1400" kern="100">
                <a:effectLst/>
                <a:ea typeface="+mn-lt"/>
                <a:cs typeface="+mn-lt"/>
              </a:rPr>
              <a:t>ng </a:t>
            </a:r>
            <a:r>
              <a:rPr lang="en-US" sz="1400" kern="100" err="1">
                <a:ea typeface="+mn-lt"/>
                <a:cs typeface="+mn-lt"/>
              </a:rPr>
              <a:t>sahig</a:t>
            </a:r>
            <a:r>
              <a:rPr lang="en-US" sz="1400" kern="100">
                <a:ea typeface="+mn-lt"/>
                <a:cs typeface="+mn-lt"/>
              </a:rPr>
              <a:t> </a:t>
            </a:r>
            <a:r>
              <a:rPr lang="en-US" sz="1400" kern="100">
                <a:effectLst/>
                <a:ea typeface="+mn-lt"/>
                <a:cs typeface="+mn-lt"/>
              </a:rPr>
              <a:t>ng </a:t>
            </a:r>
            <a:r>
              <a:rPr lang="en-US" sz="1400" kern="100" err="1">
                <a:ea typeface="+mn-lt"/>
                <a:cs typeface="+mn-lt"/>
              </a:rPr>
              <a:t>trabaho</a:t>
            </a:r>
            <a:r>
              <a:rPr lang="en-US" sz="1400" kern="100">
                <a:ea typeface="+mn-lt"/>
                <a:cs typeface="+mn-lt"/>
              </a:rPr>
              <a:t> </a:t>
            </a:r>
            <a:r>
              <a:rPr lang="en-US" sz="1400" kern="100" err="1">
                <a:ea typeface="+mn-lt"/>
                <a:cs typeface="+mn-lt"/>
              </a:rPr>
              <a:t>sa</a:t>
            </a:r>
            <a:r>
              <a:rPr lang="en-US" sz="1400" kern="100">
                <a:ea typeface="+mn-lt"/>
                <a:cs typeface="+mn-lt"/>
              </a:rPr>
              <a:t> </a:t>
            </a:r>
            <a:r>
              <a:rPr lang="en-US" sz="1400" kern="100" err="1">
                <a:ea typeface="+mn-lt"/>
                <a:cs typeface="+mn-lt"/>
              </a:rPr>
              <a:t>taas</a:t>
            </a:r>
            <a:r>
              <a:rPr lang="en-US" sz="1400" kern="100">
                <a:ea typeface="+mn-lt"/>
                <a:cs typeface="+mn-lt"/>
              </a:rPr>
              <a:t> </a:t>
            </a:r>
            <a:r>
              <a:rPr lang="en-US" sz="1400" kern="100" err="1">
                <a:ea typeface="+mn-lt"/>
                <a:cs typeface="+mn-lt"/>
              </a:rPr>
              <a:t>na</a:t>
            </a:r>
            <a:r>
              <a:rPr lang="en-US" sz="1400" kern="100">
                <a:ea typeface="+mn-lt"/>
                <a:cs typeface="+mn-lt"/>
              </a:rPr>
              <a:t> 2 metro o </a:t>
            </a:r>
            <a:r>
              <a:rPr lang="en-US" sz="1400" kern="100" err="1">
                <a:ea typeface="+mn-lt"/>
                <a:cs typeface="+mn-lt"/>
              </a:rPr>
              <a:t>higit</a:t>
            </a:r>
            <a:r>
              <a:rPr lang="en-US" sz="1400" kern="100">
                <a:ea typeface="+mn-lt"/>
                <a:cs typeface="+mn-lt"/>
              </a:rPr>
              <a:t> pa.</a:t>
            </a:r>
            <a:endParaRPr lang="ja-JP" sz="1400">
              <a:ea typeface="游ゴシック"/>
              <a:cs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86104358"/>
      </p:ext>
    </p:extLst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3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385269"/>
          </a:xfrm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r>
              <a:rPr lang="en-US" altLang="ja-JP" sz="2400" b="1">
                <a:latin typeface="Meiryo UI" panose="020B0604030504040204" pitchFamily="50" charset="-128"/>
                <a:ea typeface="Meiryo UI" panose="020B0604030504040204" pitchFamily="50" charset="-128"/>
              </a:rPr>
              <a:t>Mga </a:t>
            </a:r>
            <a:r>
              <a:rPr lang="en-US" altLang="ja-JP" sz="2400" b="1" err="1">
                <a:latin typeface="Meiryo UI" panose="020B0604030504040204" pitchFamily="50" charset="-128"/>
                <a:ea typeface="Meiryo UI" panose="020B0604030504040204" pitchFamily="50" charset="-128"/>
              </a:rPr>
              <a:t>Naaangkop</a:t>
            </a:r>
            <a:r>
              <a:rPr lang="en-US" altLang="ja-JP" sz="2400" b="1">
                <a:latin typeface="Meiryo UI" panose="020B0604030504040204" pitchFamily="50" charset="-128"/>
                <a:ea typeface="Meiryo UI" panose="020B0604030504040204" pitchFamily="50" charset="-128"/>
              </a:rPr>
              <a:t> </a:t>
            </a:r>
            <a:r>
              <a:rPr lang="en-US" altLang="ja-JP" sz="2400" b="1" err="1">
                <a:latin typeface="Meiryo UI" panose="020B0604030504040204" pitchFamily="50" charset="-128"/>
                <a:ea typeface="Meiryo UI" panose="020B0604030504040204" pitchFamily="50" charset="-128"/>
              </a:rPr>
              <a:t>na</a:t>
            </a:r>
            <a:r>
              <a:rPr lang="en-US" altLang="ja-JP" sz="2400" b="1">
                <a:latin typeface="Meiryo UI" panose="020B0604030504040204" pitchFamily="50" charset="-128"/>
                <a:ea typeface="Meiryo UI" panose="020B0604030504040204" pitchFamily="50" charset="-128"/>
              </a:rPr>
              <a:t> Batas at </a:t>
            </a:r>
            <a:r>
              <a:rPr lang="en-US" altLang="ja-JP" sz="2400" b="1" err="1">
                <a:latin typeface="Meiryo UI" panose="020B0604030504040204" pitchFamily="50" charset="-128"/>
                <a:ea typeface="Meiryo UI" panose="020B0604030504040204" pitchFamily="50" charset="-128"/>
              </a:rPr>
              <a:t>Regulasyon</a:t>
            </a:r>
            <a:r>
              <a:rPr lang="en-US" altLang="ja-JP" sz="2400" b="1">
                <a:latin typeface="Meiryo UI" panose="020B0604030504040204" pitchFamily="50" charset="-128"/>
                <a:ea typeface="Meiryo UI" panose="020B0604030504040204" pitchFamily="50" charset="-128"/>
              </a:rPr>
              <a:t> </a:t>
            </a:r>
            <a:r>
              <a:rPr lang="ja-JP" altLang="en-US" sz="2400" b="1">
                <a:latin typeface="Meiryo UI" panose="020B0604030504040204" pitchFamily="50" charset="-128"/>
                <a:ea typeface="Meiryo UI" panose="020B0604030504040204" pitchFamily="50" charset="-128"/>
              </a:rPr>
              <a:t>（２）</a:t>
            </a:r>
            <a:endParaRPr kumimoji="1" lang="ja-JP" altLang="en-US" sz="2400" b="1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3542616" y="6400413"/>
            <a:ext cx="4628046" cy="27699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r"/>
            <a:r>
              <a:rPr lang="en-US" altLang="ja-JP" sz="1200" dirty="0" err="1">
                <a:solidFill>
                  <a:prstClr val="black"/>
                </a:solidFill>
              </a:rPr>
              <a:t>teksto</a:t>
            </a:r>
            <a:r>
              <a:rPr lang="en-US" altLang="ja-JP" sz="1200" dirty="0">
                <a:solidFill>
                  <a:prstClr val="black"/>
                </a:solidFill>
              </a:rPr>
              <a:t> p.</a:t>
            </a:r>
            <a:r>
              <a:rPr lang="ja-JP" altLang="en-US" sz="1200" dirty="0">
                <a:solidFill>
                  <a:prstClr val="black"/>
                </a:solidFill>
              </a:rPr>
              <a:t>１９１、１９２</a:t>
            </a:r>
            <a:r>
              <a:rPr lang="en-US" altLang="ja-JP" sz="1200" dirty="0">
                <a:solidFill>
                  <a:prstClr val="black"/>
                </a:solidFill>
              </a:rPr>
              <a:t>/</a:t>
            </a:r>
            <a:r>
              <a:rPr lang="en-US" altLang="ja-JP" sz="1200" dirty="0" err="1">
                <a:solidFill>
                  <a:prstClr val="black"/>
                </a:solidFill>
              </a:rPr>
              <a:t>Suportang</a:t>
            </a:r>
            <a:r>
              <a:rPr lang="en-US" altLang="ja-JP" sz="1200" dirty="0">
                <a:solidFill>
                  <a:prstClr val="black"/>
                </a:solidFill>
              </a:rPr>
              <a:t> </a:t>
            </a:r>
            <a:r>
              <a:rPr lang="en-US" altLang="ja-JP" sz="1200" dirty="0" err="1">
                <a:solidFill>
                  <a:prstClr val="black"/>
                </a:solidFill>
              </a:rPr>
              <a:t>Aklat-Aralin</a:t>
            </a:r>
            <a:r>
              <a:rPr lang="en-US" altLang="ja-JP" sz="1200" dirty="0">
                <a:solidFill>
                  <a:prstClr val="black"/>
                </a:solidFill>
              </a:rPr>
              <a:t> p.</a:t>
            </a:r>
            <a:r>
              <a:rPr lang="ja-JP" altLang="en-US" sz="1200" dirty="0" smtClean="0">
                <a:solidFill>
                  <a:prstClr val="black"/>
                </a:solidFill>
              </a:rPr>
              <a:t>７６～７７</a:t>
            </a:r>
            <a:endParaRPr lang="ja-JP" altLang="en-US" sz="1200" dirty="0">
              <a:solidFill>
                <a:prstClr val="black"/>
              </a:solidFill>
            </a:endParaRP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712B29-8DFD-45C1-BE8F-2E7F44751CDC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86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コンテンツ プレースホルダー 4"/>
          <p:cNvSpPr txBox="1">
            <a:spLocks/>
          </p:cNvSpPr>
          <p:nvPr/>
        </p:nvSpPr>
        <p:spPr>
          <a:xfrm>
            <a:off x="628649" y="852738"/>
            <a:ext cx="7886701" cy="2388728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en-US" altLang="ja-JP" sz="1200" b="1" u="sng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Mga </a:t>
            </a:r>
            <a:r>
              <a:rPr lang="en-US" altLang="ja-JP" sz="1200" b="1" u="sng" err="1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kwalipikasyon</a:t>
            </a:r>
            <a:r>
              <a:rPr lang="en-US" altLang="ja-JP" sz="1200" b="1" u="sng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 para </a:t>
            </a:r>
            <a:r>
              <a:rPr lang="en-US" altLang="ja-JP" sz="1200" b="1" u="sng" err="1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sa</a:t>
            </a:r>
            <a:r>
              <a:rPr lang="en-US" altLang="ja-JP" sz="1200" b="1" u="sng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 </a:t>
            </a:r>
            <a:r>
              <a:rPr lang="en-US" altLang="ja-JP" sz="1200" b="1" u="sng" err="1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mga</a:t>
            </a:r>
            <a:r>
              <a:rPr lang="en-US" altLang="ja-JP" sz="1200" b="1" u="sng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 </a:t>
            </a:r>
            <a:r>
              <a:rPr lang="en-US" altLang="ja-JP" sz="1200" b="1" u="sng" err="1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paghihigpit</a:t>
            </a:r>
            <a:r>
              <a:rPr lang="en-US" altLang="ja-JP" sz="1200" b="1" u="sng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 </a:t>
            </a:r>
            <a:r>
              <a:rPr lang="en-US" altLang="ja-JP" sz="1200" b="1" u="sng" err="1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sa</a:t>
            </a:r>
            <a:r>
              <a:rPr lang="en-US" altLang="ja-JP" sz="1200" b="1" u="sng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 </a:t>
            </a:r>
            <a:r>
              <a:rPr lang="en-US" altLang="ja-JP" sz="1200" b="1" u="sng" err="1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trabaho</a:t>
            </a:r>
            <a:r>
              <a:rPr lang="en-US" altLang="ja-JP" sz="1200" b="1" u="sng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 (</a:t>
            </a:r>
            <a:r>
              <a:rPr lang="en-US" altLang="ja-JP" sz="1200" b="1" u="sng" err="1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na</a:t>
            </a:r>
            <a:r>
              <a:rPr lang="en-US" altLang="ja-JP" sz="1200" b="1" u="sng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 may </a:t>
            </a:r>
            <a:r>
              <a:rPr lang="en-US" altLang="ja-JP" sz="1200" b="1" u="sng" err="1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kaugnayan</a:t>
            </a:r>
            <a:r>
              <a:rPr lang="en-US" altLang="ja-JP" sz="1200" b="1" u="sng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 </a:t>
            </a:r>
            <a:r>
              <a:rPr lang="en-US" altLang="ja-JP" sz="1200" b="1" u="sng" err="1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sa</a:t>
            </a:r>
            <a:r>
              <a:rPr lang="en-US" altLang="ja-JP" sz="1200" b="1" u="sng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 </a:t>
            </a:r>
            <a:r>
              <a:rPr lang="en-US" altLang="ja-JP" sz="1200" b="1" u="sng" err="1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Artikulo</a:t>
            </a:r>
            <a:r>
              <a:rPr lang="en-US" altLang="ja-JP" sz="1200" b="1" u="sng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 41 ng Mga </a:t>
            </a:r>
            <a:r>
              <a:rPr lang="en-US" altLang="ja-JP" sz="1200" b="1" u="sng" err="1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Regulasyon</a:t>
            </a:r>
            <a:r>
              <a:rPr lang="en-US" altLang="ja-JP" sz="1200" b="1" u="sng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 </a:t>
            </a:r>
            <a:r>
              <a:rPr lang="en-US" altLang="ja-JP" sz="1200" b="1" u="sng" err="1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sa</a:t>
            </a:r>
            <a:r>
              <a:rPr lang="en-US" altLang="ja-JP" sz="1200" b="1" u="sng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 </a:t>
            </a:r>
            <a:r>
              <a:rPr lang="en-US" altLang="ja-JP" sz="1200" b="1" u="sng" err="1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Kaligtasan</a:t>
            </a:r>
            <a:r>
              <a:rPr lang="en-US" altLang="ja-JP" sz="1200" b="1" u="sng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 at </a:t>
            </a:r>
            <a:r>
              <a:rPr lang="en-US" altLang="ja-JP" sz="1200" b="1" u="sng" err="1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Kalusugan</a:t>
            </a:r>
            <a:r>
              <a:rPr lang="en-US" altLang="ja-JP" sz="1200" b="1" u="sng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) </a:t>
            </a:r>
            <a:endParaRPr lang="ja-JP" altLang="en-US" sz="1200" b="1" u="sng">
              <a:solidFill>
                <a:prstClr val="black"/>
              </a:solidFill>
              <a:latin typeface="Arial" panose="020B0604020202020204" pitchFamily="34" charset="0"/>
              <a:ea typeface="Meiryo UI" panose="020B0604030504040204" pitchFamily="50" charset="-128"/>
              <a:cs typeface="Arial" panose="020B060402020202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ja-JP" altLang="en-US" sz="1200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　　</a:t>
            </a:r>
            <a:r>
              <a:rPr lang="en-US" altLang="ja-JP" sz="1200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Mga </a:t>
            </a:r>
            <a:r>
              <a:rPr lang="en-US" altLang="ja-JP" sz="1200" err="1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taong</a:t>
            </a:r>
            <a:r>
              <a:rPr lang="en-US" altLang="ja-JP" sz="1200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 </a:t>
            </a:r>
            <a:r>
              <a:rPr lang="en-US" altLang="ja-JP" sz="1200" err="1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maaaring</a:t>
            </a:r>
            <a:r>
              <a:rPr lang="en-US" altLang="ja-JP" sz="1200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 </a:t>
            </a:r>
            <a:r>
              <a:rPr lang="en-US" altLang="ja-JP" sz="1200" err="1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magtrabaho</a:t>
            </a:r>
            <a:r>
              <a:rPr lang="en-US" altLang="ja-JP" sz="1200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 </a:t>
            </a:r>
            <a:r>
              <a:rPr lang="en-US" altLang="ja-JP" sz="1200" err="1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sa</a:t>
            </a:r>
            <a:r>
              <a:rPr lang="en-US" altLang="ja-JP" sz="1200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 </a:t>
            </a:r>
            <a:r>
              <a:rPr lang="en-US" altLang="ja-JP" sz="1200" err="1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mga</a:t>
            </a:r>
            <a:r>
              <a:rPr lang="en-US" altLang="ja-JP" sz="1200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 aerial work platform </a:t>
            </a:r>
            <a:r>
              <a:rPr lang="en-US" altLang="ja-JP" sz="1200" err="1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na</a:t>
            </a:r>
            <a:r>
              <a:rPr lang="en-US" altLang="ja-JP" sz="1200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 may </a:t>
            </a:r>
            <a:r>
              <a:rPr lang="en-US" altLang="ja-JP" sz="1200" err="1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taas</a:t>
            </a:r>
            <a:r>
              <a:rPr lang="en-US" altLang="ja-JP" sz="1200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 </a:t>
            </a:r>
            <a:r>
              <a:rPr lang="en-US" altLang="ja-JP" sz="1200" err="1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na</a:t>
            </a:r>
            <a:r>
              <a:rPr lang="en-US" altLang="ja-JP" sz="1200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 </a:t>
            </a:r>
            <a:r>
              <a:rPr lang="en-US" altLang="ja-JP" sz="1200" err="1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sahig</a:t>
            </a:r>
            <a:r>
              <a:rPr lang="en-US" altLang="ja-JP" sz="1200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 </a:t>
            </a:r>
            <a:r>
              <a:rPr lang="en-US" altLang="ja-JP" sz="1200" err="1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sa</a:t>
            </a:r>
            <a:r>
              <a:rPr lang="en-US" altLang="ja-JP" sz="1200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 </a:t>
            </a:r>
            <a:r>
              <a:rPr lang="en-US" altLang="ja-JP" sz="1200" err="1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trabaho</a:t>
            </a:r>
            <a:r>
              <a:rPr lang="en-US" altLang="ja-JP" sz="1200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 </a:t>
            </a:r>
            <a:r>
              <a:rPr lang="en-US" altLang="ja-JP" sz="1200" err="1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na</a:t>
            </a:r>
            <a:r>
              <a:rPr lang="en-US" altLang="ja-JP" sz="1200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 10 metro o </a:t>
            </a:r>
            <a:r>
              <a:rPr lang="en-US" altLang="ja-JP" sz="1200" err="1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higit</a:t>
            </a:r>
            <a:r>
              <a:rPr lang="en-US" altLang="ja-JP" sz="1200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 pa (</a:t>
            </a:r>
            <a:r>
              <a:rPr lang="en-US" altLang="ja-JP" sz="1200" err="1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hindi</a:t>
            </a:r>
            <a:r>
              <a:rPr lang="en-US" altLang="ja-JP" sz="1200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 </a:t>
            </a:r>
            <a:r>
              <a:rPr lang="en-US" altLang="ja-JP" sz="1200" err="1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kasama</a:t>
            </a:r>
            <a:r>
              <a:rPr lang="en-US" altLang="ja-JP" sz="1200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 ang </a:t>
            </a:r>
            <a:r>
              <a:rPr lang="en-US" altLang="ja-JP" sz="1200" err="1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pagmamaneho</a:t>
            </a:r>
            <a:r>
              <a:rPr lang="en-US" altLang="ja-JP" sz="1200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 </a:t>
            </a:r>
            <a:r>
              <a:rPr lang="en-US" altLang="ja-JP" sz="1200" err="1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sa</a:t>
            </a:r>
            <a:r>
              <a:rPr lang="en-US" altLang="ja-JP" sz="1200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 </a:t>
            </a:r>
            <a:r>
              <a:rPr lang="en-US" altLang="ja-JP" sz="1200" err="1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kalsada</a:t>
            </a:r>
            <a:r>
              <a:rPr lang="en-US" altLang="ja-JP" sz="1200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)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ja-JP" sz="1200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Ang </a:t>
            </a:r>
            <a:r>
              <a:rPr lang="en-US" altLang="ja-JP" sz="1200" err="1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mga</a:t>
            </a:r>
            <a:r>
              <a:rPr lang="en-US" altLang="ja-JP" sz="1200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 </a:t>
            </a:r>
            <a:r>
              <a:rPr lang="en-US" altLang="ja-JP" sz="1200" err="1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nakalista</a:t>
            </a:r>
            <a:r>
              <a:rPr lang="en-US" altLang="ja-JP" sz="1200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 </a:t>
            </a:r>
            <a:r>
              <a:rPr lang="en-US" altLang="ja-JP" sz="1200" err="1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sa</a:t>
            </a:r>
            <a:r>
              <a:rPr lang="en-US" altLang="ja-JP" sz="1200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 </a:t>
            </a:r>
            <a:r>
              <a:rPr lang="en-US" altLang="ja-JP" sz="1200" err="1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ibaba</a:t>
            </a:r>
            <a:r>
              <a:rPr lang="en-US" altLang="ja-JP" sz="1200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.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ja-JP" sz="1200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① Ang </a:t>
            </a:r>
            <a:r>
              <a:rPr lang="en-US" altLang="ja-JP" sz="1200" err="1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mga</a:t>
            </a:r>
            <a:r>
              <a:rPr lang="en-US" altLang="ja-JP" sz="1200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 </a:t>
            </a:r>
            <a:r>
              <a:rPr lang="en-US" altLang="ja-JP" sz="1200" err="1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nakatapos</a:t>
            </a:r>
            <a:r>
              <a:rPr lang="en-US" altLang="ja-JP" sz="1200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 ng </a:t>
            </a:r>
            <a:r>
              <a:rPr lang="en-US" altLang="ja-JP" sz="1200" err="1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pagsasanay</a:t>
            </a:r>
            <a:r>
              <a:rPr lang="en-US" altLang="ja-JP" sz="1200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 </a:t>
            </a:r>
            <a:r>
              <a:rPr lang="en-US" altLang="ja-JP" sz="1200" err="1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sa</a:t>
            </a:r>
            <a:r>
              <a:rPr lang="en-US" altLang="ja-JP" sz="1200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 </a:t>
            </a:r>
            <a:r>
              <a:rPr lang="en-US" altLang="ja-JP" sz="1200" err="1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kasanayan</a:t>
            </a:r>
            <a:r>
              <a:rPr lang="en-US" altLang="ja-JP" sz="1200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 </a:t>
            </a:r>
            <a:r>
              <a:rPr lang="en-US" altLang="ja-JP" sz="1200" err="1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sa</a:t>
            </a:r>
            <a:r>
              <a:rPr lang="en-US" altLang="ja-JP" sz="1200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 </a:t>
            </a:r>
            <a:r>
              <a:rPr lang="en-US" altLang="ja-JP" sz="1200" err="1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pagmamaneho</a:t>
            </a:r>
            <a:r>
              <a:rPr lang="en-US" altLang="ja-JP" sz="1200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 ng </a:t>
            </a:r>
            <a:r>
              <a:rPr lang="en-US" altLang="ja-JP" sz="1200" err="1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sasakyan</a:t>
            </a:r>
            <a:r>
              <a:rPr lang="en-US" altLang="ja-JP" sz="1200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 </a:t>
            </a:r>
            <a:r>
              <a:rPr lang="en-US" altLang="ja-JP" sz="1200" err="1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sa</a:t>
            </a:r>
            <a:r>
              <a:rPr lang="en-US" altLang="ja-JP" sz="1200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 </a:t>
            </a:r>
            <a:r>
              <a:rPr lang="en-US" altLang="ja-JP" sz="1200" err="1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trabaho</a:t>
            </a:r>
            <a:r>
              <a:rPr lang="en-US" altLang="ja-JP" sz="1200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 </a:t>
            </a:r>
            <a:r>
              <a:rPr lang="en-US" altLang="ja-JP" sz="1200" err="1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sa</a:t>
            </a:r>
            <a:r>
              <a:rPr lang="en-US" altLang="ja-JP" sz="1200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 </a:t>
            </a:r>
            <a:r>
              <a:rPr lang="en-US" altLang="ja-JP" sz="1200" err="1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mataas</a:t>
            </a:r>
            <a:r>
              <a:rPr lang="en-US" altLang="ja-JP" sz="1200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 </a:t>
            </a:r>
            <a:r>
              <a:rPr lang="en-US" altLang="ja-JP" sz="1200" err="1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na</a:t>
            </a:r>
            <a:r>
              <a:rPr lang="en-US" altLang="ja-JP" sz="1200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 </a:t>
            </a:r>
            <a:r>
              <a:rPr lang="en-US" altLang="ja-JP" sz="1200" err="1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lugar</a:t>
            </a:r>
            <a:endParaRPr lang="en-US" altLang="ja-JP" sz="1200">
              <a:solidFill>
                <a:prstClr val="black"/>
              </a:solidFill>
              <a:latin typeface="Arial" panose="020B0604020202020204" pitchFamily="34" charset="0"/>
              <a:ea typeface="Meiryo UI" panose="020B0604030504040204" pitchFamily="50" charset="-128"/>
              <a:cs typeface="Arial" panose="020B060402020202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ja-JP" sz="1200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② </a:t>
            </a:r>
            <a:r>
              <a:rPr lang="en-US" altLang="ja-JP" sz="1200" err="1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Iba</a:t>
            </a:r>
            <a:r>
              <a:rPr lang="en-US" altLang="ja-JP" sz="1200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 pang </a:t>
            </a:r>
            <a:r>
              <a:rPr lang="en-US" altLang="ja-JP" sz="1200" err="1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mga</a:t>
            </a:r>
            <a:r>
              <a:rPr lang="en-US" altLang="ja-JP" sz="1200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 </a:t>
            </a:r>
            <a:r>
              <a:rPr lang="en-US" altLang="ja-JP" sz="1200" err="1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tao</a:t>
            </a:r>
            <a:r>
              <a:rPr lang="en-US" altLang="ja-JP" sz="1200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 </a:t>
            </a:r>
            <a:r>
              <a:rPr lang="en-US" altLang="ja-JP" sz="1200" err="1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na</a:t>
            </a:r>
            <a:r>
              <a:rPr lang="en-US" altLang="ja-JP" sz="1200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 </a:t>
            </a:r>
            <a:r>
              <a:rPr lang="en-US" altLang="ja-JP" sz="1200" err="1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tinukoy</a:t>
            </a:r>
            <a:r>
              <a:rPr lang="en-US" altLang="ja-JP" sz="1200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 ng </a:t>
            </a:r>
            <a:r>
              <a:rPr lang="en-US" altLang="ja-JP" sz="1200" err="1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Ministro</a:t>
            </a:r>
            <a:r>
              <a:rPr lang="en-US" altLang="ja-JP" sz="1200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 ng </a:t>
            </a:r>
            <a:r>
              <a:rPr lang="en-US" altLang="ja-JP" sz="1200" err="1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Kalusugan</a:t>
            </a:r>
            <a:r>
              <a:rPr lang="en-US" altLang="ja-JP" sz="1200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, </a:t>
            </a:r>
            <a:r>
              <a:rPr lang="en-US" altLang="ja-JP" sz="1200" err="1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Paggawa</a:t>
            </a:r>
            <a:r>
              <a:rPr lang="en-US" altLang="ja-JP" sz="1200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 at </a:t>
            </a:r>
            <a:r>
              <a:rPr lang="en-US" altLang="ja-JP" sz="1200" err="1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Kapakanan</a:t>
            </a:r>
            <a:endParaRPr lang="en-US" altLang="ja-JP" sz="1200">
              <a:solidFill>
                <a:prstClr val="black"/>
              </a:solidFill>
              <a:latin typeface="Arial" panose="020B0604020202020204" pitchFamily="34" charset="0"/>
              <a:ea typeface="Meiryo UI" panose="020B0604030504040204" pitchFamily="50" charset="-128"/>
              <a:cs typeface="Arial" panose="020B060402020202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altLang="ja-JP" sz="1200">
              <a:solidFill>
                <a:prstClr val="black"/>
              </a:solidFill>
              <a:latin typeface="Arial" panose="020B0604020202020204" pitchFamily="34" charset="0"/>
              <a:ea typeface="Meiryo UI" panose="020B0604030504040204" pitchFamily="50" charset="-128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en-US" altLang="ja-JP" sz="1200" b="1" u="sng" err="1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Muling</a:t>
            </a:r>
            <a:r>
              <a:rPr lang="en-US" altLang="ja-JP" sz="1200" b="1" u="sng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 </a:t>
            </a:r>
            <a:r>
              <a:rPr lang="en-US" altLang="ja-JP" sz="1200" b="1" u="sng" err="1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pagpapalabas</a:t>
            </a:r>
            <a:r>
              <a:rPr lang="en-US" altLang="ja-JP" sz="1200" b="1" u="sng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 ng </a:t>
            </a:r>
            <a:r>
              <a:rPr lang="en-US" altLang="ja-JP" sz="1200" b="1" u="sng" err="1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sertipiko</a:t>
            </a:r>
            <a:r>
              <a:rPr lang="en-US" altLang="ja-JP" sz="1200" b="1" u="sng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 ng </a:t>
            </a:r>
            <a:r>
              <a:rPr lang="en-US" altLang="ja-JP" sz="1200" b="1" u="sng" err="1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pagkumpleto</a:t>
            </a:r>
            <a:r>
              <a:rPr lang="en-US" altLang="ja-JP" sz="1200" b="1" u="sng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 ng </a:t>
            </a:r>
            <a:r>
              <a:rPr lang="en-US" altLang="ja-JP" sz="1200" b="1" u="sng" err="1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pagsasanay</a:t>
            </a:r>
            <a:r>
              <a:rPr lang="en-US" altLang="ja-JP" sz="1200" b="1" u="sng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 </a:t>
            </a:r>
            <a:r>
              <a:rPr lang="en-US" altLang="ja-JP" sz="1200" b="1" u="sng" err="1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sa</a:t>
            </a:r>
            <a:r>
              <a:rPr lang="en-US" altLang="ja-JP" sz="1200" b="1" u="sng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 </a:t>
            </a:r>
            <a:r>
              <a:rPr lang="en-US" altLang="ja-JP" sz="1200" b="1" u="sng" err="1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kasanayan</a:t>
            </a:r>
            <a:r>
              <a:rPr lang="en-US" altLang="ja-JP" sz="1200" b="1" u="sng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, </a:t>
            </a:r>
            <a:r>
              <a:rPr lang="en-US" altLang="ja-JP" sz="1200" b="1" u="sng" err="1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atbp</a:t>
            </a:r>
            <a:r>
              <a:rPr lang="en-US" altLang="ja-JP" sz="1200" b="1" u="sng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. (</a:t>
            </a:r>
            <a:r>
              <a:rPr lang="en-US" altLang="ja-JP" sz="1200" b="1" u="sng" err="1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na</a:t>
            </a:r>
            <a:r>
              <a:rPr lang="en-US" altLang="ja-JP" sz="1200" b="1" u="sng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 </a:t>
            </a:r>
            <a:r>
              <a:rPr lang="en-US" altLang="ja-JP" sz="1200" b="1" u="sng" err="1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nauugnay</a:t>
            </a:r>
            <a:r>
              <a:rPr lang="en-US" altLang="ja-JP" sz="1200" b="1" u="sng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 </a:t>
            </a:r>
            <a:r>
              <a:rPr lang="en-US" altLang="ja-JP" sz="1200" b="1" u="sng" err="1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sa</a:t>
            </a:r>
            <a:r>
              <a:rPr lang="en-US" altLang="ja-JP" sz="1200" b="1" u="sng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 </a:t>
            </a:r>
            <a:r>
              <a:rPr lang="en-US" altLang="ja-JP" sz="1200" b="1" u="sng" err="1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Artikulo</a:t>
            </a:r>
            <a:r>
              <a:rPr lang="en-US" altLang="ja-JP" sz="1200" b="1" u="sng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 82 ng Mga </a:t>
            </a:r>
            <a:r>
              <a:rPr lang="en-US" altLang="ja-JP" sz="1200" b="1" u="sng" err="1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Regulasyon</a:t>
            </a:r>
            <a:r>
              <a:rPr lang="en-US" altLang="ja-JP" sz="1200" b="1" u="sng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 </a:t>
            </a:r>
            <a:r>
              <a:rPr lang="en-US" altLang="ja-JP" sz="1200" b="1" u="sng" err="1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sa</a:t>
            </a:r>
            <a:r>
              <a:rPr lang="en-US" altLang="ja-JP" sz="1200" b="1" u="sng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 </a:t>
            </a:r>
            <a:r>
              <a:rPr lang="en-US" altLang="ja-JP" sz="1200" b="1" u="sng" err="1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Kaligtasan</a:t>
            </a:r>
            <a:r>
              <a:rPr lang="en-US" altLang="ja-JP" sz="1200" b="1" u="sng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 at </a:t>
            </a:r>
            <a:r>
              <a:rPr lang="en-US" altLang="ja-JP" sz="1200" b="1" u="sng" err="1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Kalusugan</a:t>
            </a:r>
            <a:r>
              <a:rPr lang="en-US" altLang="ja-JP" sz="1200" b="1" u="sng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)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ja-JP" altLang="en-US" sz="1200" b="1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　</a:t>
            </a:r>
            <a:r>
              <a:rPr lang="en-US" altLang="ja-JP" sz="1200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① Kung ang </a:t>
            </a:r>
            <a:r>
              <a:rPr lang="en-US" altLang="ja-JP" sz="1200" err="1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isang</a:t>
            </a:r>
            <a:r>
              <a:rPr lang="en-US" altLang="ja-JP" sz="1200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 </a:t>
            </a:r>
            <a:r>
              <a:rPr lang="en-US" altLang="ja-JP" sz="1200" err="1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tao</a:t>
            </a:r>
            <a:r>
              <a:rPr lang="en-US" altLang="ja-JP" sz="1200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 </a:t>
            </a:r>
            <a:r>
              <a:rPr lang="en-US" altLang="ja-JP" sz="1200" err="1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na</a:t>
            </a:r>
            <a:r>
              <a:rPr lang="en-US" altLang="ja-JP" sz="1200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 </a:t>
            </a:r>
            <a:r>
              <a:rPr lang="en-US" altLang="ja-JP" sz="1200" err="1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nakatanggap</a:t>
            </a:r>
            <a:r>
              <a:rPr lang="en-US" altLang="ja-JP" sz="1200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 ng </a:t>
            </a:r>
            <a:r>
              <a:rPr lang="en-US" altLang="ja-JP" sz="1200" err="1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sertipiko</a:t>
            </a:r>
            <a:r>
              <a:rPr lang="en-US" altLang="ja-JP" sz="1200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 ng </a:t>
            </a:r>
            <a:r>
              <a:rPr lang="en-US" altLang="ja-JP" sz="1200" err="1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pagsasanay</a:t>
            </a:r>
            <a:r>
              <a:rPr lang="en-US" altLang="ja-JP" sz="1200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 </a:t>
            </a:r>
            <a:r>
              <a:rPr lang="en-US" altLang="ja-JP" sz="1200" err="1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sa</a:t>
            </a:r>
            <a:r>
              <a:rPr lang="en-US" altLang="ja-JP" sz="1200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 </a:t>
            </a:r>
            <a:r>
              <a:rPr lang="en-US" altLang="ja-JP" sz="1200" err="1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kasanayan</a:t>
            </a:r>
            <a:r>
              <a:rPr lang="en-US" altLang="ja-JP" sz="1200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 ay </a:t>
            </a:r>
            <a:r>
              <a:rPr lang="en-US" altLang="ja-JP" sz="1200" err="1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nawala</a:t>
            </a:r>
            <a:r>
              <a:rPr lang="en-US" altLang="ja-JP" sz="1200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 o </a:t>
            </a:r>
            <a:r>
              <a:rPr lang="en-US" altLang="ja-JP" sz="1200" err="1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nasira</a:t>
            </a:r>
            <a:r>
              <a:rPr lang="en-US" altLang="ja-JP" sz="1200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, ang </a:t>
            </a:r>
            <a:r>
              <a:rPr lang="en-US" altLang="ja-JP" sz="1200" err="1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sertipiko</a:t>
            </a:r>
            <a:r>
              <a:rPr lang="en-US" altLang="ja-JP" sz="1200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 ng </a:t>
            </a:r>
            <a:r>
              <a:rPr lang="en-US" altLang="ja-JP" sz="1200" err="1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pagsasanay</a:t>
            </a:r>
            <a:r>
              <a:rPr lang="en-US" altLang="ja-JP" sz="1200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 </a:t>
            </a:r>
            <a:r>
              <a:rPr lang="en-US" altLang="ja-JP" sz="1200" err="1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sa</a:t>
            </a:r>
            <a:r>
              <a:rPr lang="en-US" altLang="ja-JP" sz="1200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 </a:t>
            </a:r>
            <a:r>
              <a:rPr lang="en-US" altLang="ja-JP" sz="1200" err="1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kasanayan</a:t>
            </a:r>
            <a:r>
              <a:rPr lang="en-US" altLang="ja-JP" sz="1200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 ay </a:t>
            </a:r>
            <a:r>
              <a:rPr lang="en-US" altLang="ja-JP" sz="1200" err="1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muling</a:t>
            </a:r>
            <a:r>
              <a:rPr lang="en-US" altLang="ja-JP" sz="1200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 </a:t>
            </a:r>
            <a:r>
              <a:rPr lang="en-US" altLang="ja-JP" sz="1200" err="1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ibibigay</a:t>
            </a:r>
            <a:r>
              <a:rPr lang="en-US" altLang="ja-JP" sz="1200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.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ja-JP" sz="1200" err="1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Isumite</a:t>
            </a:r>
            <a:r>
              <a:rPr lang="en-US" altLang="ja-JP" sz="1200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 ang application form (Form No. 18) </a:t>
            </a:r>
            <a:r>
              <a:rPr lang="en-US" altLang="ja-JP" sz="1200" err="1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sa</a:t>
            </a:r>
            <a:r>
              <a:rPr lang="en-US" altLang="ja-JP" sz="1200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 </a:t>
            </a:r>
            <a:r>
              <a:rPr lang="en-US" altLang="ja-JP" sz="1200" err="1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rehistradong</a:t>
            </a:r>
            <a:r>
              <a:rPr lang="en-US" altLang="ja-JP" sz="1200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 </a:t>
            </a:r>
            <a:r>
              <a:rPr lang="en-US" altLang="ja-JP" sz="1200" err="1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institusyon</a:t>
            </a:r>
            <a:r>
              <a:rPr lang="en-US" altLang="ja-JP" sz="1200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 ng </a:t>
            </a:r>
            <a:r>
              <a:rPr lang="en-US" altLang="ja-JP" sz="1200" err="1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pagsasanay</a:t>
            </a:r>
            <a:r>
              <a:rPr lang="en-US" altLang="ja-JP" sz="1200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 </a:t>
            </a:r>
            <a:r>
              <a:rPr lang="en-US" altLang="ja-JP" sz="1200" err="1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na</a:t>
            </a:r>
            <a:r>
              <a:rPr lang="en-US" altLang="ja-JP" sz="1200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 </a:t>
            </a:r>
            <a:r>
              <a:rPr lang="en-US" altLang="ja-JP" sz="1200" err="1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nakatanggap</a:t>
            </a:r>
            <a:r>
              <a:rPr lang="en-US" altLang="ja-JP" sz="1200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 ng </a:t>
            </a:r>
            <a:r>
              <a:rPr lang="en-US" altLang="ja-JP" sz="1200" err="1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sertipiko</a:t>
            </a:r>
            <a:r>
              <a:rPr lang="en-US" altLang="ja-JP" sz="1200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 ng </a:t>
            </a:r>
            <a:r>
              <a:rPr lang="en-US" altLang="ja-JP" sz="1200" err="1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pagkumpleto</a:t>
            </a:r>
            <a:r>
              <a:rPr lang="en-US" altLang="ja-JP" sz="1200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 ng </a:t>
            </a:r>
            <a:r>
              <a:rPr lang="en-US" altLang="ja-JP" sz="1200" err="1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pagsasanay</a:t>
            </a:r>
            <a:r>
              <a:rPr lang="en-US" altLang="ja-JP" sz="1200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 </a:t>
            </a:r>
            <a:r>
              <a:rPr lang="en-US" altLang="ja-JP" sz="1200" err="1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sa</a:t>
            </a:r>
            <a:r>
              <a:rPr lang="en-US" altLang="ja-JP" sz="1200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 </a:t>
            </a:r>
            <a:r>
              <a:rPr lang="en-US" altLang="ja-JP" sz="1200" err="1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kasanayan</a:t>
            </a:r>
            <a:r>
              <a:rPr lang="en-US" altLang="ja-JP" sz="1200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, at </a:t>
            </a:r>
            <a:r>
              <a:rPr lang="en-US" altLang="ja-JP" sz="1200" err="1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muling</a:t>
            </a:r>
            <a:r>
              <a:rPr lang="en-US" altLang="ja-JP" sz="1200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 </a:t>
            </a:r>
            <a:r>
              <a:rPr lang="en-US" altLang="ja-JP" sz="1200" err="1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ibigay</a:t>
            </a:r>
            <a:r>
              <a:rPr lang="en-US" altLang="ja-JP" sz="1200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 ang </a:t>
            </a:r>
            <a:r>
              <a:rPr lang="en-US" altLang="ja-JP" sz="1200" err="1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sertipiko</a:t>
            </a:r>
            <a:r>
              <a:rPr lang="en-US" altLang="ja-JP" sz="1200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 ng </a:t>
            </a:r>
            <a:r>
              <a:rPr lang="en-US" altLang="ja-JP" sz="1200" err="1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pagkumpleto</a:t>
            </a:r>
            <a:r>
              <a:rPr lang="en-US" altLang="ja-JP" sz="1200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 ng </a:t>
            </a:r>
            <a:r>
              <a:rPr lang="en-US" altLang="ja-JP" sz="1200" err="1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pagsasanay</a:t>
            </a:r>
            <a:r>
              <a:rPr lang="en-US" altLang="ja-JP" sz="1200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 </a:t>
            </a:r>
            <a:r>
              <a:rPr lang="en-US" altLang="ja-JP" sz="1200" err="1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sa</a:t>
            </a:r>
            <a:r>
              <a:rPr lang="en-US" altLang="ja-JP" sz="1200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 </a:t>
            </a:r>
            <a:r>
              <a:rPr lang="en-US" altLang="ja-JP" sz="1200" err="1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kasanayan</a:t>
            </a:r>
            <a:r>
              <a:rPr lang="en-US" altLang="ja-JP" sz="1200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.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ja-JP" sz="1200" err="1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kailangang</a:t>
            </a:r>
            <a:r>
              <a:rPr lang="en-US" altLang="ja-JP" sz="1200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 </a:t>
            </a:r>
            <a:r>
              <a:rPr lang="en-US" altLang="ja-JP" sz="1200" err="1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tumanggap</a:t>
            </a:r>
            <a:r>
              <a:rPr lang="en-US" altLang="ja-JP" sz="1200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.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ja-JP" sz="1200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(2) </a:t>
            </a:r>
            <a:r>
              <a:rPr lang="en-US" altLang="ja-JP" sz="1200" err="1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Kapag</a:t>
            </a:r>
            <a:r>
              <a:rPr lang="en-US" altLang="ja-JP" sz="1200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 ang </a:t>
            </a:r>
            <a:r>
              <a:rPr lang="en-US" altLang="ja-JP" sz="1200" err="1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isang</a:t>
            </a:r>
            <a:r>
              <a:rPr lang="en-US" altLang="ja-JP" sz="1200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 </a:t>
            </a:r>
            <a:r>
              <a:rPr lang="en-US" altLang="ja-JP" sz="1200" err="1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tao</a:t>
            </a:r>
            <a:r>
              <a:rPr lang="en-US" altLang="ja-JP" sz="1200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 </a:t>
            </a:r>
            <a:r>
              <a:rPr lang="en-US" altLang="ja-JP" sz="1200" err="1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na</a:t>
            </a:r>
            <a:r>
              <a:rPr lang="en-US" altLang="ja-JP" sz="1200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 </a:t>
            </a:r>
            <a:r>
              <a:rPr lang="en-US" altLang="ja-JP" sz="1200" err="1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nabigyan</a:t>
            </a:r>
            <a:r>
              <a:rPr lang="en-US" altLang="ja-JP" sz="1200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 ng </a:t>
            </a:r>
            <a:r>
              <a:rPr lang="en-US" altLang="ja-JP" sz="1200" err="1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sertipiko</a:t>
            </a:r>
            <a:r>
              <a:rPr lang="en-US" altLang="ja-JP" sz="1200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 ng </a:t>
            </a:r>
            <a:r>
              <a:rPr lang="en-US" altLang="ja-JP" sz="1200" err="1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pagsasanay</a:t>
            </a:r>
            <a:r>
              <a:rPr lang="en-US" altLang="ja-JP" sz="1200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 </a:t>
            </a:r>
            <a:r>
              <a:rPr lang="en-US" altLang="ja-JP" sz="1200" err="1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sa</a:t>
            </a:r>
            <a:r>
              <a:rPr lang="en-US" altLang="ja-JP" sz="1200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 </a:t>
            </a:r>
            <a:r>
              <a:rPr lang="en-US" altLang="ja-JP" sz="1200" err="1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kasanayan</a:t>
            </a:r>
            <a:r>
              <a:rPr lang="en-US" altLang="ja-JP" sz="1200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 ay </a:t>
            </a:r>
            <a:r>
              <a:rPr lang="en-US" altLang="ja-JP" sz="1200" err="1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nagbago</a:t>
            </a:r>
            <a:r>
              <a:rPr lang="en-US" altLang="ja-JP" sz="1200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 ng </a:t>
            </a:r>
            <a:r>
              <a:rPr lang="en-US" altLang="ja-JP" sz="1200" err="1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kanyang</a:t>
            </a:r>
            <a:r>
              <a:rPr lang="en-US" altLang="ja-JP" sz="1200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 </a:t>
            </a:r>
            <a:r>
              <a:rPr lang="en-US" altLang="ja-JP" sz="1200" err="1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pangalan</a:t>
            </a:r>
            <a:r>
              <a:rPr lang="en-US" altLang="ja-JP" sz="1200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, mag-</a:t>
            </a:r>
            <a:r>
              <a:rPr lang="en-US" altLang="ja-JP" sz="1200" err="1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aplay</a:t>
            </a:r>
            <a:r>
              <a:rPr lang="en-US" altLang="ja-JP" sz="1200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 para </a:t>
            </a:r>
            <a:r>
              <a:rPr lang="en-US" altLang="ja-JP" sz="1200" err="1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sa</a:t>
            </a:r>
            <a:r>
              <a:rPr lang="en-US" altLang="ja-JP" sz="1200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 </a:t>
            </a:r>
            <a:r>
              <a:rPr lang="en-US" altLang="ja-JP" sz="1200" err="1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aplikasyon</a:t>
            </a:r>
            <a:r>
              <a:rPr lang="en-US" altLang="ja-JP" sz="1200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 </a:t>
            </a:r>
            <a:r>
              <a:rPr lang="en-US" altLang="ja-JP" sz="1200" err="1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sa</a:t>
            </a:r>
            <a:r>
              <a:rPr lang="en-US" altLang="ja-JP" sz="1200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 </a:t>
            </a:r>
            <a:r>
              <a:rPr lang="en-US" altLang="ja-JP" sz="1200" err="1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pagpapalit</a:t>
            </a:r>
            <a:r>
              <a:rPr lang="en-US" altLang="ja-JP" sz="1200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 ng </a:t>
            </a:r>
            <a:r>
              <a:rPr lang="en-US" altLang="ja-JP" sz="1200" err="1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sertipiko</a:t>
            </a:r>
            <a:r>
              <a:rPr lang="en-US" altLang="ja-JP" sz="1200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 ng </a:t>
            </a:r>
            <a:r>
              <a:rPr lang="en-US" altLang="ja-JP" sz="1200" err="1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pagsasanay</a:t>
            </a:r>
            <a:r>
              <a:rPr lang="en-US" altLang="ja-JP" sz="1200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 </a:t>
            </a:r>
            <a:r>
              <a:rPr lang="en-US" altLang="ja-JP" sz="1200" err="1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sa</a:t>
            </a:r>
            <a:r>
              <a:rPr lang="en-US" altLang="ja-JP" sz="1200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 </a:t>
            </a:r>
            <a:r>
              <a:rPr lang="en-US" altLang="ja-JP" sz="1200" err="1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kasanayan</a:t>
            </a:r>
            <a:r>
              <a:rPr lang="en-US" altLang="ja-JP" sz="1200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 (Form </a:t>
            </a:r>
            <a:r>
              <a:rPr lang="en-US" altLang="ja-JP" sz="1200" err="1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Blg</a:t>
            </a:r>
            <a:r>
              <a:rPr lang="en-US" altLang="ja-JP" sz="1200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. 18).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ja-JP" sz="1200" err="1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Dapat</a:t>
            </a:r>
            <a:r>
              <a:rPr lang="en-US" altLang="ja-JP" sz="1200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 </a:t>
            </a:r>
            <a:r>
              <a:rPr lang="en-US" altLang="ja-JP" sz="1200" err="1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itong</a:t>
            </a:r>
            <a:r>
              <a:rPr lang="en-US" altLang="ja-JP" sz="1200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 </a:t>
            </a:r>
            <a:r>
              <a:rPr lang="en-US" altLang="ja-JP" sz="1200" err="1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isumite</a:t>
            </a:r>
            <a:r>
              <a:rPr lang="en-US" altLang="ja-JP" sz="1200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 </a:t>
            </a:r>
            <a:r>
              <a:rPr lang="en-US" altLang="ja-JP" sz="1200" err="1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sa</a:t>
            </a:r>
            <a:r>
              <a:rPr lang="en-US" altLang="ja-JP" sz="1200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 </a:t>
            </a:r>
            <a:r>
              <a:rPr lang="en-US" altLang="ja-JP" sz="1200" err="1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rehistradong</a:t>
            </a:r>
            <a:r>
              <a:rPr lang="en-US" altLang="ja-JP" sz="1200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 </a:t>
            </a:r>
            <a:r>
              <a:rPr lang="en-US" altLang="ja-JP" sz="1200" err="1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institusyon</a:t>
            </a:r>
            <a:r>
              <a:rPr lang="en-US" altLang="ja-JP" sz="1200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 ng </a:t>
            </a:r>
            <a:r>
              <a:rPr lang="en-US" altLang="ja-JP" sz="1200" err="1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pagsasanay</a:t>
            </a:r>
            <a:r>
              <a:rPr lang="en-US" altLang="ja-JP" sz="1200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 </a:t>
            </a:r>
            <a:r>
              <a:rPr lang="en-US" altLang="ja-JP" sz="1200" err="1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na</a:t>
            </a:r>
            <a:r>
              <a:rPr lang="en-US" altLang="ja-JP" sz="1200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 </a:t>
            </a:r>
            <a:r>
              <a:rPr lang="en-US" altLang="ja-JP" sz="1200" err="1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nakatanggap</a:t>
            </a:r>
            <a:r>
              <a:rPr lang="en-US" altLang="ja-JP" sz="1200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 ng </a:t>
            </a:r>
            <a:r>
              <a:rPr lang="en-US" altLang="ja-JP" sz="1200" err="1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sertipiko</a:t>
            </a:r>
            <a:r>
              <a:rPr lang="en-US" altLang="ja-JP" sz="1200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 ng </a:t>
            </a:r>
            <a:r>
              <a:rPr lang="en-US" altLang="ja-JP" sz="1200" err="1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pagkumpleto</a:t>
            </a:r>
            <a:r>
              <a:rPr lang="en-US" altLang="ja-JP" sz="1200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 ng </a:t>
            </a:r>
            <a:r>
              <a:rPr lang="en-US" altLang="ja-JP" sz="1200" err="1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pagsasanay</a:t>
            </a:r>
            <a:r>
              <a:rPr lang="en-US" altLang="ja-JP" sz="1200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 </a:t>
            </a:r>
            <a:r>
              <a:rPr lang="en-US" altLang="ja-JP" sz="1200" err="1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sa</a:t>
            </a:r>
            <a:r>
              <a:rPr lang="en-US" altLang="ja-JP" sz="1200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 </a:t>
            </a:r>
            <a:r>
              <a:rPr lang="en-US" altLang="ja-JP" sz="1200" err="1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kasanayan</a:t>
            </a:r>
            <a:r>
              <a:rPr lang="en-US" altLang="ja-JP" sz="1200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 at ang </a:t>
            </a:r>
            <a:r>
              <a:rPr lang="en-US" altLang="ja-JP" sz="1200" err="1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sertipiko</a:t>
            </a:r>
            <a:r>
              <a:rPr lang="en-US" altLang="ja-JP" sz="1200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 ng </a:t>
            </a:r>
            <a:r>
              <a:rPr lang="en-US" altLang="ja-JP" sz="1200" err="1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pagkumpleto</a:t>
            </a:r>
            <a:r>
              <a:rPr lang="en-US" altLang="ja-JP" sz="1200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 ng </a:t>
            </a:r>
            <a:r>
              <a:rPr lang="en-US" altLang="ja-JP" sz="1200" err="1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pagsasanay</a:t>
            </a:r>
            <a:r>
              <a:rPr lang="en-US" altLang="ja-JP" sz="1200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 </a:t>
            </a:r>
            <a:r>
              <a:rPr lang="en-US" altLang="ja-JP" sz="1200" err="1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sa</a:t>
            </a:r>
            <a:r>
              <a:rPr lang="en-US" altLang="ja-JP" sz="1200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 </a:t>
            </a:r>
            <a:r>
              <a:rPr lang="en-US" altLang="ja-JP" sz="1200" err="1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kasanayan</a:t>
            </a:r>
            <a:r>
              <a:rPr lang="en-US" altLang="ja-JP" sz="1200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 ay </a:t>
            </a:r>
            <a:r>
              <a:rPr lang="en-US" altLang="ja-JP" sz="1200" err="1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dapat</a:t>
            </a:r>
            <a:r>
              <a:rPr lang="en-US" altLang="ja-JP" sz="1200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 </a:t>
            </a:r>
            <a:r>
              <a:rPr lang="en-US" altLang="ja-JP" sz="1200" err="1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na</a:t>
            </a:r>
            <a:r>
              <a:rPr lang="en-US" altLang="ja-JP" sz="1200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 </a:t>
            </a:r>
            <a:r>
              <a:rPr lang="en-US" altLang="ja-JP" sz="1200" err="1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muling</a:t>
            </a:r>
            <a:r>
              <a:rPr lang="en-US" altLang="ja-JP" sz="1200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 </a:t>
            </a:r>
            <a:r>
              <a:rPr lang="en-US" altLang="ja-JP" sz="1200" err="1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isulat</a:t>
            </a:r>
            <a:r>
              <a:rPr lang="en-US" altLang="ja-JP" sz="1200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.</a:t>
            </a:r>
            <a:endParaRPr lang="ja-JP" altLang="en-US" sz="1200">
              <a:solidFill>
                <a:prstClr val="black"/>
              </a:solidFill>
              <a:latin typeface="Arial" panose="020B0604020202020204" pitchFamily="34" charset="0"/>
              <a:ea typeface="Meiryo UI" panose="020B0604030504040204" pitchFamily="50" charset="-128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5142651"/>
      </p:ext>
    </p:extLst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3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385269"/>
          </a:xfrm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r>
              <a:rPr lang="en-US" altLang="ja-JP" sz="2400" b="1">
                <a:latin typeface="Meiryo UI" panose="020B0604030504040204" pitchFamily="50" charset="-128"/>
                <a:ea typeface="Meiryo UI" panose="020B0604030504040204" pitchFamily="50" charset="-128"/>
              </a:rPr>
              <a:t>Mga </a:t>
            </a:r>
            <a:r>
              <a:rPr lang="en-US" altLang="ja-JP" sz="2400" b="1" err="1">
                <a:latin typeface="Meiryo UI" panose="020B0604030504040204" pitchFamily="50" charset="-128"/>
                <a:ea typeface="Meiryo UI" panose="020B0604030504040204" pitchFamily="50" charset="-128"/>
              </a:rPr>
              <a:t>Naaangkop</a:t>
            </a:r>
            <a:r>
              <a:rPr lang="en-US" altLang="ja-JP" sz="2400" b="1">
                <a:latin typeface="Meiryo UI" panose="020B0604030504040204" pitchFamily="50" charset="-128"/>
                <a:ea typeface="Meiryo UI" panose="020B0604030504040204" pitchFamily="50" charset="-128"/>
              </a:rPr>
              <a:t> </a:t>
            </a:r>
            <a:r>
              <a:rPr lang="en-US" altLang="ja-JP" sz="2400" b="1" err="1">
                <a:latin typeface="Meiryo UI" panose="020B0604030504040204" pitchFamily="50" charset="-128"/>
                <a:ea typeface="Meiryo UI" panose="020B0604030504040204" pitchFamily="50" charset="-128"/>
              </a:rPr>
              <a:t>na</a:t>
            </a:r>
            <a:r>
              <a:rPr lang="en-US" altLang="ja-JP" sz="2400" b="1">
                <a:latin typeface="Meiryo UI" panose="020B0604030504040204" pitchFamily="50" charset="-128"/>
                <a:ea typeface="Meiryo UI" panose="020B0604030504040204" pitchFamily="50" charset="-128"/>
              </a:rPr>
              <a:t> Batas at </a:t>
            </a:r>
            <a:r>
              <a:rPr lang="en-US" altLang="ja-JP" sz="2400" b="1" err="1">
                <a:latin typeface="Meiryo UI" panose="020B0604030504040204" pitchFamily="50" charset="-128"/>
                <a:ea typeface="Meiryo UI" panose="020B0604030504040204" pitchFamily="50" charset="-128"/>
              </a:rPr>
              <a:t>Regulasyon</a:t>
            </a:r>
            <a:r>
              <a:rPr lang="en-US" altLang="ja-JP" sz="2400" b="1">
                <a:latin typeface="Meiryo UI" panose="020B0604030504040204" pitchFamily="50" charset="-128"/>
                <a:ea typeface="Meiryo UI" panose="020B0604030504040204" pitchFamily="50" charset="-128"/>
              </a:rPr>
              <a:t> </a:t>
            </a:r>
            <a:r>
              <a:rPr lang="ja-JP" altLang="en-US" sz="2400" b="1">
                <a:latin typeface="Meiryo UI" panose="020B0604030504040204" pitchFamily="50" charset="-128"/>
                <a:ea typeface="Meiryo UI" panose="020B0604030504040204" pitchFamily="50" charset="-128"/>
              </a:rPr>
              <a:t>（３）</a:t>
            </a:r>
            <a:endParaRPr kumimoji="1" lang="ja-JP" altLang="en-US" sz="2400" b="1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4084685" y="6400413"/>
            <a:ext cx="4085977" cy="27699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r"/>
            <a:r>
              <a:rPr lang="en-US" altLang="ja-JP" sz="1200" dirty="0" err="1">
                <a:solidFill>
                  <a:prstClr val="black"/>
                </a:solidFill>
              </a:rPr>
              <a:t>teksto</a:t>
            </a:r>
            <a:r>
              <a:rPr lang="en-US" altLang="ja-JP" sz="1200" dirty="0">
                <a:solidFill>
                  <a:prstClr val="black"/>
                </a:solidFill>
              </a:rPr>
              <a:t> p.</a:t>
            </a:r>
            <a:r>
              <a:rPr lang="ja-JP" altLang="en-US" sz="1200" dirty="0">
                <a:solidFill>
                  <a:prstClr val="black"/>
                </a:solidFill>
              </a:rPr>
              <a:t>１９４</a:t>
            </a:r>
            <a:r>
              <a:rPr lang="en-US" altLang="ja-JP" sz="1200" dirty="0">
                <a:solidFill>
                  <a:prstClr val="black"/>
                </a:solidFill>
              </a:rPr>
              <a:t>/</a:t>
            </a:r>
            <a:r>
              <a:rPr lang="en-US" altLang="ja-JP" sz="1200" dirty="0" err="1">
                <a:solidFill>
                  <a:prstClr val="black"/>
                </a:solidFill>
              </a:rPr>
              <a:t>Suportang</a:t>
            </a:r>
            <a:r>
              <a:rPr lang="en-US" altLang="ja-JP" sz="1200" dirty="0">
                <a:solidFill>
                  <a:prstClr val="black"/>
                </a:solidFill>
              </a:rPr>
              <a:t> </a:t>
            </a:r>
            <a:r>
              <a:rPr lang="en-US" altLang="ja-JP" sz="1200" dirty="0" err="1">
                <a:solidFill>
                  <a:prstClr val="black"/>
                </a:solidFill>
              </a:rPr>
              <a:t>Aklat-Aralin</a:t>
            </a:r>
            <a:r>
              <a:rPr lang="en-US" altLang="ja-JP" sz="1200" dirty="0">
                <a:solidFill>
                  <a:prstClr val="black"/>
                </a:solidFill>
              </a:rPr>
              <a:t> p.</a:t>
            </a:r>
            <a:r>
              <a:rPr lang="ja-JP" altLang="en-US" sz="1200" dirty="0" smtClean="0">
                <a:solidFill>
                  <a:prstClr val="black"/>
                </a:solidFill>
              </a:rPr>
              <a:t>７７～７８</a:t>
            </a:r>
            <a:endParaRPr lang="ja-JP" altLang="en-US" sz="1200" dirty="0">
              <a:solidFill>
                <a:prstClr val="black"/>
              </a:solidFill>
            </a:endParaRP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712B29-8DFD-45C1-BE8F-2E7F44751CDC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87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コンテンツ プレースホルダー 4"/>
          <p:cNvSpPr txBox="1">
            <a:spLocks/>
          </p:cNvSpPr>
          <p:nvPr/>
        </p:nvSpPr>
        <p:spPr>
          <a:xfrm>
            <a:off x="628649" y="852737"/>
            <a:ext cx="5829301" cy="3609753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US" altLang="ja-JP" sz="900" b="1" u="sng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Mga </a:t>
            </a:r>
            <a:r>
              <a:rPr lang="en-US" altLang="ja-JP" sz="900" b="1" u="sng" err="1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bagay</a:t>
            </a:r>
            <a:r>
              <a:rPr lang="en-US" altLang="ja-JP" sz="900" b="1" u="sng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 </a:t>
            </a:r>
            <a:r>
              <a:rPr lang="en-US" altLang="ja-JP" sz="900" b="1" u="sng" err="1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na</a:t>
            </a:r>
            <a:r>
              <a:rPr lang="en-US" altLang="ja-JP" sz="900" b="1" u="sng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 </a:t>
            </a:r>
            <a:r>
              <a:rPr lang="en-US" altLang="ja-JP" sz="900" b="1" u="sng" err="1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dapat</a:t>
            </a:r>
            <a:r>
              <a:rPr lang="en-US" altLang="ja-JP" sz="900" b="1" u="sng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 </a:t>
            </a:r>
            <a:r>
              <a:rPr lang="en-US" altLang="ja-JP" sz="900" b="1" u="sng" err="1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pamahalaan</a:t>
            </a:r>
            <a:r>
              <a:rPr lang="en-US" altLang="ja-JP" sz="900" b="1" u="sng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 </a:t>
            </a:r>
            <a:r>
              <a:rPr lang="en-US" altLang="ja-JP" sz="900" b="1" u="sng" err="1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kapag</a:t>
            </a:r>
            <a:r>
              <a:rPr lang="en-US" altLang="ja-JP" sz="900" b="1" u="sng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 </a:t>
            </a:r>
            <a:r>
              <a:rPr lang="en-US" altLang="ja-JP" sz="900" b="1" u="sng" err="1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nagtatrabaho</a:t>
            </a:r>
            <a:r>
              <a:rPr lang="en-US" altLang="ja-JP" sz="900" b="1" u="sng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 </a:t>
            </a:r>
            <a:r>
              <a:rPr lang="en-US" altLang="ja-JP" sz="900" b="1" u="sng" err="1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sa</a:t>
            </a:r>
            <a:r>
              <a:rPr lang="en-US" altLang="ja-JP" sz="900" b="1" u="sng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 </a:t>
            </a:r>
            <a:r>
              <a:rPr lang="en-US" altLang="ja-JP" sz="900" b="1" u="sng" err="1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mga</a:t>
            </a:r>
            <a:r>
              <a:rPr lang="en-US" altLang="ja-JP" sz="900" b="1" u="sng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 aerial work platform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US" altLang="ja-JP" sz="900" b="1" u="sng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(1) Plano </a:t>
            </a:r>
            <a:r>
              <a:rPr lang="en-US" altLang="ja-JP" sz="900" b="1" u="sng" err="1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sa</a:t>
            </a:r>
            <a:r>
              <a:rPr lang="en-US" altLang="ja-JP" sz="900" b="1" u="sng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 </a:t>
            </a:r>
            <a:r>
              <a:rPr lang="en-US" altLang="ja-JP" sz="900" b="1" u="sng" err="1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trabaho</a:t>
            </a:r>
            <a:r>
              <a:rPr lang="en-US" altLang="ja-JP" sz="900" b="1" u="sng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 (</a:t>
            </a:r>
            <a:r>
              <a:rPr lang="en-US" altLang="ja-JP" sz="900" b="1" u="sng" err="1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na</a:t>
            </a:r>
            <a:r>
              <a:rPr lang="en-US" altLang="ja-JP" sz="900" b="1" u="sng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 </a:t>
            </a:r>
            <a:r>
              <a:rPr lang="en-US" altLang="ja-JP" sz="900" b="1" u="sng" err="1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nauugnay</a:t>
            </a:r>
            <a:r>
              <a:rPr lang="en-US" altLang="ja-JP" sz="900" b="1" u="sng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 </a:t>
            </a:r>
            <a:r>
              <a:rPr lang="en-US" altLang="ja-JP" sz="900" b="1" u="sng" err="1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sa</a:t>
            </a:r>
            <a:r>
              <a:rPr lang="en-US" altLang="ja-JP" sz="900" b="1" u="sng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 </a:t>
            </a:r>
            <a:r>
              <a:rPr lang="en-US" altLang="ja-JP" sz="900" b="1" u="sng" err="1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Artikulo</a:t>
            </a:r>
            <a:r>
              <a:rPr lang="en-US" altLang="ja-JP" sz="900" b="1" u="sng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 194-9 ng Mga </a:t>
            </a:r>
            <a:r>
              <a:rPr lang="en-US" altLang="ja-JP" sz="900" b="1" u="sng" err="1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Regulasyon</a:t>
            </a:r>
            <a:r>
              <a:rPr lang="en-US" altLang="ja-JP" sz="900" b="1" u="sng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 </a:t>
            </a:r>
            <a:r>
              <a:rPr lang="en-US" altLang="ja-JP" sz="900" b="1" u="sng" err="1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sa</a:t>
            </a:r>
            <a:r>
              <a:rPr lang="en-US" altLang="ja-JP" sz="900" b="1" u="sng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 </a:t>
            </a:r>
            <a:r>
              <a:rPr lang="en-US" altLang="ja-JP" sz="900" b="1" u="sng" err="1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Kaligtasan</a:t>
            </a:r>
            <a:r>
              <a:rPr lang="en-US" altLang="ja-JP" sz="900" b="1" u="sng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 at </a:t>
            </a:r>
            <a:r>
              <a:rPr lang="en-US" altLang="ja-JP" sz="900" b="1" u="sng" err="1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Kalusugan</a:t>
            </a:r>
            <a:r>
              <a:rPr lang="en-US" altLang="ja-JP" sz="900" b="1" u="sng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)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US" altLang="ja-JP" sz="900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① </a:t>
            </a:r>
            <a:r>
              <a:rPr lang="en-US" altLang="ja-JP" sz="900" err="1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Kapag</a:t>
            </a:r>
            <a:r>
              <a:rPr lang="en-US" altLang="ja-JP" sz="900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 </a:t>
            </a:r>
            <a:r>
              <a:rPr lang="en-US" altLang="ja-JP" sz="900" err="1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nagtatrabaho</a:t>
            </a:r>
            <a:r>
              <a:rPr lang="en-US" altLang="ja-JP" sz="900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 ang operator ng </a:t>
            </a:r>
            <a:r>
              <a:rPr lang="en-US" altLang="ja-JP" sz="900" err="1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negosyo</a:t>
            </a:r>
            <a:r>
              <a:rPr lang="en-US" altLang="ja-JP" sz="900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 </a:t>
            </a:r>
            <a:r>
              <a:rPr lang="en-US" altLang="ja-JP" sz="900" err="1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gamit</a:t>
            </a:r>
            <a:r>
              <a:rPr lang="en-US" altLang="ja-JP" sz="900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 ang aerial work platform, ang </a:t>
            </a:r>
            <a:r>
              <a:rPr lang="en-US" altLang="ja-JP" sz="900" err="1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sitwasyon</a:t>
            </a:r>
            <a:r>
              <a:rPr lang="en-US" altLang="ja-JP" sz="900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 ng </a:t>
            </a:r>
            <a:r>
              <a:rPr lang="en-US" altLang="ja-JP" sz="900" err="1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lugar</a:t>
            </a:r>
            <a:r>
              <a:rPr lang="en-US" altLang="ja-JP" sz="900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 </a:t>
            </a:r>
            <a:r>
              <a:rPr lang="en-US" altLang="ja-JP" sz="900" err="1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na</a:t>
            </a:r>
            <a:r>
              <a:rPr lang="en-US" altLang="ja-JP" sz="900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 </a:t>
            </a:r>
            <a:r>
              <a:rPr lang="en-US" altLang="ja-JP" sz="900" err="1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nauugnay</a:t>
            </a:r>
            <a:r>
              <a:rPr lang="en-US" altLang="ja-JP" sz="900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 </a:t>
            </a:r>
            <a:r>
              <a:rPr lang="en-US" altLang="ja-JP" sz="900" err="1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sa</a:t>
            </a:r>
            <a:r>
              <a:rPr lang="en-US" altLang="ja-JP" sz="900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 </a:t>
            </a:r>
            <a:r>
              <a:rPr lang="en-US" altLang="ja-JP" sz="900" err="1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trabaho</a:t>
            </a:r>
            <a:r>
              <a:rPr lang="en-US" altLang="ja-JP" sz="900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 at ang aerial work platform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US" altLang="ja-JP" sz="900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Ang </a:t>
            </a:r>
            <a:r>
              <a:rPr lang="en-US" altLang="ja-JP" sz="900" err="1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isang</a:t>
            </a:r>
            <a:r>
              <a:rPr lang="en-US" altLang="ja-JP" sz="900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 </a:t>
            </a:r>
            <a:r>
              <a:rPr lang="en-US" altLang="ja-JP" sz="900" err="1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plano</a:t>
            </a:r>
            <a:r>
              <a:rPr lang="en-US" altLang="ja-JP" sz="900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 </a:t>
            </a:r>
            <a:r>
              <a:rPr lang="en-US" altLang="ja-JP" sz="900" err="1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sa</a:t>
            </a:r>
            <a:r>
              <a:rPr lang="en-US" altLang="ja-JP" sz="900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 </a:t>
            </a:r>
            <a:r>
              <a:rPr lang="en-US" altLang="ja-JP" sz="900" err="1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trabaho</a:t>
            </a:r>
            <a:r>
              <a:rPr lang="en-US" altLang="ja-JP" sz="900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 </a:t>
            </a:r>
            <a:r>
              <a:rPr lang="en-US" altLang="ja-JP" sz="900" err="1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na</a:t>
            </a:r>
            <a:r>
              <a:rPr lang="en-US" altLang="ja-JP" sz="900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 </a:t>
            </a:r>
            <a:r>
              <a:rPr lang="en-US" altLang="ja-JP" sz="900" err="1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umaangkop</a:t>
            </a:r>
            <a:r>
              <a:rPr lang="en-US" altLang="ja-JP" sz="900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 </a:t>
            </a:r>
            <a:r>
              <a:rPr lang="en-US" altLang="ja-JP" sz="900" err="1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sa</a:t>
            </a:r>
            <a:r>
              <a:rPr lang="en-US" altLang="ja-JP" sz="900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 </a:t>
            </a:r>
            <a:r>
              <a:rPr lang="en-US" altLang="ja-JP" sz="900" err="1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uri</a:t>
            </a:r>
            <a:r>
              <a:rPr lang="en-US" altLang="ja-JP" sz="900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 at </a:t>
            </a:r>
            <a:r>
              <a:rPr lang="en-US" altLang="ja-JP" sz="900" err="1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kakayahan</a:t>
            </a:r>
            <a:r>
              <a:rPr lang="en-US" altLang="ja-JP" sz="900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, </a:t>
            </a:r>
            <a:r>
              <a:rPr lang="en-US" altLang="ja-JP" sz="900" err="1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atbp</a:t>
            </a:r>
            <a:r>
              <a:rPr lang="en-US" altLang="ja-JP" sz="900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. ay </a:t>
            </a:r>
            <a:r>
              <a:rPr lang="en-US" altLang="ja-JP" sz="900" err="1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dapat</a:t>
            </a:r>
            <a:r>
              <a:rPr lang="en-US" altLang="ja-JP" sz="900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 </a:t>
            </a:r>
            <a:r>
              <a:rPr lang="en-US" altLang="ja-JP" sz="900" err="1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na</a:t>
            </a:r>
            <a:r>
              <a:rPr lang="en-US" altLang="ja-JP" sz="900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 </a:t>
            </a:r>
            <a:r>
              <a:rPr lang="en-US" altLang="ja-JP" sz="900" err="1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maitatag</a:t>
            </a:r>
            <a:r>
              <a:rPr lang="en-US" altLang="ja-JP" sz="900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, at ang </a:t>
            </a:r>
            <a:r>
              <a:rPr lang="en-US" altLang="ja-JP" sz="900" err="1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trabaho</a:t>
            </a:r>
            <a:r>
              <a:rPr lang="en-US" altLang="ja-JP" sz="900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 ay </a:t>
            </a:r>
            <a:r>
              <a:rPr lang="en-US" altLang="ja-JP" sz="900" err="1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dapat</a:t>
            </a:r>
            <a:r>
              <a:rPr lang="en-US" altLang="ja-JP" sz="900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 </a:t>
            </a:r>
            <a:r>
              <a:rPr lang="en-US" altLang="ja-JP" sz="900" err="1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isagawa</a:t>
            </a:r>
            <a:r>
              <a:rPr lang="en-US" altLang="ja-JP" sz="900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 </a:t>
            </a:r>
            <a:r>
              <a:rPr lang="en-US" altLang="ja-JP" sz="900" err="1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ayon</a:t>
            </a:r>
            <a:r>
              <a:rPr lang="en-US" altLang="ja-JP" sz="900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 </a:t>
            </a:r>
            <a:r>
              <a:rPr lang="en-US" altLang="ja-JP" sz="900" err="1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sa</a:t>
            </a:r>
            <a:r>
              <a:rPr lang="en-US" altLang="ja-JP" sz="900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 </a:t>
            </a:r>
            <a:r>
              <a:rPr lang="en-US" altLang="ja-JP" sz="900" err="1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plano</a:t>
            </a:r>
            <a:r>
              <a:rPr lang="en-US" altLang="ja-JP" sz="900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 ng </a:t>
            </a:r>
            <a:r>
              <a:rPr lang="en-US" altLang="ja-JP" sz="900" err="1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trabaho</a:t>
            </a:r>
            <a:r>
              <a:rPr lang="en-US" altLang="ja-JP" sz="900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.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US" altLang="ja-JP" sz="900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② </a:t>
            </a:r>
            <a:r>
              <a:rPr lang="en-US" altLang="ja-JP" sz="900" err="1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Dapat</a:t>
            </a:r>
            <a:r>
              <a:rPr lang="en-US" altLang="ja-JP" sz="900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 </a:t>
            </a:r>
            <a:r>
              <a:rPr lang="en-US" altLang="ja-JP" sz="900" err="1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ipakita</a:t>
            </a:r>
            <a:r>
              <a:rPr lang="en-US" altLang="ja-JP" sz="900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 ng </a:t>
            </a:r>
            <a:r>
              <a:rPr lang="en-US" altLang="ja-JP" sz="900" err="1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plano</a:t>
            </a:r>
            <a:r>
              <a:rPr lang="en-US" altLang="ja-JP" sz="900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 </a:t>
            </a:r>
            <a:r>
              <a:rPr lang="en-US" altLang="ja-JP" sz="900" err="1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sa</a:t>
            </a:r>
            <a:r>
              <a:rPr lang="en-US" altLang="ja-JP" sz="900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 </a:t>
            </a:r>
            <a:r>
              <a:rPr lang="en-US" altLang="ja-JP" sz="900" err="1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trabaho</a:t>
            </a:r>
            <a:r>
              <a:rPr lang="en-US" altLang="ja-JP" sz="900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 kung </a:t>
            </a:r>
            <a:r>
              <a:rPr lang="en-US" altLang="ja-JP" sz="900" err="1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paano</a:t>
            </a:r>
            <a:r>
              <a:rPr lang="en-US" altLang="ja-JP" sz="900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 </a:t>
            </a:r>
            <a:r>
              <a:rPr lang="en-US" altLang="ja-JP" sz="900" err="1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gagana</a:t>
            </a:r>
            <a:r>
              <a:rPr lang="en-US" altLang="ja-JP" sz="900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 </a:t>
            </a:r>
            <a:r>
              <a:rPr lang="en-US" altLang="ja-JP" sz="900" err="1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sa</a:t>
            </a:r>
            <a:r>
              <a:rPr lang="en-US" altLang="ja-JP" sz="900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 aerial work platform.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US" altLang="ja-JP" sz="900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③ </a:t>
            </a:r>
            <a:r>
              <a:rPr lang="en-US" altLang="ja-JP" sz="900" err="1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Kapag</a:t>
            </a:r>
            <a:r>
              <a:rPr lang="en-US" altLang="ja-JP" sz="900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 </a:t>
            </a:r>
            <a:r>
              <a:rPr lang="en-US" altLang="ja-JP" sz="900" err="1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nagpasya</a:t>
            </a:r>
            <a:r>
              <a:rPr lang="en-US" altLang="ja-JP" sz="900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 ang operator ng </a:t>
            </a:r>
            <a:r>
              <a:rPr lang="en-US" altLang="ja-JP" sz="900" err="1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negosyo</a:t>
            </a:r>
            <a:r>
              <a:rPr lang="en-US" altLang="ja-JP" sz="900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 </a:t>
            </a:r>
            <a:r>
              <a:rPr lang="en-US" altLang="ja-JP" sz="900" err="1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sa</a:t>
            </a:r>
            <a:r>
              <a:rPr lang="en-US" altLang="ja-JP" sz="900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 </a:t>
            </a:r>
            <a:r>
              <a:rPr lang="en-US" altLang="ja-JP" sz="900" err="1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plano</a:t>
            </a:r>
            <a:r>
              <a:rPr lang="en-US" altLang="ja-JP" sz="900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 ng </a:t>
            </a:r>
            <a:r>
              <a:rPr lang="en-US" altLang="ja-JP" sz="900" err="1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trabaho</a:t>
            </a:r>
            <a:r>
              <a:rPr lang="en-US" altLang="ja-JP" sz="900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, </a:t>
            </a:r>
            <a:r>
              <a:rPr lang="en-US" altLang="ja-JP" sz="900" err="1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dapat</a:t>
            </a:r>
            <a:r>
              <a:rPr lang="en-US" altLang="ja-JP" sz="900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 </a:t>
            </a:r>
            <a:r>
              <a:rPr lang="en-US" altLang="ja-JP" sz="900" err="1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niyang</a:t>
            </a:r>
            <a:r>
              <a:rPr lang="en-US" altLang="ja-JP" sz="900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 </a:t>
            </a:r>
            <a:r>
              <a:rPr lang="en-US" altLang="ja-JP" sz="900" err="1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ipaalam</a:t>
            </a:r>
            <a:r>
              <a:rPr lang="en-US" altLang="ja-JP" sz="900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 </a:t>
            </a:r>
            <a:r>
              <a:rPr lang="en-US" altLang="ja-JP" sz="900" err="1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sa</a:t>
            </a:r>
            <a:r>
              <a:rPr lang="en-US" altLang="ja-JP" sz="900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 </a:t>
            </a:r>
            <a:r>
              <a:rPr lang="en-US" altLang="ja-JP" sz="900" err="1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mga</a:t>
            </a:r>
            <a:r>
              <a:rPr lang="en-US" altLang="ja-JP" sz="900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 </a:t>
            </a:r>
            <a:r>
              <a:rPr lang="en-US" altLang="ja-JP" sz="900" err="1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manggagawa</a:t>
            </a:r>
            <a:r>
              <a:rPr lang="en-US" altLang="ja-JP" sz="900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 </a:t>
            </a:r>
            <a:r>
              <a:rPr lang="en-US" altLang="ja-JP" sz="900" err="1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na</a:t>
            </a:r>
            <a:r>
              <a:rPr lang="en-US" altLang="ja-JP" sz="900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 nag-</a:t>
            </a:r>
            <a:r>
              <a:rPr lang="en-US" altLang="ja-JP" sz="900" err="1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aalala</a:t>
            </a:r>
            <a:r>
              <a:rPr lang="en-US" altLang="ja-JP" sz="900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 </a:t>
            </a:r>
            <a:r>
              <a:rPr lang="en-US" altLang="ja-JP" sz="900" err="1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tungkol</a:t>
            </a:r>
            <a:r>
              <a:rPr lang="en-US" altLang="ja-JP" sz="900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 </a:t>
            </a:r>
            <a:r>
              <a:rPr lang="en-US" altLang="ja-JP" sz="900" err="1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sa</a:t>
            </a:r>
            <a:r>
              <a:rPr lang="en-US" altLang="ja-JP" sz="900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 </a:t>
            </a:r>
            <a:r>
              <a:rPr lang="en-US" altLang="ja-JP" sz="900" err="1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paraan</a:t>
            </a:r>
            <a:r>
              <a:rPr lang="en-US" altLang="ja-JP" sz="900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 ng </a:t>
            </a:r>
            <a:r>
              <a:rPr lang="en-US" altLang="ja-JP" sz="900" err="1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pagtatrabaho</a:t>
            </a:r>
            <a:r>
              <a:rPr lang="en-US" altLang="ja-JP" sz="900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 </a:t>
            </a:r>
            <a:r>
              <a:rPr lang="en-US" altLang="ja-JP" sz="900" err="1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sa</a:t>
            </a:r>
            <a:r>
              <a:rPr lang="en-US" altLang="ja-JP" sz="900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 aerial work platform.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US" altLang="ja-JP" sz="900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Hindi naman </a:t>
            </a:r>
            <a:r>
              <a:rPr lang="en-US" altLang="ja-JP" sz="900" err="1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dapat</a:t>
            </a:r>
            <a:r>
              <a:rPr lang="en-US" altLang="ja-JP" sz="900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.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US" altLang="ja-JP" sz="900" b="1" u="sng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(2) </a:t>
            </a:r>
            <a:r>
              <a:rPr lang="en-US" altLang="ja-JP" sz="900" b="1" u="sng" err="1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Konduktor</a:t>
            </a:r>
            <a:r>
              <a:rPr lang="en-US" altLang="ja-JP" sz="900" b="1" u="sng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 </a:t>
            </a:r>
            <a:r>
              <a:rPr lang="en-US" altLang="ja-JP" sz="900" b="1" u="sng" err="1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sa</a:t>
            </a:r>
            <a:r>
              <a:rPr lang="en-US" altLang="ja-JP" sz="900" b="1" u="sng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 </a:t>
            </a:r>
            <a:r>
              <a:rPr lang="en-US" altLang="ja-JP" sz="900" b="1" u="sng" err="1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trabaho</a:t>
            </a:r>
            <a:r>
              <a:rPr lang="en-US" altLang="ja-JP" sz="900" b="1" u="sng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 (</a:t>
            </a:r>
            <a:r>
              <a:rPr lang="en-US" altLang="ja-JP" sz="900" b="1" u="sng" err="1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na</a:t>
            </a:r>
            <a:r>
              <a:rPr lang="en-US" altLang="ja-JP" sz="900" b="1" u="sng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 may </a:t>
            </a:r>
            <a:r>
              <a:rPr lang="en-US" altLang="ja-JP" sz="900" b="1" u="sng" err="1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kaugnayan</a:t>
            </a:r>
            <a:r>
              <a:rPr lang="en-US" altLang="ja-JP" sz="900" b="1" u="sng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 </a:t>
            </a:r>
            <a:r>
              <a:rPr lang="en-US" altLang="ja-JP" sz="900" b="1" u="sng" err="1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sa</a:t>
            </a:r>
            <a:r>
              <a:rPr lang="en-US" altLang="ja-JP" sz="900" b="1" u="sng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 </a:t>
            </a:r>
            <a:r>
              <a:rPr lang="en-US" altLang="ja-JP" sz="900" b="1" u="sng" err="1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Artikulo</a:t>
            </a:r>
            <a:r>
              <a:rPr lang="en-US" altLang="ja-JP" sz="900" b="1" u="sng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 194-10 ng Mga </a:t>
            </a:r>
            <a:r>
              <a:rPr lang="en-US" altLang="ja-JP" sz="900" b="1" u="sng" err="1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Regulasyon</a:t>
            </a:r>
            <a:r>
              <a:rPr lang="en-US" altLang="ja-JP" sz="900" b="1" u="sng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 </a:t>
            </a:r>
            <a:r>
              <a:rPr lang="en-US" altLang="ja-JP" sz="900" b="1" u="sng" err="1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sa</a:t>
            </a:r>
            <a:r>
              <a:rPr lang="en-US" altLang="ja-JP" sz="900" b="1" u="sng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 </a:t>
            </a:r>
            <a:r>
              <a:rPr lang="en-US" altLang="ja-JP" sz="900" b="1" u="sng" err="1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Kaligtasan</a:t>
            </a:r>
            <a:r>
              <a:rPr lang="en-US" altLang="ja-JP" sz="900" b="1" u="sng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)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ja-JP" altLang="en-US" sz="900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・ </a:t>
            </a:r>
            <a:r>
              <a:rPr lang="en-US" altLang="ja-JP" sz="900" err="1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Kapag</a:t>
            </a:r>
            <a:r>
              <a:rPr lang="en-US" altLang="ja-JP" sz="900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 </a:t>
            </a:r>
            <a:r>
              <a:rPr lang="en-US" altLang="ja-JP" sz="900" err="1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nagtatrabaho</a:t>
            </a:r>
            <a:r>
              <a:rPr lang="en-US" altLang="ja-JP" sz="900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 </a:t>
            </a:r>
            <a:r>
              <a:rPr lang="en-US" altLang="ja-JP" sz="900" err="1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sa</a:t>
            </a:r>
            <a:r>
              <a:rPr lang="en-US" altLang="ja-JP" sz="900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 </a:t>
            </a:r>
            <a:r>
              <a:rPr lang="en-US" altLang="ja-JP" sz="900" err="1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isang</a:t>
            </a:r>
            <a:r>
              <a:rPr lang="en-US" altLang="ja-JP" sz="900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 aerial work platform, ang operator ng </a:t>
            </a:r>
            <a:r>
              <a:rPr lang="en-US" altLang="ja-JP" sz="900" err="1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negosyo</a:t>
            </a:r>
            <a:r>
              <a:rPr lang="en-US" altLang="ja-JP" sz="900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 ay </a:t>
            </a:r>
            <a:r>
              <a:rPr lang="en-US" altLang="ja-JP" sz="900" err="1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dapat</a:t>
            </a:r>
            <a:r>
              <a:rPr lang="en-US" altLang="ja-JP" sz="900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 </a:t>
            </a:r>
            <a:r>
              <a:rPr lang="en-US" altLang="ja-JP" sz="900" err="1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humirang</a:t>
            </a:r>
            <a:r>
              <a:rPr lang="en-US" altLang="ja-JP" sz="900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 ng </a:t>
            </a:r>
            <a:r>
              <a:rPr lang="en-US" altLang="ja-JP" sz="900" err="1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isang</a:t>
            </a:r>
            <a:r>
              <a:rPr lang="en-US" altLang="ja-JP" sz="900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 </a:t>
            </a:r>
            <a:r>
              <a:rPr lang="en-US" altLang="ja-JP" sz="900" err="1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kumander</a:t>
            </a:r>
            <a:r>
              <a:rPr lang="en-US" altLang="ja-JP" sz="900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 para </a:t>
            </a:r>
            <a:r>
              <a:rPr lang="en-US" altLang="ja-JP" sz="900" err="1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sa</a:t>
            </a:r>
            <a:r>
              <a:rPr lang="en-US" altLang="ja-JP" sz="900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 </a:t>
            </a:r>
            <a:r>
              <a:rPr lang="en-US" altLang="ja-JP" sz="900" err="1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trabaho</a:t>
            </a:r>
            <a:r>
              <a:rPr lang="en-US" altLang="ja-JP" sz="900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 at </a:t>
            </a:r>
            <a:r>
              <a:rPr lang="en-US" altLang="ja-JP" sz="900" err="1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magtatalaga</a:t>
            </a:r>
            <a:r>
              <a:rPr lang="en-US" altLang="ja-JP" sz="900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 </a:t>
            </a:r>
            <a:r>
              <a:rPr lang="en-US" altLang="ja-JP" sz="900" err="1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sa</a:t>
            </a:r>
            <a:r>
              <a:rPr lang="en-US" altLang="ja-JP" sz="900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 </a:t>
            </a:r>
            <a:r>
              <a:rPr lang="en-US" altLang="ja-JP" sz="900" err="1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taong</a:t>
            </a:r>
            <a:r>
              <a:rPr lang="en-US" altLang="ja-JP" sz="900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 </a:t>
            </a:r>
            <a:r>
              <a:rPr lang="en-US" altLang="ja-JP" sz="900" err="1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iyon</a:t>
            </a:r>
            <a:r>
              <a:rPr lang="en-US" altLang="ja-JP" sz="900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 ng </a:t>
            </a:r>
            <a:r>
              <a:rPr lang="en-US" altLang="ja-JP" sz="900" err="1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plano</a:t>
            </a:r>
            <a:r>
              <a:rPr lang="en-US" altLang="ja-JP" sz="900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 ng </a:t>
            </a:r>
            <a:r>
              <a:rPr lang="en-US" altLang="ja-JP" sz="900" err="1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trabaho</a:t>
            </a:r>
            <a:r>
              <a:rPr lang="en-US" altLang="ja-JP" sz="900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 </a:t>
            </a:r>
            <a:r>
              <a:rPr lang="en-US" altLang="ja-JP" sz="900" err="1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batay</a:t>
            </a:r>
            <a:r>
              <a:rPr lang="en-US" altLang="ja-JP" sz="900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 </a:t>
            </a:r>
            <a:r>
              <a:rPr lang="en-US" altLang="ja-JP" sz="900" err="1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sa</a:t>
            </a:r>
            <a:r>
              <a:rPr lang="en-US" altLang="ja-JP" sz="900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 (1).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US" altLang="ja-JP" sz="900" err="1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Dapat</a:t>
            </a:r>
            <a:r>
              <a:rPr lang="en-US" altLang="ja-JP" sz="900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 </a:t>
            </a:r>
            <a:r>
              <a:rPr lang="en-US" altLang="ja-JP" sz="900" err="1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utusan</a:t>
            </a:r>
            <a:r>
              <a:rPr lang="en-US" altLang="ja-JP" sz="900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.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US" altLang="ja-JP" sz="900" b="1" u="sng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(3) Pag-</a:t>
            </a:r>
            <a:r>
              <a:rPr lang="en-US" altLang="ja-JP" sz="900" b="1" u="sng" err="1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iwas</a:t>
            </a:r>
            <a:r>
              <a:rPr lang="en-US" altLang="ja-JP" sz="900" b="1" u="sng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 </a:t>
            </a:r>
            <a:r>
              <a:rPr lang="en-US" altLang="ja-JP" sz="900" b="1" u="sng" err="1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sa</a:t>
            </a:r>
            <a:r>
              <a:rPr lang="en-US" altLang="ja-JP" sz="900" b="1" u="sng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 </a:t>
            </a:r>
            <a:r>
              <a:rPr lang="en-US" altLang="ja-JP" sz="900" b="1" u="sng" err="1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pagkahulog</a:t>
            </a:r>
            <a:r>
              <a:rPr lang="en-US" altLang="ja-JP" sz="900" b="1" u="sng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, </a:t>
            </a:r>
            <a:r>
              <a:rPr lang="en-US" altLang="ja-JP" sz="900" b="1" u="sng" err="1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atbp</a:t>
            </a:r>
            <a:r>
              <a:rPr lang="en-US" altLang="ja-JP" sz="900" b="1" u="sng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. (</a:t>
            </a:r>
            <a:r>
              <a:rPr lang="en-US" altLang="ja-JP" sz="900" b="1" u="sng" err="1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na</a:t>
            </a:r>
            <a:r>
              <a:rPr lang="en-US" altLang="ja-JP" sz="900" b="1" u="sng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 </a:t>
            </a:r>
            <a:r>
              <a:rPr lang="en-US" altLang="ja-JP" sz="900" b="1" u="sng" err="1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nauugnay</a:t>
            </a:r>
            <a:r>
              <a:rPr lang="en-US" altLang="ja-JP" sz="900" b="1" u="sng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 </a:t>
            </a:r>
            <a:r>
              <a:rPr lang="en-US" altLang="ja-JP" sz="900" b="1" u="sng" err="1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sa</a:t>
            </a:r>
            <a:r>
              <a:rPr lang="en-US" altLang="ja-JP" sz="900" b="1" u="sng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 </a:t>
            </a:r>
            <a:r>
              <a:rPr lang="en-US" altLang="ja-JP" sz="900" b="1" u="sng" err="1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Artikulo</a:t>
            </a:r>
            <a:r>
              <a:rPr lang="en-US" altLang="ja-JP" sz="900" b="1" u="sng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 194-11 ng Mga </a:t>
            </a:r>
            <a:r>
              <a:rPr lang="en-US" altLang="ja-JP" sz="900" b="1" u="sng" err="1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Regulasyon</a:t>
            </a:r>
            <a:r>
              <a:rPr lang="en-US" altLang="ja-JP" sz="900" b="1" u="sng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 </a:t>
            </a:r>
            <a:r>
              <a:rPr lang="en-US" altLang="ja-JP" sz="900" b="1" u="sng" err="1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sa</a:t>
            </a:r>
            <a:r>
              <a:rPr lang="en-US" altLang="ja-JP" sz="900" b="1" u="sng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 </a:t>
            </a:r>
            <a:r>
              <a:rPr lang="en-US" altLang="ja-JP" sz="900" b="1" u="sng" err="1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Kaligtasan</a:t>
            </a:r>
            <a:r>
              <a:rPr lang="en-US" altLang="ja-JP" sz="900" b="1" u="sng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 at </a:t>
            </a:r>
            <a:r>
              <a:rPr lang="en-US" altLang="ja-JP" sz="900" b="1" u="sng" err="1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Kalusugan</a:t>
            </a:r>
            <a:r>
              <a:rPr lang="en-US" altLang="ja-JP" sz="900" b="1" u="sng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)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ja-JP" altLang="en-US" sz="900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・ </a:t>
            </a:r>
            <a:r>
              <a:rPr lang="en-US" altLang="ja-JP" sz="900" err="1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Kapag</a:t>
            </a:r>
            <a:r>
              <a:rPr lang="en-US" altLang="ja-JP" sz="900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 </a:t>
            </a:r>
            <a:r>
              <a:rPr lang="en-US" altLang="ja-JP" sz="900" err="1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nagtatrabaho</a:t>
            </a:r>
            <a:r>
              <a:rPr lang="en-US" altLang="ja-JP" sz="900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 </a:t>
            </a:r>
            <a:r>
              <a:rPr lang="en-US" altLang="ja-JP" sz="900" err="1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sa</a:t>
            </a:r>
            <a:r>
              <a:rPr lang="en-US" altLang="ja-JP" sz="900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 </a:t>
            </a:r>
            <a:r>
              <a:rPr lang="en-US" altLang="ja-JP" sz="900" err="1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mga</a:t>
            </a:r>
            <a:r>
              <a:rPr lang="en-US" altLang="ja-JP" sz="900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 aerial work platform, </a:t>
            </a:r>
            <a:r>
              <a:rPr lang="en-US" altLang="ja-JP" sz="900" err="1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dapat</a:t>
            </a:r>
            <a:r>
              <a:rPr lang="en-US" altLang="ja-JP" sz="900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 </a:t>
            </a:r>
            <a:r>
              <a:rPr lang="en-US" altLang="ja-JP" sz="900" err="1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pigilan</a:t>
            </a:r>
            <a:r>
              <a:rPr lang="en-US" altLang="ja-JP" sz="900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 ng business operator ang </a:t>
            </a:r>
            <a:r>
              <a:rPr lang="en-US" altLang="ja-JP" sz="900" err="1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panganib</a:t>
            </a:r>
            <a:r>
              <a:rPr lang="en-US" altLang="ja-JP" sz="900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 ng </a:t>
            </a:r>
            <a:r>
              <a:rPr lang="en-US" altLang="ja-JP" sz="900" err="1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mga</a:t>
            </a:r>
            <a:r>
              <a:rPr lang="en-US" altLang="ja-JP" sz="900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 </a:t>
            </a:r>
            <a:r>
              <a:rPr lang="en-US" altLang="ja-JP" sz="900" err="1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manggagawa</a:t>
            </a:r>
            <a:r>
              <a:rPr lang="en-US" altLang="ja-JP" sz="900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 </a:t>
            </a:r>
            <a:r>
              <a:rPr lang="en-US" altLang="ja-JP" sz="900" err="1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dahil</a:t>
            </a:r>
            <a:r>
              <a:rPr lang="en-US" altLang="ja-JP" sz="900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 </a:t>
            </a:r>
            <a:r>
              <a:rPr lang="en-US" altLang="ja-JP" sz="900" err="1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sa</a:t>
            </a:r>
            <a:r>
              <a:rPr lang="en-US" altLang="ja-JP" sz="900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 </a:t>
            </a:r>
            <a:r>
              <a:rPr lang="en-US" altLang="ja-JP" sz="900" err="1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pagkahulog</a:t>
            </a:r>
            <a:r>
              <a:rPr lang="en-US" altLang="ja-JP" sz="900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 o </a:t>
            </a:r>
            <a:r>
              <a:rPr lang="en-US" altLang="ja-JP" sz="900" err="1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pagbagsak</a:t>
            </a:r>
            <a:r>
              <a:rPr lang="en-US" altLang="ja-JP" sz="900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 ng aerial work platform.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US" altLang="ja-JP" sz="900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Ang </a:t>
            </a:r>
            <a:r>
              <a:rPr lang="en-US" altLang="ja-JP" sz="900" err="1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mga</a:t>
            </a:r>
            <a:r>
              <a:rPr lang="en-US" altLang="ja-JP" sz="900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 </a:t>
            </a:r>
            <a:r>
              <a:rPr lang="en-US" altLang="ja-JP" sz="900" err="1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kinakailangang</a:t>
            </a:r>
            <a:r>
              <a:rPr lang="en-US" altLang="ja-JP" sz="900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 </a:t>
            </a:r>
            <a:r>
              <a:rPr lang="en-US" altLang="ja-JP" sz="900" err="1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hakbang</a:t>
            </a:r>
            <a:r>
              <a:rPr lang="en-US" altLang="ja-JP" sz="900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 ay </a:t>
            </a:r>
            <a:r>
              <a:rPr lang="en-US" altLang="ja-JP" sz="900" err="1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dapat</a:t>
            </a:r>
            <a:r>
              <a:rPr lang="en-US" altLang="ja-JP" sz="900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 </a:t>
            </a:r>
            <a:r>
              <a:rPr lang="en-US" altLang="ja-JP" sz="900" err="1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gawin</a:t>
            </a:r>
            <a:r>
              <a:rPr lang="en-US" altLang="ja-JP" sz="900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 </a:t>
            </a:r>
            <a:r>
              <a:rPr lang="en-US" altLang="ja-JP" sz="900" err="1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tulad</a:t>
            </a:r>
            <a:r>
              <a:rPr lang="en-US" altLang="ja-JP" sz="900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 ng </a:t>
            </a:r>
            <a:r>
              <a:rPr lang="en-US" altLang="ja-JP" sz="900" err="1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mga</a:t>
            </a:r>
            <a:r>
              <a:rPr lang="en-US" altLang="ja-JP" sz="900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 </a:t>
            </a:r>
            <a:r>
              <a:rPr lang="en-US" altLang="ja-JP" sz="900" err="1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nakabitin</a:t>
            </a:r>
            <a:r>
              <a:rPr lang="en-US" altLang="ja-JP" sz="900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 </a:t>
            </a:r>
            <a:r>
              <a:rPr lang="en-US" altLang="ja-JP" sz="900" err="1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na</a:t>
            </a:r>
            <a:r>
              <a:rPr lang="en-US" altLang="ja-JP" sz="900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 outrigger, </a:t>
            </a:r>
            <a:r>
              <a:rPr lang="en-US" altLang="ja-JP" sz="900" err="1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pagpigil</a:t>
            </a:r>
            <a:r>
              <a:rPr lang="en-US" altLang="ja-JP" sz="900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 </a:t>
            </a:r>
            <a:r>
              <a:rPr lang="en-US" altLang="ja-JP" sz="900" err="1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sa</a:t>
            </a:r>
            <a:r>
              <a:rPr lang="en-US" altLang="ja-JP" sz="900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 </a:t>
            </a:r>
            <a:r>
              <a:rPr lang="en-US" altLang="ja-JP" sz="900" err="1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hindi</a:t>
            </a:r>
            <a:r>
              <a:rPr lang="en-US" altLang="ja-JP" sz="900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 </a:t>
            </a:r>
            <a:r>
              <a:rPr lang="en-US" altLang="ja-JP" sz="900" err="1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pantay</a:t>
            </a:r>
            <a:r>
              <a:rPr lang="en-US" altLang="ja-JP" sz="900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 </a:t>
            </a:r>
            <a:r>
              <a:rPr lang="en-US" altLang="ja-JP" sz="900" err="1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na</a:t>
            </a:r>
            <a:r>
              <a:rPr lang="en-US" altLang="ja-JP" sz="900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 </a:t>
            </a:r>
            <a:r>
              <a:rPr lang="en-US" altLang="ja-JP" sz="900" err="1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paghupa</a:t>
            </a:r>
            <a:r>
              <a:rPr lang="en-US" altLang="ja-JP" sz="900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 ng </a:t>
            </a:r>
            <a:r>
              <a:rPr lang="en-US" altLang="ja-JP" sz="900" err="1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lupa</a:t>
            </a:r>
            <a:r>
              <a:rPr lang="en-US" altLang="ja-JP" sz="900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, at </a:t>
            </a:r>
            <a:r>
              <a:rPr lang="en-US" altLang="ja-JP" sz="900" err="1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pagpigil</a:t>
            </a:r>
            <a:r>
              <a:rPr lang="en-US" altLang="ja-JP" sz="900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 </a:t>
            </a:r>
            <a:r>
              <a:rPr lang="en-US" altLang="ja-JP" sz="900" err="1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sa</a:t>
            </a:r>
            <a:r>
              <a:rPr lang="en-US" altLang="ja-JP" sz="900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 </a:t>
            </a:r>
            <a:r>
              <a:rPr lang="en-US" altLang="ja-JP" sz="900" err="1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pagbagsak</a:t>
            </a:r>
            <a:r>
              <a:rPr lang="en-US" altLang="ja-JP" sz="900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 ng </a:t>
            </a:r>
            <a:r>
              <a:rPr lang="en-US" altLang="ja-JP" sz="900" err="1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balikat</a:t>
            </a:r>
            <a:r>
              <a:rPr lang="en-US" altLang="ja-JP" sz="900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.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US" altLang="ja-JP" sz="900" b="1" u="sng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(4) Signal (</a:t>
            </a:r>
            <a:r>
              <a:rPr lang="en-US" altLang="ja-JP" sz="900" b="1" u="sng" err="1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kaugnay</a:t>
            </a:r>
            <a:r>
              <a:rPr lang="en-US" altLang="ja-JP" sz="900" b="1" u="sng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 </a:t>
            </a:r>
            <a:r>
              <a:rPr lang="en-US" altLang="ja-JP" sz="900" b="1" u="sng" err="1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sa</a:t>
            </a:r>
            <a:r>
              <a:rPr lang="en-US" altLang="ja-JP" sz="900" b="1" u="sng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 </a:t>
            </a:r>
            <a:r>
              <a:rPr lang="en-US" altLang="ja-JP" sz="900" b="1" u="sng" err="1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Artikulo</a:t>
            </a:r>
            <a:r>
              <a:rPr lang="en-US" altLang="ja-JP" sz="900" b="1" u="sng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 194-12 ng Mga </a:t>
            </a:r>
            <a:r>
              <a:rPr lang="en-US" altLang="ja-JP" sz="900" b="1" u="sng" err="1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Regulasyon</a:t>
            </a:r>
            <a:r>
              <a:rPr lang="en-US" altLang="ja-JP" sz="900" b="1" u="sng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 </a:t>
            </a:r>
            <a:r>
              <a:rPr lang="en-US" altLang="ja-JP" sz="900" b="1" u="sng" err="1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sa</a:t>
            </a:r>
            <a:r>
              <a:rPr lang="en-US" altLang="ja-JP" sz="900" b="1" u="sng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 </a:t>
            </a:r>
            <a:r>
              <a:rPr lang="en-US" altLang="ja-JP" sz="900" b="1" u="sng" err="1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Kaligtasan</a:t>
            </a:r>
            <a:r>
              <a:rPr lang="en-US" altLang="ja-JP" sz="900" b="1" u="sng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 at </a:t>
            </a:r>
            <a:r>
              <a:rPr lang="en-US" altLang="ja-JP" sz="900" b="1" u="sng" err="1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Kalusugan</a:t>
            </a:r>
            <a:r>
              <a:rPr lang="en-US" altLang="ja-JP" sz="900" b="1" u="sng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)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ja-JP" altLang="en-US" sz="900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・ </a:t>
            </a:r>
            <a:r>
              <a:rPr lang="en-US" altLang="ja-JP" sz="900" err="1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Kapag</a:t>
            </a:r>
            <a:r>
              <a:rPr lang="en-US" altLang="ja-JP" sz="900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 </a:t>
            </a:r>
            <a:r>
              <a:rPr lang="en-US" altLang="ja-JP" sz="900" err="1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nagtatrabaho</a:t>
            </a:r>
            <a:r>
              <a:rPr lang="en-US" altLang="ja-JP" sz="900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 </a:t>
            </a:r>
            <a:r>
              <a:rPr lang="en-US" altLang="ja-JP" sz="900" err="1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sa</a:t>
            </a:r>
            <a:r>
              <a:rPr lang="en-US" altLang="ja-JP" sz="900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 </a:t>
            </a:r>
            <a:r>
              <a:rPr lang="en-US" altLang="ja-JP" sz="900" err="1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mga</a:t>
            </a:r>
            <a:r>
              <a:rPr lang="en-US" altLang="ja-JP" sz="900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 aerial work platform at </a:t>
            </a:r>
            <a:r>
              <a:rPr lang="en-US" altLang="ja-JP" sz="900" err="1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nagpapatakbo</a:t>
            </a:r>
            <a:r>
              <a:rPr lang="en-US" altLang="ja-JP" sz="900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 ng work floor </a:t>
            </a:r>
            <a:r>
              <a:rPr lang="en-US" altLang="ja-JP" sz="900" err="1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sa</a:t>
            </a:r>
            <a:r>
              <a:rPr lang="en-US" altLang="ja-JP" sz="900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 </a:t>
            </a:r>
            <a:r>
              <a:rPr lang="en-US" altLang="ja-JP" sz="900" err="1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isang</a:t>
            </a:r>
            <a:r>
              <a:rPr lang="en-US" altLang="ja-JP" sz="900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 </a:t>
            </a:r>
            <a:r>
              <a:rPr lang="en-US" altLang="ja-JP" sz="900" err="1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lugar</a:t>
            </a:r>
            <a:r>
              <a:rPr lang="en-US" altLang="ja-JP" sz="900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 </a:t>
            </a:r>
            <a:r>
              <a:rPr lang="en-US" altLang="ja-JP" sz="900" err="1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maliban</a:t>
            </a:r>
            <a:r>
              <a:rPr lang="en-US" altLang="ja-JP" sz="900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 </a:t>
            </a:r>
            <a:r>
              <a:rPr lang="en-US" altLang="ja-JP" sz="900" err="1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sa</a:t>
            </a:r>
            <a:r>
              <a:rPr lang="en-US" altLang="ja-JP" sz="900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 work floor, ang business operator ay </a:t>
            </a:r>
            <a:r>
              <a:rPr lang="en-US" altLang="ja-JP" sz="900" err="1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dapat</a:t>
            </a:r>
            <a:r>
              <a:rPr lang="en-US" altLang="ja-JP" sz="900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 </a:t>
            </a:r>
            <a:r>
              <a:rPr lang="en-US" altLang="ja-JP" sz="900" err="1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makipagtulungan</a:t>
            </a:r>
            <a:r>
              <a:rPr lang="en-US" altLang="ja-JP" sz="900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 </a:t>
            </a:r>
            <a:r>
              <a:rPr lang="en-US" altLang="ja-JP" sz="900" err="1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sa</a:t>
            </a:r>
            <a:r>
              <a:rPr lang="en-US" altLang="ja-JP" sz="900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 </a:t>
            </a:r>
            <a:r>
              <a:rPr lang="en-US" altLang="ja-JP" sz="900" err="1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mga</a:t>
            </a:r>
            <a:r>
              <a:rPr lang="en-US" altLang="ja-JP" sz="900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 </a:t>
            </a:r>
            <a:r>
              <a:rPr lang="en-US" altLang="ja-JP" sz="900" err="1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manggagawa</a:t>
            </a:r>
            <a:r>
              <a:rPr lang="en-US" altLang="ja-JP" sz="900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 </a:t>
            </a:r>
            <a:r>
              <a:rPr lang="en-US" altLang="ja-JP" sz="900" err="1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sa</a:t>
            </a:r>
            <a:r>
              <a:rPr lang="en-US" altLang="ja-JP" sz="900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 work floor.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US" altLang="ja-JP" sz="900" err="1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Upang</a:t>
            </a:r>
            <a:r>
              <a:rPr lang="en-US" altLang="ja-JP" sz="900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 </a:t>
            </a:r>
            <a:r>
              <a:rPr lang="en-US" altLang="ja-JP" sz="900" err="1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matiyak</a:t>
            </a:r>
            <a:r>
              <a:rPr lang="en-US" altLang="ja-JP" sz="900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 ang </a:t>
            </a:r>
            <a:r>
              <a:rPr lang="en-US" altLang="ja-JP" sz="900" err="1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pakikipag-usap</a:t>
            </a:r>
            <a:r>
              <a:rPr lang="en-US" altLang="ja-JP" sz="900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 </a:t>
            </a:r>
            <a:r>
              <a:rPr lang="en-US" altLang="ja-JP" sz="900" err="1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sa</a:t>
            </a:r>
            <a:r>
              <a:rPr lang="en-US" altLang="ja-JP" sz="900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 </a:t>
            </a:r>
            <a:r>
              <a:rPr lang="en-US" altLang="ja-JP" sz="900" err="1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taong</a:t>
            </a:r>
            <a:r>
              <a:rPr lang="en-US" altLang="ja-JP" sz="900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 </a:t>
            </a:r>
            <a:r>
              <a:rPr lang="en-US" altLang="ja-JP" sz="900" err="1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nagpapatakbo</a:t>
            </a:r>
            <a:r>
              <a:rPr lang="en-US" altLang="ja-JP" sz="900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 </a:t>
            </a:r>
            <a:r>
              <a:rPr lang="en-US" altLang="ja-JP" sz="900" err="1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sa</a:t>
            </a:r>
            <a:r>
              <a:rPr lang="en-US" altLang="ja-JP" sz="900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 </a:t>
            </a:r>
            <a:r>
              <a:rPr lang="en-US" altLang="ja-JP" sz="900" err="1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sahig</a:t>
            </a:r>
            <a:r>
              <a:rPr lang="en-US" altLang="ja-JP" sz="900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 ng </a:t>
            </a:r>
            <a:r>
              <a:rPr lang="en-US" altLang="ja-JP" sz="900" err="1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trabaho</a:t>
            </a:r>
            <a:r>
              <a:rPr lang="en-US" altLang="ja-JP" sz="900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 </a:t>
            </a:r>
            <a:r>
              <a:rPr lang="en-US" altLang="ja-JP" sz="900" err="1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sa</a:t>
            </a:r>
            <a:r>
              <a:rPr lang="en-US" altLang="ja-JP" sz="900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 </a:t>
            </a:r>
            <a:r>
              <a:rPr lang="en-US" altLang="ja-JP" sz="900" err="1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isang</a:t>
            </a:r>
            <a:r>
              <a:rPr lang="en-US" altLang="ja-JP" sz="900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 </a:t>
            </a:r>
            <a:r>
              <a:rPr lang="en-US" altLang="ja-JP" sz="900" err="1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lugar</a:t>
            </a:r>
            <a:r>
              <a:rPr lang="en-US" altLang="ja-JP" sz="900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 </a:t>
            </a:r>
            <a:r>
              <a:rPr lang="en-US" altLang="ja-JP" sz="900" err="1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maliban</a:t>
            </a:r>
            <a:r>
              <a:rPr lang="en-US" altLang="ja-JP" sz="900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 </a:t>
            </a:r>
            <a:r>
              <a:rPr lang="en-US" altLang="ja-JP" sz="900" err="1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sa</a:t>
            </a:r>
            <a:r>
              <a:rPr lang="en-US" altLang="ja-JP" sz="900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 </a:t>
            </a:r>
            <a:r>
              <a:rPr lang="en-US" altLang="ja-JP" sz="900" err="1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sahig</a:t>
            </a:r>
            <a:r>
              <a:rPr lang="en-US" altLang="ja-JP" sz="900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 ng </a:t>
            </a:r>
            <a:r>
              <a:rPr lang="en-US" altLang="ja-JP" sz="900" err="1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trabaho</a:t>
            </a:r>
            <a:r>
              <a:rPr lang="en-US" altLang="ja-JP" sz="900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, </a:t>
            </a:r>
            <a:r>
              <a:rPr lang="en-US" altLang="ja-JP" sz="900" err="1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magtakda</a:t>
            </a:r>
            <a:r>
              <a:rPr lang="en-US" altLang="ja-JP" sz="900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 ng </a:t>
            </a:r>
            <a:r>
              <a:rPr lang="en-US" altLang="ja-JP" sz="900" err="1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isang</a:t>
            </a:r>
            <a:r>
              <a:rPr lang="en-US" altLang="ja-JP" sz="900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 </a:t>
            </a:r>
            <a:r>
              <a:rPr lang="en-US" altLang="ja-JP" sz="900" err="1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tiyak</a:t>
            </a:r>
            <a:r>
              <a:rPr lang="en-US" altLang="ja-JP" sz="900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 </a:t>
            </a:r>
            <a:r>
              <a:rPr lang="en-US" altLang="ja-JP" sz="900" err="1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na</a:t>
            </a:r>
            <a:r>
              <a:rPr lang="en-US" altLang="ja-JP" sz="900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 signal at </a:t>
            </a:r>
            <a:r>
              <a:rPr lang="en-US" altLang="ja-JP" sz="900" err="1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humirang</a:t>
            </a:r>
            <a:r>
              <a:rPr lang="en-US" altLang="ja-JP" sz="900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 ng </a:t>
            </a:r>
            <a:r>
              <a:rPr lang="en-US" altLang="ja-JP" sz="900" err="1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taong</a:t>
            </a:r>
            <a:r>
              <a:rPr lang="en-US" altLang="ja-JP" sz="900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 </a:t>
            </a:r>
            <a:r>
              <a:rPr lang="en-US" altLang="ja-JP" sz="900" err="1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nagbibigay</a:t>
            </a:r>
            <a:r>
              <a:rPr lang="en-US" altLang="ja-JP" sz="900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 ng signal.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US" altLang="ja-JP" sz="900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Ang </a:t>
            </a:r>
            <a:r>
              <a:rPr lang="en-US" altLang="ja-JP" sz="900" err="1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tao</a:t>
            </a:r>
            <a:r>
              <a:rPr lang="en-US" altLang="ja-JP" sz="900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 ay </a:t>
            </a:r>
            <a:r>
              <a:rPr lang="en-US" altLang="ja-JP" sz="900" err="1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dapat</a:t>
            </a:r>
            <a:r>
              <a:rPr lang="en-US" altLang="ja-JP" sz="900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 </a:t>
            </a:r>
            <a:r>
              <a:rPr lang="en-US" altLang="ja-JP" sz="900" err="1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gumawa</a:t>
            </a:r>
            <a:r>
              <a:rPr lang="en-US" altLang="ja-JP" sz="900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 ng </a:t>
            </a:r>
            <a:r>
              <a:rPr lang="en-US" altLang="ja-JP" sz="900" err="1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mga</a:t>
            </a:r>
            <a:r>
              <a:rPr lang="en-US" altLang="ja-JP" sz="900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 </a:t>
            </a:r>
            <a:r>
              <a:rPr lang="en-US" altLang="ja-JP" sz="900" err="1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kinakailangang</a:t>
            </a:r>
            <a:r>
              <a:rPr lang="en-US" altLang="ja-JP" sz="900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 </a:t>
            </a:r>
            <a:r>
              <a:rPr lang="en-US" altLang="ja-JP" sz="900" err="1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hakbang</a:t>
            </a:r>
            <a:r>
              <a:rPr lang="en-US" altLang="ja-JP" sz="900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 </a:t>
            </a:r>
            <a:r>
              <a:rPr lang="en-US" altLang="ja-JP" sz="900" err="1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tulad</a:t>
            </a:r>
            <a:r>
              <a:rPr lang="en-US" altLang="ja-JP" sz="900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 ng </a:t>
            </a:r>
            <a:r>
              <a:rPr lang="en-US" altLang="ja-JP" sz="900" err="1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pagpapagawa</a:t>
            </a:r>
            <a:r>
              <a:rPr lang="en-US" altLang="ja-JP" sz="900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 </a:t>
            </a:r>
            <a:r>
              <a:rPr lang="en-US" altLang="ja-JP" sz="900" err="1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sa</a:t>
            </a:r>
            <a:r>
              <a:rPr lang="en-US" altLang="ja-JP" sz="900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 kanya.</a:t>
            </a:r>
            <a:endParaRPr lang="ja-JP" altLang="en-US" sz="900">
              <a:solidFill>
                <a:prstClr val="black"/>
              </a:solidFill>
              <a:latin typeface="Arial" panose="020B0604020202020204" pitchFamily="34" charset="0"/>
              <a:ea typeface="Meiryo UI" panose="020B0604030504040204" pitchFamily="50" charset="-128"/>
              <a:cs typeface="Arial" panose="020B0604020202020204" pitchFamily="34" charset="0"/>
            </a:endParaRPr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E3668D4B-308D-4348-A7C5-019F652AB26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5357" t="18686" r="1748" b="7719"/>
          <a:stretch/>
        </p:blipFill>
        <p:spPr>
          <a:xfrm>
            <a:off x="6280288" y="852737"/>
            <a:ext cx="2412724" cy="2191267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418551790"/>
      </p:ext>
    </p:extLst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3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385269"/>
          </a:xfrm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r>
              <a:rPr lang="en-US" altLang="ja-JP" sz="2400" b="1">
                <a:latin typeface="Meiryo UI" panose="020B0604030504040204" pitchFamily="50" charset="-128"/>
                <a:ea typeface="Meiryo UI" panose="020B0604030504040204" pitchFamily="50" charset="-128"/>
              </a:rPr>
              <a:t>Mga </a:t>
            </a:r>
            <a:r>
              <a:rPr lang="en-US" altLang="ja-JP" sz="2400" b="1" err="1">
                <a:latin typeface="Meiryo UI" panose="020B0604030504040204" pitchFamily="50" charset="-128"/>
                <a:ea typeface="Meiryo UI" panose="020B0604030504040204" pitchFamily="50" charset="-128"/>
              </a:rPr>
              <a:t>Naaangkop</a:t>
            </a:r>
            <a:r>
              <a:rPr lang="en-US" altLang="ja-JP" sz="2400" b="1">
                <a:latin typeface="Meiryo UI" panose="020B0604030504040204" pitchFamily="50" charset="-128"/>
                <a:ea typeface="Meiryo UI" panose="020B0604030504040204" pitchFamily="50" charset="-128"/>
              </a:rPr>
              <a:t> </a:t>
            </a:r>
            <a:r>
              <a:rPr lang="en-US" altLang="ja-JP" sz="2400" b="1" err="1">
                <a:latin typeface="Meiryo UI" panose="020B0604030504040204" pitchFamily="50" charset="-128"/>
                <a:ea typeface="Meiryo UI" panose="020B0604030504040204" pitchFamily="50" charset="-128"/>
              </a:rPr>
              <a:t>na</a:t>
            </a:r>
            <a:r>
              <a:rPr lang="en-US" altLang="ja-JP" sz="2400" b="1">
                <a:latin typeface="Meiryo UI" panose="020B0604030504040204" pitchFamily="50" charset="-128"/>
                <a:ea typeface="Meiryo UI" panose="020B0604030504040204" pitchFamily="50" charset="-128"/>
              </a:rPr>
              <a:t> Batas at </a:t>
            </a:r>
            <a:r>
              <a:rPr lang="en-US" altLang="ja-JP" sz="2400" b="1" err="1">
                <a:latin typeface="Meiryo UI" panose="020B0604030504040204" pitchFamily="50" charset="-128"/>
                <a:ea typeface="Meiryo UI" panose="020B0604030504040204" pitchFamily="50" charset="-128"/>
              </a:rPr>
              <a:t>Regulasyon</a:t>
            </a:r>
            <a:r>
              <a:rPr lang="en-US" altLang="ja-JP" sz="2400" b="1">
                <a:latin typeface="Meiryo UI" panose="020B0604030504040204" pitchFamily="50" charset="-128"/>
                <a:ea typeface="Meiryo UI" panose="020B0604030504040204" pitchFamily="50" charset="-128"/>
              </a:rPr>
              <a:t> </a:t>
            </a:r>
            <a:r>
              <a:rPr lang="ja-JP" altLang="en-US" sz="2400" b="1">
                <a:latin typeface="Meiryo UI" panose="020B0604030504040204" pitchFamily="50" charset="-128"/>
                <a:ea typeface="Meiryo UI" panose="020B0604030504040204" pitchFamily="50" charset="-128"/>
              </a:rPr>
              <a:t>（４）</a:t>
            </a:r>
            <a:endParaRPr kumimoji="1" lang="ja-JP" altLang="en-US" sz="2400" b="1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3887569" y="6400413"/>
            <a:ext cx="4283093" cy="27699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r"/>
            <a:r>
              <a:rPr lang="en-US" altLang="ja-JP" sz="1200" dirty="0" err="1">
                <a:solidFill>
                  <a:prstClr val="black"/>
                </a:solidFill>
              </a:rPr>
              <a:t>teksto</a:t>
            </a:r>
            <a:r>
              <a:rPr lang="en-US" altLang="ja-JP" sz="1200" dirty="0">
                <a:solidFill>
                  <a:prstClr val="black"/>
                </a:solidFill>
              </a:rPr>
              <a:t> p.</a:t>
            </a:r>
            <a:r>
              <a:rPr lang="ja-JP" altLang="en-US" sz="1200" dirty="0">
                <a:solidFill>
                  <a:prstClr val="black"/>
                </a:solidFill>
              </a:rPr>
              <a:t>１９５～１９７</a:t>
            </a:r>
            <a:r>
              <a:rPr lang="en-US" altLang="ja-JP" sz="1200" dirty="0">
                <a:solidFill>
                  <a:prstClr val="black"/>
                </a:solidFill>
              </a:rPr>
              <a:t>/</a:t>
            </a:r>
            <a:r>
              <a:rPr lang="en-US" altLang="ja-JP" sz="1200" dirty="0" err="1">
                <a:solidFill>
                  <a:prstClr val="black"/>
                </a:solidFill>
              </a:rPr>
              <a:t>Suportang</a:t>
            </a:r>
            <a:r>
              <a:rPr lang="en-US" altLang="ja-JP" sz="1200" dirty="0">
                <a:solidFill>
                  <a:prstClr val="black"/>
                </a:solidFill>
              </a:rPr>
              <a:t> </a:t>
            </a:r>
            <a:r>
              <a:rPr lang="en-US" altLang="ja-JP" sz="1200" dirty="0" err="1">
                <a:solidFill>
                  <a:prstClr val="black"/>
                </a:solidFill>
              </a:rPr>
              <a:t>Aklat-Aralin</a:t>
            </a:r>
            <a:r>
              <a:rPr lang="en-US" altLang="ja-JP" sz="1200" dirty="0">
                <a:solidFill>
                  <a:prstClr val="black"/>
                </a:solidFill>
              </a:rPr>
              <a:t> p.</a:t>
            </a:r>
            <a:r>
              <a:rPr lang="ja-JP" altLang="en-US" sz="1200" dirty="0" smtClean="0">
                <a:solidFill>
                  <a:prstClr val="black"/>
                </a:solidFill>
              </a:rPr>
              <a:t>７８</a:t>
            </a:r>
            <a:endParaRPr lang="ja-JP" altLang="en-US" sz="1200" dirty="0">
              <a:solidFill>
                <a:prstClr val="black"/>
              </a:solidFill>
            </a:endParaRP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712B29-8DFD-45C1-BE8F-2E7F44751CDC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88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コンテンツ プレースホルダー 4"/>
          <p:cNvSpPr txBox="1">
            <a:spLocks/>
          </p:cNvSpPr>
          <p:nvPr/>
        </p:nvSpPr>
        <p:spPr>
          <a:xfrm>
            <a:off x="628649" y="852737"/>
            <a:ext cx="7886701" cy="3664509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None/>
            </a:pPr>
            <a:r>
              <a:rPr lang="en-US" altLang="ja-JP" sz="1000" b="1" u="sng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Mga </a:t>
            </a:r>
            <a:r>
              <a:rPr lang="en-US" altLang="ja-JP" sz="1000" b="1" u="sng" err="1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bagay</a:t>
            </a:r>
            <a:r>
              <a:rPr lang="en-US" altLang="ja-JP" sz="1000" b="1" u="sng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 </a:t>
            </a:r>
            <a:r>
              <a:rPr lang="en-US" altLang="ja-JP" sz="1000" b="1" u="sng" err="1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na</a:t>
            </a:r>
            <a:r>
              <a:rPr lang="en-US" altLang="ja-JP" sz="1000" b="1" u="sng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 </a:t>
            </a:r>
            <a:r>
              <a:rPr lang="en-US" altLang="ja-JP" sz="1000" b="1" u="sng" err="1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dapat</a:t>
            </a:r>
            <a:r>
              <a:rPr lang="en-US" altLang="ja-JP" sz="1000" b="1" u="sng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 </a:t>
            </a:r>
            <a:r>
              <a:rPr lang="en-US" altLang="ja-JP" sz="1000" b="1" u="sng" err="1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pamahalaan</a:t>
            </a:r>
            <a:r>
              <a:rPr lang="en-US" altLang="ja-JP" sz="1000" b="1" u="sng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 </a:t>
            </a:r>
            <a:r>
              <a:rPr lang="en-US" altLang="ja-JP" sz="1000" b="1" u="sng" err="1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kapag</a:t>
            </a:r>
            <a:r>
              <a:rPr lang="en-US" altLang="ja-JP" sz="1000" b="1" u="sng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 </a:t>
            </a:r>
            <a:r>
              <a:rPr lang="en-US" altLang="ja-JP" sz="1000" b="1" u="sng" err="1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nagmamaneho</a:t>
            </a:r>
            <a:r>
              <a:rPr lang="en-US" altLang="ja-JP" sz="1000" b="1" u="sng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 ng </a:t>
            </a:r>
            <a:r>
              <a:rPr lang="en-US" altLang="ja-JP" sz="1000" b="1" u="sng" err="1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mga</a:t>
            </a:r>
            <a:r>
              <a:rPr lang="en-US" altLang="ja-JP" sz="1000" b="1" u="sng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 aerial work platform (</a:t>
            </a:r>
            <a:r>
              <a:rPr lang="en-US" altLang="ja-JP" sz="1000" b="1" u="sng" err="1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Bahagi</a:t>
            </a:r>
            <a:r>
              <a:rPr lang="en-US" altLang="ja-JP" sz="1000" b="1" u="sng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 1)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None/>
            </a:pPr>
            <a:r>
              <a:rPr lang="en-US" altLang="ja-JP" sz="1000" b="1" u="sng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(1) Mga </a:t>
            </a:r>
            <a:r>
              <a:rPr lang="en-US" altLang="ja-JP" sz="1000" b="1" u="sng" err="1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hakbang</a:t>
            </a:r>
            <a:r>
              <a:rPr lang="en-US" altLang="ja-JP" sz="1000" b="1" u="sng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 </a:t>
            </a:r>
            <a:r>
              <a:rPr lang="en-US" altLang="ja-JP" sz="1000" b="1" u="sng" err="1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kapag</a:t>
            </a:r>
            <a:r>
              <a:rPr lang="en-US" altLang="ja-JP" sz="1000" b="1" u="sng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 </a:t>
            </a:r>
            <a:r>
              <a:rPr lang="en-US" altLang="ja-JP" sz="1000" b="1" u="sng" err="1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lumalayo</a:t>
            </a:r>
            <a:r>
              <a:rPr lang="en-US" altLang="ja-JP" sz="1000" b="1" u="sng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 </a:t>
            </a:r>
            <a:r>
              <a:rPr lang="en-US" altLang="ja-JP" sz="1000" b="1" u="sng" err="1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sa</a:t>
            </a:r>
            <a:r>
              <a:rPr lang="en-US" altLang="ja-JP" sz="1000" b="1" u="sng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 </a:t>
            </a:r>
            <a:r>
              <a:rPr lang="en-US" altLang="ja-JP" sz="1000" b="1" u="sng" err="1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posisyon</a:t>
            </a:r>
            <a:r>
              <a:rPr lang="en-US" altLang="ja-JP" sz="1000" b="1" u="sng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 </a:t>
            </a:r>
            <a:r>
              <a:rPr lang="en-US" altLang="ja-JP" sz="1000" b="1" u="sng" err="1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sa</a:t>
            </a:r>
            <a:r>
              <a:rPr lang="en-US" altLang="ja-JP" sz="1000" b="1" u="sng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 </a:t>
            </a:r>
            <a:r>
              <a:rPr lang="en-US" altLang="ja-JP" sz="1000" b="1" u="sng" err="1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pagmamaneho</a:t>
            </a:r>
            <a:r>
              <a:rPr lang="en-US" altLang="ja-JP" sz="1000" b="1" u="sng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 (</a:t>
            </a:r>
            <a:r>
              <a:rPr lang="en-US" altLang="ja-JP" sz="1000" b="1" u="sng" err="1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na</a:t>
            </a:r>
            <a:r>
              <a:rPr lang="en-US" altLang="ja-JP" sz="1000" b="1" u="sng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 </a:t>
            </a:r>
            <a:r>
              <a:rPr lang="en-US" altLang="ja-JP" sz="1000" b="1" u="sng" err="1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nauugnay</a:t>
            </a:r>
            <a:r>
              <a:rPr lang="en-US" altLang="ja-JP" sz="1000" b="1" u="sng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 </a:t>
            </a:r>
            <a:r>
              <a:rPr lang="en-US" altLang="ja-JP" sz="1000" b="1" u="sng" err="1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sa</a:t>
            </a:r>
            <a:r>
              <a:rPr lang="en-US" altLang="ja-JP" sz="1000" b="1" u="sng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 </a:t>
            </a:r>
            <a:r>
              <a:rPr lang="en-US" altLang="ja-JP" sz="1000" b="1" u="sng" err="1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Artikulo</a:t>
            </a:r>
            <a:r>
              <a:rPr lang="en-US" altLang="ja-JP" sz="1000" b="1" u="sng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 194-13 ng Mga </a:t>
            </a:r>
            <a:r>
              <a:rPr lang="en-US" altLang="ja-JP" sz="1000" b="1" u="sng" err="1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Regulasyon</a:t>
            </a:r>
            <a:r>
              <a:rPr lang="en-US" altLang="ja-JP" sz="1000" b="1" u="sng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 </a:t>
            </a:r>
            <a:r>
              <a:rPr lang="en-US" altLang="ja-JP" sz="1000" b="1" u="sng" err="1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sa</a:t>
            </a:r>
            <a:r>
              <a:rPr lang="en-US" altLang="ja-JP" sz="1000" b="1" u="sng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 </a:t>
            </a:r>
            <a:r>
              <a:rPr lang="en-US" altLang="ja-JP" sz="1000" b="1" u="sng" err="1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Kaligtasan</a:t>
            </a:r>
            <a:r>
              <a:rPr lang="en-US" altLang="ja-JP" sz="1000" b="1" u="sng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 at </a:t>
            </a:r>
            <a:r>
              <a:rPr lang="en-US" altLang="ja-JP" sz="1000" b="1" u="sng" err="1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Kalusugan</a:t>
            </a:r>
            <a:r>
              <a:rPr lang="en-US" altLang="ja-JP" sz="1000" b="1" u="sng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)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None/>
            </a:pPr>
            <a:r>
              <a:rPr lang="en-US" altLang="ja-JP" sz="1000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① </a:t>
            </a:r>
            <a:r>
              <a:rPr lang="en-US" altLang="ja-JP" sz="1000" err="1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Kapag</a:t>
            </a:r>
            <a:r>
              <a:rPr lang="en-US" altLang="ja-JP" sz="1000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 ang driver ng aerial work platform ay </a:t>
            </a:r>
            <a:r>
              <a:rPr lang="en-US" altLang="ja-JP" sz="1000" err="1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umalis</a:t>
            </a:r>
            <a:r>
              <a:rPr lang="en-US" altLang="ja-JP" sz="1000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 </a:t>
            </a:r>
            <a:r>
              <a:rPr lang="en-US" altLang="ja-JP" sz="1000" err="1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sa</a:t>
            </a:r>
            <a:r>
              <a:rPr lang="en-US" altLang="ja-JP" sz="1000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 driving position para </a:t>
            </a:r>
            <a:r>
              <a:rPr lang="en-US" altLang="ja-JP" sz="1000" err="1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sa</a:t>
            </a:r>
            <a:r>
              <a:rPr lang="en-US" altLang="ja-JP" sz="1000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 </a:t>
            </a:r>
            <a:r>
              <a:rPr lang="en-US" altLang="ja-JP" sz="1000" err="1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pagmamaneho</a:t>
            </a:r>
            <a:r>
              <a:rPr lang="en-US" altLang="ja-JP" sz="1000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 (ang </a:t>
            </a:r>
            <a:r>
              <a:rPr lang="en-US" altLang="ja-JP" sz="1000" err="1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mga</a:t>
            </a:r>
            <a:r>
              <a:rPr lang="en-US" altLang="ja-JP" sz="1000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 </a:t>
            </a:r>
            <a:r>
              <a:rPr lang="en-US" altLang="ja-JP" sz="1000" err="1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manggagawa</a:t>
            </a:r>
            <a:r>
              <a:rPr lang="en-US" altLang="ja-JP" sz="1000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 ay </a:t>
            </a:r>
            <a:r>
              <a:rPr lang="en-US" altLang="ja-JP" sz="1000" err="1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nasa</a:t>
            </a:r>
            <a:r>
              <a:rPr lang="en-US" altLang="ja-JP" sz="1000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 </a:t>
            </a:r>
            <a:r>
              <a:rPr lang="en-US" altLang="ja-JP" sz="1000" err="1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sahig</a:t>
            </a:r>
            <a:r>
              <a:rPr lang="en-US" altLang="ja-JP" sz="1000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 ng </a:t>
            </a:r>
            <a:r>
              <a:rPr lang="en-US" altLang="ja-JP" sz="1000" err="1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trabaho</a:t>
            </a:r>
            <a:r>
              <a:rPr lang="en-US" altLang="ja-JP" sz="1000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 at </a:t>
            </a:r>
            <a:r>
              <a:rPr lang="en-US" altLang="ja-JP" sz="1000" err="1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nagtatrabaho</a:t>
            </a:r>
            <a:r>
              <a:rPr lang="en-US" altLang="ja-JP" sz="1000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)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None/>
            </a:pPr>
            <a:r>
              <a:rPr lang="en-US" altLang="ja-JP" sz="1000" err="1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Maliban</a:t>
            </a:r>
            <a:r>
              <a:rPr lang="en-US" altLang="ja-JP" sz="1000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 </a:t>
            </a:r>
            <a:r>
              <a:rPr lang="en-US" altLang="ja-JP" sz="1000" err="1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kapag</a:t>
            </a:r>
            <a:r>
              <a:rPr lang="en-US" altLang="ja-JP" sz="1000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 </a:t>
            </a:r>
            <a:r>
              <a:rPr lang="en-US" altLang="ja-JP" sz="1000" err="1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sinusubukan</a:t>
            </a:r>
            <a:r>
              <a:rPr lang="en-US" altLang="ja-JP" sz="1000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 </a:t>
            </a:r>
            <a:r>
              <a:rPr lang="en-US" altLang="ja-JP" sz="1000" err="1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mong</a:t>
            </a:r>
            <a:r>
              <a:rPr lang="en-US" altLang="ja-JP" sz="1000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 </a:t>
            </a:r>
            <a:r>
              <a:rPr lang="en-US" altLang="ja-JP" sz="1000" err="1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gawin</a:t>
            </a:r>
            <a:r>
              <a:rPr lang="en-US" altLang="ja-JP" sz="1000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 ang </a:t>
            </a:r>
            <a:r>
              <a:rPr lang="en-US" altLang="ja-JP" sz="1000" err="1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trabaho</a:t>
            </a:r>
            <a:r>
              <a:rPr lang="en-US" altLang="ja-JP" sz="1000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. ) </a:t>
            </a:r>
            <a:r>
              <a:rPr lang="en-US" altLang="ja-JP" sz="1000" err="1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Ipagawa</a:t>
            </a:r>
            <a:r>
              <a:rPr lang="en-US" altLang="ja-JP" sz="1000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 </a:t>
            </a:r>
            <a:r>
              <a:rPr lang="en-US" altLang="ja-JP" sz="1000" err="1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sa</a:t>
            </a:r>
            <a:r>
              <a:rPr lang="en-US" altLang="ja-JP" sz="1000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 driver ang </a:t>
            </a:r>
            <a:r>
              <a:rPr lang="en-US" altLang="ja-JP" sz="1000" err="1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mga</a:t>
            </a:r>
            <a:r>
              <a:rPr lang="en-US" altLang="ja-JP" sz="1000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 </a:t>
            </a:r>
            <a:r>
              <a:rPr lang="en-US" altLang="ja-JP" sz="1000" err="1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sumusunod</a:t>
            </a:r>
            <a:r>
              <a:rPr lang="en-US" altLang="ja-JP" sz="1000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 </a:t>
            </a:r>
            <a:r>
              <a:rPr lang="en-US" altLang="ja-JP" sz="1000" err="1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na</a:t>
            </a:r>
            <a:r>
              <a:rPr lang="en-US" altLang="ja-JP" sz="1000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 </a:t>
            </a:r>
            <a:r>
              <a:rPr lang="en-US" altLang="ja-JP" sz="1000" err="1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hakbang</a:t>
            </a:r>
            <a:r>
              <a:rPr lang="en-US" altLang="ja-JP" sz="1000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.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None/>
            </a:pPr>
            <a:r>
              <a:rPr lang="en-US" altLang="ja-JP" sz="1000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(A) </a:t>
            </a:r>
            <a:r>
              <a:rPr lang="en-US" altLang="ja-JP" sz="1000" err="1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Ilagay</a:t>
            </a:r>
            <a:r>
              <a:rPr lang="en-US" altLang="ja-JP" sz="1000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 ang </a:t>
            </a:r>
            <a:r>
              <a:rPr lang="en-US" altLang="ja-JP" sz="1000" err="1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sahig</a:t>
            </a:r>
            <a:r>
              <a:rPr lang="en-US" altLang="ja-JP" sz="1000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 ng </a:t>
            </a:r>
            <a:r>
              <a:rPr lang="en-US" altLang="ja-JP" sz="1000" err="1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trabaho</a:t>
            </a:r>
            <a:r>
              <a:rPr lang="en-US" altLang="ja-JP" sz="1000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 </a:t>
            </a:r>
            <a:r>
              <a:rPr lang="en-US" altLang="ja-JP" sz="1000" err="1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sa</a:t>
            </a:r>
            <a:r>
              <a:rPr lang="en-US" altLang="ja-JP" sz="1000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 </a:t>
            </a:r>
            <a:r>
              <a:rPr lang="en-US" altLang="ja-JP" sz="1000" err="1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pinakamababang</a:t>
            </a:r>
            <a:r>
              <a:rPr lang="en-US" altLang="ja-JP" sz="1000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 </a:t>
            </a:r>
            <a:r>
              <a:rPr lang="en-US" altLang="ja-JP" sz="1000" err="1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posisyong</a:t>
            </a:r>
            <a:r>
              <a:rPr lang="en-US" altLang="ja-JP" sz="1000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 </a:t>
            </a:r>
            <a:r>
              <a:rPr lang="en-US" altLang="ja-JP" sz="1000" err="1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pagbaba</a:t>
            </a:r>
            <a:r>
              <a:rPr lang="en-US" altLang="ja-JP" sz="1000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.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None/>
            </a:pPr>
            <a:r>
              <a:rPr lang="en-US" altLang="ja-JP" sz="1000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(B) Mga </a:t>
            </a:r>
            <a:r>
              <a:rPr lang="en-US" altLang="ja-JP" sz="1000" err="1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hakbang</a:t>
            </a:r>
            <a:r>
              <a:rPr lang="en-US" altLang="ja-JP" sz="1000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 </a:t>
            </a:r>
            <a:r>
              <a:rPr lang="en-US" altLang="ja-JP" sz="1000" err="1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upang</a:t>
            </a:r>
            <a:r>
              <a:rPr lang="en-US" altLang="ja-JP" sz="1000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 </a:t>
            </a:r>
            <a:r>
              <a:rPr lang="en-US" altLang="ja-JP" sz="1000" err="1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pigilan</a:t>
            </a:r>
            <a:r>
              <a:rPr lang="en-US" altLang="ja-JP" sz="1000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 ang aerial work platform </a:t>
            </a:r>
            <a:r>
              <a:rPr lang="en-US" altLang="ja-JP" sz="1000" err="1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mula</a:t>
            </a:r>
            <a:r>
              <a:rPr lang="en-US" altLang="ja-JP" sz="1000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 </a:t>
            </a:r>
            <a:r>
              <a:rPr lang="en-US" altLang="ja-JP" sz="1000" err="1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sa</a:t>
            </a:r>
            <a:r>
              <a:rPr lang="en-US" altLang="ja-JP" sz="1000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 </a:t>
            </a:r>
            <a:r>
              <a:rPr lang="en-US" altLang="ja-JP" sz="1000" err="1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pagtakas</a:t>
            </a:r>
            <a:r>
              <a:rPr lang="en-US" altLang="ja-JP" sz="1000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, </a:t>
            </a:r>
            <a:r>
              <a:rPr lang="en-US" altLang="ja-JP" sz="1000" err="1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tulad</a:t>
            </a:r>
            <a:r>
              <a:rPr lang="en-US" altLang="ja-JP" sz="1000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 ng </a:t>
            </a:r>
            <a:r>
              <a:rPr lang="en-US" altLang="ja-JP" sz="1000" err="1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pagpapahinto</a:t>
            </a:r>
            <a:r>
              <a:rPr lang="en-US" altLang="ja-JP" sz="1000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 </a:t>
            </a:r>
            <a:r>
              <a:rPr lang="en-US" altLang="ja-JP" sz="1000" err="1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sa</a:t>
            </a:r>
            <a:r>
              <a:rPr lang="en-US" altLang="ja-JP" sz="1000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 prime mover at secure </a:t>
            </a:r>
            <a:r>
              <a:rPr lang="en-US" altLang="ja-JP" sz="1000" err="1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na</a:t>
            </a:r>
            <a:r>
              <a:rPr lang="en-US" altLang="ja-JP" sz="1000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 </a:t>
            </a:r>
            <a:r>
              <a:rPr lang="en-US" altLang="ja-JP" sz="1000" err="1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paglalagay</a:t>
            </a:r>
            <a:r>
              <a:rPr lang="en-US" altLang="ja-JP" sz="1000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 ng </a:t>
            </a:r>
            <a:r>
              <a:rPr lang="en-US" altLang="ja-JP" sz="1000" err="1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preno</a:t>
            </a:r>
            <a:r>
              <a:rPr lang="en-US" altLang="ja-JP" sz="1000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 </a:t>
            </a:r>
            <a:r>
              <a:rPr lang="en-US" altLang="ja-JP" sz="1000" err="1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upang</a:t>
            </a:r>
            <a:r>
              <a:rPr lang="en-US" altLang="ja-JP" sz="1000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 </a:t>
            </a:r>
            <a:r>
              <a:rPr lang="en-US" altLang="ja-JP" sz="1000" err="1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mapanatili</a:t>
            </a:r>
            <a:r>
              <a:rPr lang="en-US" altLang="ja-JP" sz="1000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 ang </a:t>
            </a:r>
            <a:r>
              <a:rPr lang="en-US" altLang="ja-JP" sz="1000" err="1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tumigil</a:t>
            </a:r>
            <a:r>
              <a:rPr lang="en-US" altLang="ja-JP" sz="1000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 </a:t>
            </a:r>
            <a:r>
              <a:rPr lang="en-US" altLang="ja-JP" sz="1000" err="1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na</a:t>
            </a:r>
            <a:r>
              <a:rPr lang="en-US" altLang="ja-JP" sz="1000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 </a:t>
            </a:r>
            <a:r>
              <a:rPr lang="en-US" altLang="ja-JP" sz="1000" err="1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estado</a:t>
            </a:r>
            <a:r>
              <a:rPr lang="en-US" altLang="ja-JP" sz="1000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.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None/>
            </a:pPr>
            <a:r>
              <a:rPr lang="en-US" altLang="ja-JP" sz="1000" err="1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Kunin</a:t>
            </a:r>
            <a:r>
              <a:rPr lang="en-US" altLang="ja-JP" sz="1000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 mo.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None/>
            </a:pPr>
            <a:r>
              <a:rPr lang="en-US" altLang="ja-JP" sz="1000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② </a:t>
            </a:r>
            <a:r>
              <a:rPr lang="en-US" altLang="ja-JP" sz="1000" err="1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Dapat</a:t>
            </a:r>
            <a:r>
              <a:rPr lang="en-US" altLang="ja-JP" sz="1000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 </a:t>
            </a:r>
            <a:r>
              <a:rPr lang="en-US" altLang="ja-JP" sz="1000" err="1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gawin</a:t>
            </a:r>
            <a:r>
              <a:rPr lang="en-US" altLang="ja-JP" sz="1000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 ng driver ng aerial work platform ang </a:t>
            </a:r>
            <a:r>
              <a:rPr lang="en-US" altLang="ja-JP" sz="1000" err="1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mga</a:t>
            </a:r>
            <a:r>
              <a:rPr lang="en-US" altLang="ja-JP" sz="1000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 </a:t>
            </a:r>
            <a:r>
              <a:rPr lang="en-US" altLang="ja-JP" sz="1000" err="1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hakbang</a:t>
            </a:r>
            <a:r>
              <a:rPr lang="en-US" altLang="ja-JP" sz="1000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 </a:t>
            </a:r>
            <a:r>
              <a:rPr lang="en-US" altLang="ja-JP" sz="1000" err="1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na</a:t>
            </a:r>
            <a:r>
              <a:rPr lang="en-US" altLang="ja-JP" sz="1000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 </a:t>
            </a:r>
            <a:r>
              <a:rPr lang="en-US" altLang="ja-JP" sz="1000" err="1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nakalista</a:t>
            </a:r>
            <a:r>
              <a:rPr lang="en-US" altLang="ja-JP" sz="1000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 </a:t>
            </a:r>
            <a:r>
              <a:rPr lang="en-US" altLang="ja-JP" sz="1000" err="1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sa</a:t>
            </a:r>
            <a:r>
              <a:rPr lang="en-US" altLang="ja-JP" sz="1000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 ① </a:t>
            </a:r>
            <a:r>
              <a:rPr lang="en-US" altLang="ja-JP" sz="1000" err="1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kapag</a:t>
            </a:r>
            <a:r>
              <a:rPr lang="en-US" altLang="ja-JP" sz="1000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 </a:t>
            </a:r>
            <a:r>
              <a:rPr lang="en-US" altLang="ja-JP" sz="1000" err="1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aalis</a:t>
            </a:r>
            <a:r>
              <a:rPr lang="en-US" altLang="ja-JP" sz="1000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 </a:t>
            </a:r>
            <a:r>
              <a:rPr lang="en-US" altLang="ja-JP" sz="1000" err="1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sa</a:t>
            </a:r>
            <a:r>
              <a:rPr lang="en-US" altLang="ja-JP" sz="1000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 driving position para </a:t>
            </a:r>
            <a:r>
              <a:rPr lang="en-US" altLang="ja-JP" sz="1000" err="1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sa</a:t>
            </a:r>
            <a:r>
              <a:rPr lang="en-US" altLang="ja-JP" sz="1000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 </a:t>
            </a:r>
            <a:r>
              <a:rPr lang="en-US" altLang="ja-JP" sz="1000" err="1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pagmamaneho</a:t>
            </a:r>
            <a:r>
              <a:rPr lang="en-US" altLang="ja-JP" sz="1000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 </a:t>
            </a:r>
            <a:r>
              <a:rPr lang="en-US" altLang="ja-JP" sz="1000" err="1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sa</a:t>
            </a:r>
            <a:r>
              <a:rPr lang="en-US" altLang="ja-JP" sz="1000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 aerial work platform.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None/>
            </a:pPr>
            <a:r>
              <a:rPr lang="en-US" altLang="ja-JP" sz="1000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Hindi naman </a:t>
            </a:r>
            <a:r>
              <a:rPr lang="en-US" altLang="ja-JP" sz="1000" err="1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dapat</a:t>
            </a:r>
            <a:r>
              <a:rPr lang="en-US" altLang="ja-JP" sz="1000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.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None/>
            </a:pPr>
            <a:r>
              <a:rPr lang="en-US" altLang="ja-JP" sz="1000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③ Ang business operator ay </a:t>
            </a:r>
            <a:r>
              <a:rPr lang="en-US" altLang="ja-JP" sz="1000" err="1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isang</a:t>
            </a:r>
            <a:r>
              <a:rPr lang="en-US" altLang="ja-JP" sz="1000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 </a:t>
            </a:r>
            <a:r>
              <a:rPr lang="en-US" altLang="ja-JP" sz="1000" err="1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manggagawa</a:t>
            </a:r>
            <a:r>
              <a:rPr lang="en-US" altLang="ja-JP" sz="1000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 </a:t>
            </a:r>
            <a:r>
              <a:rPr lang="en-US" altLang="ja-JP" sz="1000" err="1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na</a:t>
            </a:r>
            <a:r>
              <a:rPr lang="en-US" altLang="ja-JP" sz="1000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 </a:t>
            </a:r>
            <a:r>
              <a:rPr lang="en-US" altLang="ja-JP" sz="1000" err="1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nakasakay</a:t>
            </a:r>
            <a:r>
              <a:rPr lang="en-US" altLang="ja-JP" sz="1000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 </a:t>
            </a:r>
            <a:r>
              <a:rPr lang="en-US" altLang="ja-JP" sz="1000" err="1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sa</a:t>
            </a:r>
            <a:r>
              <a:rPr lang="en-US" altLang="ja-JP" sz="1000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 work floor ng </a:t>
            </a:r>
            <a:r>
              <a:rPr lang="en-US" altLang="ja-JP" sz="1000" err="1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isang</a:t>
            </a:r>
            <a:r>
              <a:rPr lang="en-US" altLang="ja-JP" sz="1000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 aerial work platform o </a:t>
            </a:r>
            <a:r>
              <a:rPr lang="en-US" altLang="ja-JP" sz="1000" err="1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malapit</a:t>
            </a:r>
            <a:r>
              <a:rPr lang="en-US" altLang="ja-JP" sz="1000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 </a:t>
            </a:r>
            <a:r>
              <a:rPr lang="en-US" altLang="ja-JP" sz="1000" err="1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nang</a:t>
            </a:r>
            <a:r>
              <a:rPr lang="en-US" altLang="ja-JP" sz="1000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 </a:t>
            </a:r>
            <a:r>
              <a:rPr lang="en-US" altLang="ja-JP" sz="1000" err="1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magtrabaho</a:t>
            </a:r>
            <a:r>
              <a:rPr lang="en-US" altLang="ja-JP" sz="1000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, at ang driver ay </a:t>
            </a:r>
            <a:r>
              <a:rPr lang="en-US" altLang="ja-JP" sz="1000" err="1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nagmamaneho</a:t>
            </a:r>
            <a:r>
              <a:rPr lang="en-US" altLang="ja-JP" sz="1000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.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None/>
            </a:pPr>
            <a:r>
              <a:rPr lang="en-US" altLang="ja-JP" sz="1000" err="1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Kapag</a:t>
            </a:r>
            <a:r>
              <a:rPr lang="en-US" altLang="ja-JP" sz="1000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 </a:t>
            </a:r>
            <a:r>
              <a:rPr lang="en-US" altLang="ja-JP" sz="1000" err="1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aalis</a:t>
            </a:r>
            <a:r>
              <a:rPr lang="en-US" altLang="ja-JP" sz="1000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 </a:t>
            </a:r>
            <a:r>
              <a:rPr lang="en-US" altLang="ja-JP" sz="1000" err="1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sa</a:t>
            </a:r>
            <a:r>
              <a:rPr lang="en-US" altLang="ja-JP" sz="1000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 </a:t>
            </a:r>
            <a:r>
              <a:rPr lang="en-US" altLang="ja-JP" sz="1000" err="1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posisyon</a:t>
            </a:r>
            <a:r>
              <a:rPr lang="en-US" altLang="ja-JP" sz="1000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 </a:t>
            </a:r>
            <a:r>
              <a:rPr lang="en-US" altLang="ja-JP" sz="1000" err="1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sa</a:t>
            </a:r>
            <a:r>
              <a:rPr lang="en-US" altLang="ja-JP" sz="1000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 </a:t>
            </a:r>
            <a:r>
              <a:rPr lang="en-US" altLang="ja-JP" sz="1000" err="1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pagmamaneho</a:t>
            </a:r>
            <a:r>
              <a:rPr lang="en-US" altLang="ja-JP" sz="1000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 para </a:t>
            </a:r>
            <a:r>
              <a:rPr lang="en-US" altLang="ja-JP" sz="1000" err="1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sa</a:t>
            </a:r>
            <a:r>
              <a:rPr lang="en-US" altLang="ja-JP" sz="1000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 </a:t>
            </a:r>
            <a:r>
              <a:rPr lang="en-US" altLang="ja-JP" sz="1000" err="1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layunin</a:t>
            </a:r>
            <a:r>
              <a:rPr lang="en-US" altLang="ja-JP" sz="1000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, </a:t>
            </a:r>
            <a:r>
              <a:rPr lang="en-US" altLang="ja-JP" sz="1000" err="1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gumawa</a:t>
            </a:r>
            <a:r>
              <a:rPr lang="en-US" altLang="ja-JP" sz="1000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 ng </a:t>
            </a:r>
            <a:r>
              <a:rPr lang="en-US" altLang="ja-JP" sz="1000" err="1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mga</a:t>
            </a:r>
            <a:r>
              <a:rPr lang="en-US" altLang="ja-JP" sz="1000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 </a:t>
            </a:r>
            <a:r>
              <a:rPr lang="en-US" altLang="ja-JP" sz="1000" err="1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hakbang</a:t>
            </a:r>
            <a:r>
              <a:rPr lang="en-US" altLang="ja-JP" sz="1000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 </a:t>
            </a:r>
            <a:r>
              <a:rPr lang="en-US" altLang="ja-JP" sz="1000" err="1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tulad</a:t>
            </a:r>
            <a:r>
              <a:rPr lang="en-US" altLang="ja-JP" sz="1000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 ng </a:t>
            </a:r>
            <a:r>
              <a:rPr lang="en-US" altLang="ja-JP" sz="1000" err="1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paglalagay</a:t>
            </a:r>
            <a:r>
              <a:rPr lang="en-US" altLang="ja-JP" sz="1000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 ng </a:t>
            </a:r>
            <a:r>
              <a:rPr lang="en-US" altLang="ja-JP" sz="1000" err="1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preno</a:t>
            </a:r>
            <a:r>
              <a:rPr lang="en-US" altLang="ja-JP" sz="1000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 </a:t>
            </a:r>
            <a:r>
              <a:rPr lang="en-US" altLang="ja-JP" sz="1000" err="1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upang</a:t>
            </a:r>
            <a:r>
              <a:rPr lang="en-US" altLang="ja-JP" sz="1000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 </a:t>
            </a:r>
            <a:r>
              <a:rPr lang="en-US" altLang="ja-JP" sz="1000" err="1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panatilihing</a:t>
            </a:r>
            <a:r>
              <a:rPr lang="en-US" altLang="ja-JP" sz="1000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 </a:t>
            </a:r>
            <a:r>
              <a:rPr lang="en-US" altLang="ja-JP" sz="1000" err="1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tumigil</a:t>
            </a:r>
            <a:r>
              <a:rPr lang="en-US" altLang="ja-JP" sz="1000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 ang aerial work platform.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None/>
            </a:pPr>
            <a:r>
              <a:rPr lang="en-US" altLang="ja-JP" sz="1000" err="1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Dapat</a:t>
            </a:r>
            <a:r>
              <a:rPr lang="en-US" altLang="ja-JP" sz="1000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 </a:t>
            </a:r>
            <a:r>
              <a:rPr lang="en-US" altLang="ja-JP" sz="1000" err="1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kunin</a:t>
            </a:r>
            <a:r>
              <a:rPr lang="en-US" altLang="ja-JP" sz="1000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.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None/>
            </a:pPr>
            <a:r>
              <a:rPr lang="en-US" altLang="ja-JP" sz="1000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④ Ang driver ng aerial work platform ay </a:t>
            </a:r>
            <a:r>
              <a:rPr lang="en-US" altLang="ja-JP" sz="1000" err="1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dapat</a:t>
            </a:r>
            <a:r>
              <a:rPr lang="en-US" altLang="ja-JP" sz="1000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 </a:t>
            </a:r>
            <a:r>
              <a:rPr lang="en-US" altLang="ja-JP" sz="1000" err="1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gumawa</a:t>
            </a:r>
            <a:r>
              <a:rPr lang="en-US" altLang="ja-JP" sz="1000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 ng </a:t>
            </a:r>
            <a:r>
              <a:rPr lang="en-US" altLang="ja-JP" sz="1000" err="1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mga</a:t>
            </a:r>
            <a:r>
              <a:rPr lang="en-US" altLang="ja-JP" sz="1000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 </a:t>
            </a:r>
            <a:r>
              <a:rPr lang="en-US" altLang="ja-JP" sz="1000" err="1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hakbang</a:t>
            </a:r>
            <a:r>
              <a:rPr lang="en-US" altLang="ja-JP" sz="1000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 </a:t>
            </a:r>
            <a:r>
              <a:rPr lang="en-US" altLang="ja-JP" sz="1000" err="1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na</a:t>
            </a:r>
            <a:r>
              <a:rPr lang="en-US" altLang="ja-JP" sz="1000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 ③ </a:t>
            </a:r>
            <a:r>
              <a:rPr lang="en-US" altLang="ja-JP" sz="1000" err="1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kapag</a:t>
            </a:r>
            <a:r>
              <a:rPr lang="en-US" altLang="ja-JP" sz="1000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 </a:t>
            </a:r>
            <a:r>
              <a:rPr lang="en-US" altLang="ja-JP" sz="1000" err="1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aalis</a:t>
            </a:r>
            <a:r>
              <a:rPr lang="en-US" altLang="ja-JP" sz="1000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 </a:t>
            </a:r>
            <a:r>
              <a:rPr lang="en-US" altLang="ja-JP" sz="1000" err="1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sa</a:t>
            </a:r>
            <a:r>
              <a:rPr lang="en-US" altLang="ja-JP" sz="1000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 driving position para </a:t>
            </a:r>
            <a:r>
              <a:rPr lang="en-US" altLang="ja-JP" sz="1000" err="1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sa</a:t>
            </a:r>
            <a:r>
              <a:rPr lang="en-US" altLang="ja-JP" sz="1000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 </a:t>
            </a:r>
            <a:r>
              <a:rPr lang="en-US" altLang="ja-JP" sz="1000" err="1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pagpapatakbo</a:t>
            </a:r>
            <a:r>
              <a:rPr lang="en-US" altLang="ja-JP" sz="1000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 ng aerial work platform.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None/>
            </a:pPr>
            <a:r>
              <a:rPr lang="en-US" altLang="ja-JP" sz="1000" b="1" u="sng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(2) Mga </a:t>
            </a:r>
            <a:r>
              <a:rPr lang="en-US" altLang="ja-JP" sz="1000" b="1" u="sng" err="1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paghihigpit</a:t>
            </a:r>
            <a:r>
              <a:rPr lang="en-US" altLang="ja-JP" sz="1000" b="1" u="sng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 </a:t>
            </a:r>
            <a:r>
              <a:rPr lang="en-US" altLang="ja-JP" sz="1000" b="1" u="sng" err="1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sa</a:t>
            </a:r>
            <a:r>
              <a:rPr lang="en-US" altLang="ja-JP" sz="1000" b="1" u="sng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 </a:t>
            </a:r>
            <a:r>
              <a:rPr lang="en-US" altLang="ja-JP" sz="1000" b="1" u="sng" err="1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pagsakay</a:t>
            </a:r>
            <a:r>
              <a:rPr lang="en-US" altLang="ja-JP" sz="1000" b="1" u="sng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 (</a:t>
            </a:r>
            <a:r>
              <a:rPr lang="en-US" altLang="ja-JP" sz="1000" b="1" u="sng" err="1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kaugnay</a:t>
            </a:r>
            <a:r>
              <a:rPr lang="en-US" altLang="ja-JP" sz="1000" b="1" u="sng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 </a:t>
            </a:r>
            <a:r>
              <a:rPr lang="en-US" altLang="ja-JP" sz="1000" b="1" u="sng" err="1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sa</a:t>
            </a:r>
            <a:r>
              <a:rPr lang="en-US" altLang="ja-JP" sz="1000" b="1" u="sng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 </a:t>
            </a:r>
            <a:r>
              <a:rPr lang="en-US" altLang="ja-JP" sz="1000" b="1" u="sng" err="1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Artikulo</a:t>
            </a:r>
            <a:r>
              <a:rPr lang="en-US" altLang="ja-JP" sz="1000" b="1" u="sng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 194-15 ng Mga </a:t>
            </a:r>
            <a:r>
              <a:rPr lang="en-US" altLang="ja-JP" sz="1000" b="1" u="sng" err="1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Regulasyon</a:t>
            </a:r>
            <a:r>
              <a:rPr lang="en-US" altLang="ja-JP" sz="1000" b="1" u="sng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 </a:t>
            </a:r>
            <a:r>
              <a:rPr lang="en-US" altLang="ja-JP" sz="1000" b="1" u="sng" err="1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sa</a:t>
            </a:r>
            <a:r>
              <a:rPr lang="en-US" altLang="ja-JP" sz="1000" b="1" u="sng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 </a:t>
            </a:r>
            <a:r>
              <a:rPr lang="en-US" altLang="ja-JP" sz="1000" b="1" u="sng" err="1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Kaligtasan</a:t>
            </a:r>
            <a:r>
              <a:rPr lang="en-US" altLang="ja-JP" sz="1000" b="1" u="sng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 at </a:t>
            </a:r>
            <a:r>
              <a:rPr lang="en-US" altLang="ja-JP" sz="1000" b="1" u="sng" err="1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Kalusugan</a:t>
            </a:r>
            <a:r>
              <a:rPr lang="en-US" altLang="ja-JP" sz="1000" b="1" u="sng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)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None/>
            </a:pPr>
            <a:r>
              <a:rPr lang="ja-JP" altLang="en-US" sz="1000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・ </a:t>
            </a:r>
            <a:r>
              <a:rPr lang="en-US" altLang="ja-JP" sz="1000" err="1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Kapag</a:t>
            </a:r>
            <a:r>
              <a:rPr lang="en-US" altLang="ja-JP" sz="1000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 </a:t>
            </a:r>
            <a:r>
              <a:rPr lang="en-US" altLang="ja-JP" sz="1000" err="1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nagtatrabaho</a:t>
            </a:r>
            <a:r>
              <a:rPr lang="en-US" altLang="ja-JP" sz="1000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 </a:t>
            </a:r>
            <a:r>
              <a:rPr lang="en-US" altLang="ja-JP" sz="1000" err="1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sa</a:t>
            </a:r>
            <a:r>
              <a:rPr lang="en-US" altLang="ja-JP" sz="1000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 </a:t>
            </a:r>
            <a:r>
              <a:rPr lang="en-US" altLang="ja-JP" sz="1000" err="1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mga</a:t>
            </a:r>
            <a:r>
              <a:rPr lang="en-US" altLang="ja-JP" sz="1000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 aerial work platform, ang operator ng </a:t>
            </a:r>
            <a:r>
              <a:rPr lang="en-US" altLang="ja-JP" sz="1000" err="1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negosyo</a:t>
            </a:r>
            <a:r>
              <a:rPr lang="en-US" altLang="ja-JP" sz="1000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 ay </a:t>
            </a:r>
            <a:r>
              <a:rPr lang="en-US" altLang="ja-JP" sz="1000" err="1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hindi</a:t>
            </a:r>
            <a:r>
              <a:rPr lang="en-US" altLang="ja-JP" sz="1000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 </a:t>
            </a:r>
            <a:r>
              <a:rPr lang="en-US" altLang="ja-JP" sz="1000" err="1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dapat</a:t>
            </a:r>
            <a:r>
              <a:rPr lang="en-US" altLang="ja-JP" sz="1000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 </a:t>
            </a:r>
            <a:r>
              <a:rPr lang="en-US" altLang="ja-JP" sz="1000" err="1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maglagay</a:t>
            </a:r>
            <a:r>
              <a:rPr lang="en-US" altLang="ja-JP" sz="1000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 ng </a:t>
            </a:r>
            <a:r>
              <a:rPr lang="en-US" altLang="ja-JP" sz="1000" err="1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mga</a:t>
            </a:r>
            <a:r>
              <a:rPr lang="en-US" altLang="ja-JP" sz="1000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 </a:t>
            </a:r>
            <a:r>
              <a:rPr lang="en-US" altLang="ja-JP" sz="1000" err="1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manggagawa</a:t>
            </a:r>
            <a:r>
              <a:rPr lang="en-US" altLang="ja-JP" sz="1000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 </a:t>
            </a:r>
            <a:r>
              <a:rPr lang="en-US" altLang="ja-JP" sz="1000" err="1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sa</a:t>
            </a:r>
            <a:r>
              <a:rPr lang="en-US" altLang="ja-JP" sz="1000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 </a:t>
            </a:r>
            <a:r>
              <a:rPr lang="en-US" altLang="ja-JP" sz="1000" err="1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anumang</a:t>
            </a:r>
            <a:r>
              <a:rPr lang="en-US" altLang="ja-JP" sz="1000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 </a:t>
            </a:r>
            <a:r>
              <a:rPr lang="en-US" altLang="ja-JP" sz="1000" err="1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lugar</a:t>
            </a:r>
            <a:r>
              <a:rPr lang="en-US" altLang="ja-JP" sz="1000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 </a:t>
            </a:r>
            <a:r>
              <a:rPr lang="en-US" altLang="ja-JP" sz="1000" err="1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maliban</a:t>
            </a:r>
            <a:r>
              <a:rPr lang="en-US" altLang="ja-JP" sz="1000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 </a:t>
            </a:r>
            <a:r>
              <a:rPr lang="en-US" altLang="ja-JP" sz="1000" err="1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sa</a:t>
            </a:r>
            <a:r>
              <a:rPr lang="en-US" altLang="ja-JP" sz="1000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 </a:t>
            </a:r>
            <a:r>
              <a:rPr lang="en-US" altLang="ja-JP" sz="1000" err="1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upuan</a:t>
            </a:r>
            <a:r>
              <a:rPr lang="en-US" altLang="ja-JP" sz="1000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 ng </a:t>
            </a:r>
            <a:r>
              <a:rPr lang="en-US" altLang="ja-JP" sz="1000" err="1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pasahero</a:t>
            </a:r>
            <a:r>
              <a:rPr lang="en-US" altLang="ja-JP" sz="1000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 at </a:t>
            </a:r>
            <a:r>
              <a:rPr lang="en-US" altLang="ja-JP" sz="1000" err="1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sahig</a:t>
            </a:r>
            <a:r>
              <a:rPr lang="en-US" altLang="ja-JP" sz="1000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 ng </a:t>
            </a:r>
            <a:r>
              <a:rPr lang="en-US" altLang="ja-JP" sz="1000" err="1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trabaho</a:t>
            </a:r>
            <a:r>
              <a:rPr lang="en-US" altLang="ja-JP" sz="1000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.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None/>
            </a:pPr>
            <a:r>
              <a:rPr lang="en-US" altLang="ja-JP" sz="1000" b="1" u="sng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(3) Mga </a:t>
            </a:r>
            <a:r>
              <a:rPr lang="en-US" altLang="ja-JP" sz="1000" b="1" u="sng" err="1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paghihigpit</a:t>
            </a:r>
            <a:r>
              <a:rPr lang="en-US" altLang="ja-JP" sz="1000" b="1" u="sng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 </a:t>
            </a:r>
            <a:r>
              <a:rPr lang="en-US" altLang="ja-JP" sz="1000" b="1" u="sng" err="1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sa</a:t>
            </a:r>
            <a:r>
              <a:rPr lang="en-US" altLang="ja-JP" sz="1000" b="1" u="sng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 </a:t>
            </a:r>
            <a:r>
              <a:rPr lang="en-US" altLang="ja-JP" sz="1000" b="1" u="sng" err="1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paggamit</a:t>
            </a:r>
            <a:r>
              <a:rPr lang="en-US" altLang="ja-JP" sz="1000" b="1" u="sng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 (</a:t>
            </a:r>
            <a:r>
              <a:rPr lang="en-US" altLang="ja-JP" sz="1000" b="1" u="sng" err="1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Artikulo</a:t>
            </a:r>
            <a:r>
              <a:rPr lang="en-US" altLang="ja-JP" sz="1000" b="1" u="sng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 194-16 ng Mga </a:t>
            </a:r>
            <a:r>
              <a:rPr lang="en-US" altLang="ja-JP" sz="1000" b="1" u="sng" err="1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Regulasyon</a:t>
            </a:r>
            <a:r>
              <a:rPr lang="en-US" altLang="ja-JP" sz="1000" b="1" u="sng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 </a:t>
            </a:r>
            <a:r>
              <a:rPr lang="en-US" altLang="ja-JP" sz="1000" b="1" u="sng" err="1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sa</a:t>
            </a:r>
            <a:r>
              <a:rPr lang="en-US" altLang="ja-JP" sz="1000" b="1" u="sng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 </a:t>
            </a:r>
            <a:r>
              <a:rPr lang="en-US" altLang="ja-JP" sz="1000" b="1" u="sng" err="1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Kaligtasan</a:t>
            </a:r>
            <a:r>
              <a:rPr lang="en-US" altLang="ja-JP" sz="1000" b="1" u="sng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 at </a:t>
            </a:r>
            <a:r>
              <a:rPr lang="en-US" altLang="ja-JP" sz="1000" b="1" u="sng" err="1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Kalusugan</a:t>
            </a:r>
            <a:r>
              <a:rPr lang="en-US" altLang="ja-JP" sz="1000" b="1" u="sng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)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None/>
            </a:pPr>
            <a:r>
              <a:rPr lang="en-US" altLang="ja-JP" sz="1000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-Para </a:t>
            </a:r>
            <a:r>
              <a:rPr lang="en-US" altLang="ja-JP" sz="1000" err="1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sa</a:t>
            </a:r>
            <a:r>
              <a:rPr lang="en-US" altLang="ja-JP" sz="1000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 </a:t>
            </a:r>
            <a:r>
              <a:rPr lang="en-US" altLang="ja-JP" sz="1000" err="1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mga</a:t>
            </a:r>
            <a:r>
              <a:rPr lang="en-US" altLang="ja-JP" sz="1000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 aerial work platform, ang operator ay </a:t>
            </a:r>
            <a:r>
              <a:rPr lang="en-US" altLang="ja-JP" sz="1000" err="1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dapat</a:t>
            </a:r>
            <a:r>
              <a:rPr lang="en-US" altLang="ja-JP" sz="1000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 </a:t>
            </a:r>
            <a:r>
              <a:rPr lang="en-US" altLang="ja-JP" sz="1000" err="1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magdala</a:t>
            </a:r>
            <a:r>
              <a:rPr lang="en-US" altLang="ja-JP" sz="1000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 ng load (</a:t>
            </a:r>
            <a:r>
              <a:rPr lang="en-US" altLang="ja-JP" sz="1000" err="1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ibig</a:t>
            </a:r>
            <a:r>
              <a:rPr lang="en-US" altLang="ja-JP" sz="1000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 </a:t>
            </a:r>
            <a:r>
              <a:rPr lang="en-US" altLang="ja-JP" sz="1000" err="1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sabihin</a:t>
            </a:r>
            <a:r>
              <a:rPr lang="en-US" altLang="ja-JP" sz="1000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 ang maximum load </a:t>
            </a:r>
            <a:r>
              <a:rPr lang="en-US" altLang="ja-JP" sz="1000" err="1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na</a:t>
            </a:r>
            <a:r>
              <a:rPr lang="en-US" altLang="ja-JP" sz="1000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 </a:t>
            </a:r>
            <a:r>
              <a:rPr lang="en-US" altLang="ja-JP" sz="1000" err="1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maaaring</a:t>
            </a:r>
            <a:r>
              <a:rPr lang="en-US" altLang="ja-JP" sz="1000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 </a:t>
            </a:r>
            <a:r>
              <a:rPr lang="en-US" altLang="ja-JP" sz="1000" err="1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buhatin</a:t>
            </a:r>
            <a:r>
              <a:rPr lang="en-US" altLang="ja-JP" sz="1000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 </a:t>
            </a:r>
            <a:r>
              <a:rPr lang="en-US" altLang="ja-JP" sz="1000" err="1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sa</a:t>
            </a:r>
            <a:r>
              <a:rPr lang="en-US" altLang="ja-JP" sz="1000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 </a:t>
            </a:r>
            <a:r>
              <a:rPr lang="en-US" altLang="ja-JP" sz="1000" err="1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pamamagitan</a:t>
            </a:r>
            <a:r>
              <a:rPr lang="en-US" altLang="ja-JP" sz="1000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 ng </a:t>
            </a:r>
            <a:r>
              <a:rPr lang="en-US" altLang="ja-JP" sz="1000" err="1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paglalagay</a:t>
            </a:r>
            <a:r>
              <a:rPr lang="en-US" altLang="ja-JP" sz="1000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 ng </a:t>
            </a:r>
            <a:r>
              <a:rPr lang="en-US" altLang="ja-JP" sz="1000" err="1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tao</a:t>
            </a:r>
            <a:r>
              <a:rPr lang="en-US" altLang="ja-JP" sz="1000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 o load </a:t>
            </a:r>
            <a:r>
              <a:rPr lang="en-US" altLang="ja-JP" sz="1000" err="1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sa</a:t>
            </a:r>
            <a:r>
              <a:rPr lang="en-US" altLang="ja-JP" sz="1000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 work floor, </a:t>
            </a:r>
            <a:r>
              <a:rPr lang="en-US" altLang="ja-JP" sz="1000" err="1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depende</a:t>
            </a:r>
            <a:r>
              <a:rPr lang="en-US" altLang="ja-JP" sz="1000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 </a:t>
            </a:r>
            <a:r>
              <a:rPr lang="en-US" altLang="ja-JP" sz="1000" err="1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sa</a:t>
            </a:r>
            <a:r>
              <a:rPr lang="en-US" altLang="ja-JP" sz="1000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 </a:t>
            </a:r>
            <a:r>
              <a:rPr lang="en-US" altLang="ja-JP" sz="1000" err="1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istraktura</a:t>
            </a:r>
            <a:r>
              <a:rPr lang="en-US" altLang="ja-JP" sz="1000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 at </a:t>
            </a:r>
            <a:r>
              <a:rPr lang="en-US" altLang="ja-JP" sz="1000" err="1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mga</a:t>
            </a:r>
            <a:r>
              <a:rPr lang="en-US" altLang="ja-JP" sz="1000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 </a:t>
            </a:r>
            <a:r>
              <a:rPr lang="en-US" altLang="ja-JP" sz="1000" err="1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materyales</a:t>
            </a:r>
            <a:r>
              <a:rPr lang="en-US" altLang="ja-JP" sz="1000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 ng aerial work platform) at </a:t>
            </a:r>
            <a:r>
              <a:rPr lang="en-US" altLang="ja-JP" sz="1000" err="1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iba</a:t>
            </a:r>
            <a:r>
              <a:rPr lang="en-US" altLang="ja-JP" sz="1000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 pa. </a:t>
            </a:r>
            <a:r>
              <a:rPr lang="en-US" altLang="ja-JP" sz="1000" err="1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Huwag</a:t>
            </a:r>
            <a:r>
              <a:rPr lang="en-US" altLang="ja-JP" sz="1000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 </a:t>
            </a:r>
            <a:r>
              <a:rPr lang="en-US" altLang="ja-JP" sz="1000" err="1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gumamit</a:t>
            </a:r>
            <a:r>
              <a:rPr lang="en-US" altLang="ja-JP" sz="1000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 </a:t>
            </a:r>
            <a:r>
              <a:rPr lang="en-US" altLang="ja-JP" sz="1000" err="1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lampas</a:t>
            </a:r>
            <a:r>
              <a:rPr lang="en-US" altLang="ja-JP" sz="1000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 </a:t>
            </a:r>
            <a:r>
              <a:rPr lang="en-US" altLang="ja-JP" sz="1000" err="1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sa</a:t>
            </a:r>
            <a:r>
              <a:rPr lang="en-US" altLang="ja-JP" sz="1000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 </a:t>
            </a:r>
            <a:r>
              <a:rPr lang="en-US" altLang="ja-JP" sz="1000" err="1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kapasidad</a:t>
            </a:r>
            <a:r>
              <a:rPr lang="en-US" altLang="ja-JP" sz="1000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759582900"/>
      </p:ext>
    </p:extLst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3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385269"/>
          </a:xfrm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r>
              <a:rPr lang="en-US" altLang="ja-JP" sz="2400" b="1">
                <a:latin typeface="Meiryo UI" panose="020B0604030504040204" pitchFamily="50" charset="-128"/>
                <a:ea typeface="Meiryo UI" panose="020B0604030504040204" pitchFamily="50" charset="-128"/>
              </a:rPr>
              <a:t>Mga </a:t>
            </a:r>
            <a:r>
              <a:rPr lang="en-US" altLang="ja-JP" sz="2400" b="1" err="1">
                <a:latin typeface="Meiryo UI" panose="020B0604030504040204" pitchFamily="50" charset="-128"/>
                <a:ea typeface="Meiryo UI" panose="020B0604030504040204" pitchFamily="50" charset="-128"/>
              </a:rPr>
              <a:t>Naaangkop</a:t>
            </a:r>
            <a:r>
              <a:rPr lang="en-US" altLang="ja-JP" sz="2400" b="1">
                <a:latin typeface="Meiryo UI" panose="020B0604030504040204" pitchFamily="50" charset="-128"/>
                <a:ea typeface="Meiryo UI" panose="020B0604030504040204" pitchFamily="50" charset="-128"/>
              </a:rPr>
              <a:t> </a:t>
            </a:r>
            <a:r>
              <a:rPr lang="en-US" altLang="ja-JP" sz="2400" b="1" err="1">
                <a:latin typeface="Meiryo UI" panose="020B0604030504040204" pitchFamily="50" charset="-128"/>
                <a:ea typeface="Meiryo UI" panose="020B0604030504040204" pitchFamily="50" charset="-128"/>
              </a:rPr>
              <a:t>na</a:t>
            </a:r>
            <a:r>
              <a:rPr lang="en-US" altLang="ja-JP" sz="2400" b="1">
                <a:latin typeface="Meiryo UI" panose="020B0604030504040204" pitchFamily="50" charset="-128"/>
                <a:ea typeface="Meiryo UI" panose="020B0604030504040204" pitchFamily="50" charset="-128"/>
              </a:rPr>
              <a:t> Batas at </a:t>
            </a:r>
            <a:r>
              <a:rPr lang="en-US" altLang="ja-JP" sz="2400" b="1" err="1">
                <a:latin typeface="Meiryo UI" panose="020B0604030504040204" pitchFamily="50" charset="-128"/>
                <a:ea typeface="Meiryo UI" panose="020B0604030504040204" pitchFamily="50" charset="-128"/>
              </a:rPr>
              <a:t>Regulasyon</a:t>
            </a:r>
            <a:r>
              <a:rPr lang="en-US" altLang="ja-JP" sz="2400" b="1">
                <a:latin typeface="Meiryo UI" panose="020B0604030504040204" pitchFamily="50" charset="-128"/>
                <a:ea typeface="Meiryo UI" panose="020B0604030504040204" pitchFamily="50" charset="-128"/>
              </a:rPr>
              <a:t> </a:t>
            </a:r>
            <a:r>
              <a:rPr lang="ja-JP" altLang="en-US" sz="2400" b="1">
                <a:latin typeface="Meiryo UI" panose="020B0604030504040204" pitchFamily="50" charset="-128"/>
                <a:ea typeface="Meiryo UI" panose="020B0604030504040204" pitchFamily="50" charset="-128"/>
              </a:rPr>
              <a:t>（５）</a:t>
            </a:r>
            <a:endParaRPr kumimoji="1" lang="ja-JP" altLang="en-US" sz="2400" b="1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3444057" y="6400413"/>
            <a:ext cx="4726605" cy="27699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r"/>
            <a:r>
              <a:rPr lang="en-US" altLang="ja-JP" sz="1200" dirty="0" err="1">
                <a:solidFill>
                  <a:prstClr val="black"/>
                </a:solidFill>
              </a:rPr>
              <a:t>teksto</a:t>
            </a:r>
            <a:r>
              <a:rPr lang="en-US" altLang="ja-JP" sz="1200" dirty="0">
                <a:solidFill>
                  <a:prstClr val="black"/>
                </a:solidFill>
              </a:rPr>
              <a:t> p.</a:t>
            </a:r>
            <a:r>
              <a:rPr lang="ja-JP" altLang="en-US" sz="1200" dirty="0">
                <a:solidFill>
                  <a:prstClr val="black"/>
                </a:solidFill>
              </a:rPr>
              <a:t>１９５～１９７</a:t>
            </a:r>
            <a:r>
              <a:rPr lang="en-US" altLang="ja-JP" sz="1200" dirty="0">
                <a:solidFill>
                  <a:prstClr val="black"/>
                </a:solidFill>
              </a:rPr>
              <a:t>/</a:t>
            </a:r>
            <a:r>
              <a:rPr lang="en-US" altLang="ja-JP" sz="1200" dirty="0" err="1">
                <a:solidFill>
                  <a:prstClr val="black"/>
                </a:solidFill>
              </a:rPr>
              <a:t>Suportang</a:t>
            </a:r>
            <a:r>
              <a:rPr lang="en-US" altLang="ja-JP" sz="1200" dirty="0">
                <a:solidFill>
                  <a:prstClr val="black"/>
                </a:solidFill>
              </a:rPr>
              <a:t> </a:t>
            </a:r>
            <a:r>
              <a:rPr lang="en-US" altLang="ja-JP" sz="1200" dirty="0" err="1">
                <a:solidFill>
                  <a:prstClr val="black"/>
                </a:solidFill>
              </a:rPr>
              <a:t>Aklat-Aralin</a:t>
            </a:r>
            <a:r>
              <a:rPr lang="en-US" altLang="ja-JP" sz="1200" dirty="0">
                <a:solidFill>
                  <a:prstClr val="black"/>
                </a:solidFill>
              </a:rPr>
              <a:t> p.</a:t>
            </a:r>
            <a:r>
              <a:rPr lang="ja-JP" altLang="en-US" sz="1200" dirty="0" smtClean="0">
                <a:solidFill>
                  <a:prstClr val="black"/>
                </a:solidFill>
              </a:rPr>
              <a:t>７９</a:t>
            </a:r>
            <a:endParaRPr lang="ja-JP" altLang="en-US" sz="1200" dirty="0">
              <a:solidFill>
                <a:prstClr val="black"/>
              </a:solidFill>
            </a:endParaRP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712B29-8DFD-45C1-BE8F-2E7F44751CDC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89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コンテンツ プレースホルダー 4"/>
          <p:cNvSpPr txBox="1">
            <a:spLocks/>
          </p:cNvSpPr>
          <p:nvPr/>
        </p:nvSpPr>
        <p:spPr>
          <a:xfrm>
            <a:off x="628649" y="852737"/>
            <a:ext cx="7886701" cy="5071699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None/>
            </a:pPr>
            <a:r>
              <a:rPr lang="en-US" altLang="ja-JP" sz="1200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Mga </a:t>
            </a:r>
            <a:r>
              <a:rPr lang="en-US" altLang="ja-JP" sz="1200" err="1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bagay</a:t>
            </a:r>
            <a:r>
              <a:rPr lang="en-US" altLang="ja-JP" sz="1200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 </a:t>
            </a:r>
            <a:r>
              <a:rPr lang="en-US" altLang="ja-JP" sz="1200" err="1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na</a:t>
            </a:r>
            <a:r>
              <a:rPr lang="en-US" altLang="ja-JP" sz="1200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 </a:t>
            </a:r>
            <a:r>
              <a:rPr lang="en-US" altLang="ja-JP" sz="1200" err="1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dapat</a:t>
            </a:r>
            <a:r>
              <a:rPr lang="en-US" altLang="ja-JP" sz="1200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 </a:t>
            </a:r>
            <a:r>
              <a:rPr lang="en-US" altLang="ja-JP" sz="1200" err="1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pamahalaan</a:t>
            </a:r>
            <a:r>
              <a:rPr lang="en-US" altLang="ja-JP" sz="1200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 </a:t>
            </a:r>
            <a:r>
              <a:rPr lang="en-US" altLang="ja-JP" sz="1200" err="1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kapag</a:t>
            </a:r>
            <a:r>
              <a:rPr lang="en-US" altLang="ja-JP" sz="1200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 </a:t>
            </a:r>
            <a:r>
              <a:rPr lang="en-US" altLang="ja-JP" sz="1200" err="1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nagmamaneho</a:t>
            </a:r>
            <a:r>
              <a:rPr lang="en-US" altLang="ja-JP" sz="1200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 ng </a:t>
            </a:r>
            <a:r>
              <a:rPr lang="en-US" altLang="ja-JP" sz="1200" err="1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mga</a:t>
            </a:r>
            <a:r>
              <a:rPr lang="en-US" altLang="ja-JP" sz="1200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 aerial work platform (</a:t>
            </a:r>
            <a:r>
              <a:rPr lang="en-US" altLang="ja-JP" sz="1200" err="1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Bahagi</a:t>
            </a:r>
            <a:r>
              <a:rPr lang="en-US" altLang="ja-JP" sz="1200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 2)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None/>
            </a:pPr>
            <a:r>
              <a:rPr lang="en-US" altLang="ja-JP" sz="1200" b="1" u="sng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(4) Mga </a:t>
            </a:r>
            <a:r>
              <a:rPr lang="en-US" altLang="ja-JP" sz="1200" b="1" u="sng" err="1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paghihigpit</a:t>
            </a:r>
            <a:r>
              <a:rPr lang="en-US" altLang="ja-JP" sz="1200" b="1" u="sng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 </a:t>
            </a:r>
            <a:r>
              <a:rPr lang="en-US" altLang="ja-JP" sz="1200" b="1" u="sng" err="1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sa</a:t>
            </a:r>
            <a:r>
              <a:rPr lang="en-US" altLang="ja-JP" sz="1200" b="1" u="sng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 </a:t>
            </a:r>
            <a:r>
              <a:rPr lang="en-US" altLang="ja-JP" sz="1200" b="1" u="sng" err="1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paggamit</a:t>
            </a:r>
            <a:r>
              <a:rPr lang="en-US" altLang="ja-JP" sz="1200" b="1" u="sng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 </a:t>
            </a:r>
            <a:r>
              <a:rPr lang="en-US" altLang="ja-JP" sz="1200" b="1" u="sng" err="1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maliban</a:t>
            </a:r>
            <a:r>
              <a:rPr lang="en-US" altLang="ja-JP" sz="1200" b="1" u="sng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 </a:t>
            </a:r>
            <a:r>
              <a:rPr lang="en-US" altLang="ja-JP" sz="1200" b="1" u="sng" err="1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sa</a:t>
            </a:r>
            <a:r>
              <a:rPr lang="en-US" altLang="ja-JP" sz="1200" b="1" u="sng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 </a:t>
            </a:r>
            <a:r>
              <a:rPr lang="en-US" altLang="ja-JP" sz="1200" b="1" u="sng" err="1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pangunahing</a:t>
            </a:r>
            <a:r>
              <a:rPr lang="en-US" altLang="ja-JP" sz="1200" b="1" u="sng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 </a:t>
            </a:r>
            <a:r>
              <a:rPr lang="en-US" altLang="ja-JP" sz="1200" b="1" u="sng" err="1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paggamit</a:t>
            </a:r>
            <a:r>
              <a:rPr lang="en-US" altLang="ja-JP" sz="1200" b="1" u="sng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 (</a:t>
            </a:r>
            <a:r>
              <a:rPr lang="en-US" altLang="ja-JP" sz="1200" b="1" u="sng" err="1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na</a:t>
            </a:r>
            <a:r>
              <a:rPr lang="en-US" altLang="ja-JP" sz="1200" b="1" u="sng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 may </a:t>
            </a:r>
            <a:r>
              <a:rPr lang="en-US" altLang="ja-JP" sz="1200" b="1" u="sng" err="1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kaugnayan</a:t>
            </a:r>
            <a:r>
              <a:rPr lang="en-US" altLang="ja-JP" sz="1200" b="1" u="sng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 </a:t>
            </a:r>
            <a:r>
              <a:rPr lang="en-US" altLang="ja-JP" sz="1200" b="1" u="sng" err="1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sa</a:t>
            </a:r>
            <a:r>
              <a:rPr lang="en-US" altLang="ja-JP" sz="1200" b="1" u="sng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 </a:t>
            </a:r>
            <a:r>
              <a:rPr lang="en-US" altLang="ja-JP" sz="1200" b="1" u="sng" err="1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Artikulo</a:t>
            </a:r>
            <a:r>
              <a:rPr lang="en-US" altLang="ja-JP" sz="1200" b="1" u="sng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 194-17 ng Mga </a:t>
            </a:r>
            <a:r>
              <a:rPr lang="en-US" altLang="ja-JP" sz="1200" b="1" u="sng" err="1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Regulasyon</a:t>
            </a:r>
            <a:r>
              <a:rPr lang="en-US" altLang="ja-JP" sz="1200" b="1" u="sng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 </a:t>
            </a:r>
            <a:r>
              <a:rPr lang="en-US" altLang="ja-JP" sz="1200" b="1" u="sng" err="1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sa</a:t>
            </a:r>
            <a:r>
              <a:rPr lang="en-US" altLang="ja-JP" sz="1200" b="1" u="sng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 </a:t>
            </a:r>
            <a:r>
              <a:rPr lang="en-US" altLang="ja-JP" sz="1200" b="1" u="sng" err="1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Kaligtasan</a:t>
            </a:r>
            <a:r>
              <a:rPr lang="en-US" altLang="ja-JP" sz="1200" b="1" u="sng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 at </a:t>
            </a:r>
            <a:r>
              <a:rPr lang="en-US" altLang="ja-JP" sz="1200" b="1" u="sng" err="1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Kalusugan</a:t>
            </a:r>
            <a:r>
              <a:rPr lang="en-US" altLang="ja-JP" sz="1200" b="1" u="sng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)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None/>
            </a:pPr>
            <a:r>
              <a:rPr lang="ja-JP" altLang="en-US" sz="1200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・ </a:t>
            </a:r>
            <a:r>
              <a:rPr lang="en-US" altLang="ja-JP" sz="1200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Hindi </a:t>
            </a:r>
            <a:r>
              <a:rPr lang="en-US" altLang="ja-JP" sz="1200" err="1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dapat</a:t>
            </a:r>
            <a:r>
              <a:rPr lang="en-US" altLang="ja-JP" sz="1200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 </a:t>
            </a:r>
            <a:r>
              <a:rPr lang="en-US" altLang="ja-JP" sz="1200" err="1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gamitin</a:t>
            </a:r>
            <a:r>
              <a:rPr lang="en-US" altLang="ja-JP" sz="1200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 ng business operator ang aerial work platform para </a:t>
            </a:r>
            <a:r>
              <a:rPr lang="en-US" altLang="ja-JP" sz="1200" err="1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sa</a:t>
            </a:r>
            <a:r>
              <a:rPr lang="en-US" altLang="ja-JP" sz="1200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 </a:t>
            </a:r>
            <a:r>
              <a:rPr lang="en-US" altLang="ja-JP" sz="1200" err="1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anumang</a:t>
            </a:r>
            <a:r>
              <a:rPr lang="en-US" altLang="ja-JP" sz="1200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 </a:t>
            </a:r>
            <a:r>
              <a:rPr lang="en-US" altLang="ja-JP" sz="1200" err="1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layunin</a:t>
            </a:r>
            <a:r>
              <a:rPr lang="en-US" altLang="ja-JP" sz="1200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 </a:t>
            </a:r>
            <a:r>
              <a:rPr lang="en-US" altLang="ja-JP" sz="1200" err="1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maliban</a:t>
            </a:r>
            <a:r>
              <a:rPr lang="en-US" altLang="ja-JP" sz="1200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 </a:t>
            </a:r>
            <a:r>
              <a:rPr lang="en-US" altLang="ja-JP" sz="1200" err="1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sa</a:t>
            </a:r>
            <a:r>
              <a:rPr lang="en-US" altLang="ja-JP" sz="1200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 </a:t>
            </a:r>
            <a:r>
              <a:rPr lang="en-US" altLang="ja-JP" sz="1200" err="1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pangunahing</a:t>
            </a:r>
            <a:r>
              <a:rPr lang="en-US" altLang="ja-JP" sz="1200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 </a:t>
            </a:r>
            <a:r>
              <a:rPr lang="en-US" altLang="ja-JP" sz="1200" err="1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layunin</a:t>
            </a:r>
            <a:r>
              <a:rPr lang="en-US" altLang="ja-JP" sz="1200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 ng aerial work platform, </a:t>
            </a:r>
            <a:r>
              <a:rPr lang="en-US" altLang="ja-JP" sz="1200" err="1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tulad</a:t>
            </a:r>
            <a:r>
              <a:rPr lang="en-US" altLang="ja-JP" sz="1200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 ng </a:t>
            </a:r>
            <a:r>
              <a:rPr lang="en-US" altLang="ja-JP" sz="1200" err="1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pagbubuhat</a:t>
            </a:r>
            <a:r>
              <a:rPr lang="en-US" altLang="ja-JP" sz="1200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 ng load. </a:t>
            </a:r>
            <a:r>
              <a:rPr lang="en-US" altLang="ja-JP" sz="1200" err="1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Gayunpaman</a:t>
            </a:r>
            <a:r>
              <a:rPr lang="en-US" altLang="ja-JP" sz="1200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, </a:t>
            </a:r>
            <a:r>
              <a:rPr lang="en-US" altLang="ja-JP" sz="1200" err="1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hindi</a:t>
            </a:r>
            <a:r>
              <a:rPr lang="en-US" altLang="ja-JP" sz="1200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 </a:t>
            </a:r>
            <a:r>
              <a:rPr lang="en-US" altLang="ja-JP" sz="1200" err="1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ito</a:t>
            </a:r>
            <a:r>
              <a:rPr lang="en-US" altLang="ja-JP" sz="1200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 </a:t>
            </a:r>
            <a:r>
              <a:rPr lang="en-US" altLang="ja-JP" sz="1200" err="1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dapat</a:t>
            </a:r>
            <a:r>
              <a:rPr lang="en-US" altLang="ja-JP" sz="1200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 </a:t>
            </a:r>
            <a:r>
              <a:rPr lang="en-US" altLang="ja-JP" sz="1200" err="1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ilapat</a:t>
            </a:r>
            <a:r>
              <a:rPr lang="en-US" altLang="ja-JP" sz="1200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 </a:t>
            </a:r>
            <a:r>
              <a:rPr lang="en-US" altLang="ja-JP" sz="1200" err="1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kapag</a:t>
            </a:r>
            <a:r>
              <a:rPr lang="en-US" altLang="ja-JP" sz="1200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 </a:t>
            </a:r>
            <a:r>
              <a:rPr lang="en-US" altLang="ja-JP" sz="1200" err="1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walang</a:t>
            </a:r>
            <a:r>
              <a:rPr lang="en-US" altLang="ja-JP" sz="1200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 </a:t>
            </a:r>
            <a:r>
              <a:rPr lang="en-US" altLang="ja-JP" sz="1200" err="1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panganib</a:t>
            </a:r>
            <a:r>
              <a:rPr lang="en-US" altLang="ja-JP" sz="1200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 </a:t>
            </a:r>
            <a:r>
              <a:rPr lang="en-US" altLang="ja-JP" sz="1200" err="1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na</a:t>
            </a:r>
            <a:r>
              <a:rPr lang="en-US" altLang="ja-JP" sz="1200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 </a:t>
            </a:r>
            <a:r>
              <a:rPr lang="en-US" altLang="ja-JP" sz="1200" err="1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magdulot</a:t>
            </a:r>
            <a:r>
              <a:rPr lang="en-US" altLang="ja-JP" sz="1200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 ng </a:t>
            </a:r>
            <a:r>
              <a:rPr lang="en-US" altLang="ja-JP" sz="1200" err="1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panganib</a:t>
            </a:r>
            <a:r>
              <a:rPr lang="en-US" altLang="ja-JP" sz="1200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 </a:t>
            </a:r>
            <a:r>
              <a:rPr lang="en-US" altLang="ja-JP" sz="1200" err="1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sa</a:t>
            </a:r>
            <a:r>
              <a:rPr lang="en-US" altLang="ja-JP" sz="1200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 </a:t>
            </a:r>
            <a:r>
              <a:rPr lang="en-US" altLang="ja-JP" sz="1200" err="1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mga</a:t>
            </a:r>
            <a:r>
              <a:rPr lang="en-US" altLang="ja-JP" sz="1200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 </a:t>
            </a:r>
            <a:r>
              <a:rPr lang="en-US" altLang="ja-JP" sz="1200" err="1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manggagawa</a:t>
            </a:r>
            <a:r>
              <a:rPr lang="en-US" altLang="ja-JP" sz="1200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.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None/>
            </a:pPr>
            <a:r>
              <a:rPr lang="en-US" altLang="ja-JP" sz="1200" b="1" u="sng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(5) </a:t>
            </a:r>
            <a:r>
              <a:rPr lang="en-US" altLang="ja-JP" sz="1200" b="1" u="sng" err="1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Kinakailangang</a:t>
            </a:r>
            <a:r>
              <a:rPr lang="en-US" altLang="ja-JP" sz="1200" b="1" u="sng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 </a:t>
            </a:r>
            <a:r>
              <a:rPr lang="en-US" altLang="ja-JP" sz="1200" b="1" u="sng" err="1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pagganap</a:t>
            </a:r>
            <a:r>
              <a:rPr lang="en-US" altLang="ja-JP" sz="1200" b="1" u="sng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 </a:t>
            </a:r>
            <a:r>
              <a:rPr lang="en-US" altLang="ja-JP" sz="1200" b="1" u="sng" err="1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Paggamit</a:t>
            </a:r>
            <a:r>
              <a:rPr lang="en-US" altLang="ja-JP" sz="1200" b="1" u="sng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 ng </a:t>
            </a:r>
            <a:r>
              <a:rPr lang="en-US" altLang="ja-JP" sz="1200" b="1" u="sng" err="1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kagamitan</a:t>
            </a:r>
            <a:r>
              <a:rPr lang="en-US" altLang="ja-JP" sz="1200" b="1" u="sng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 </a:t>
            </a:r>
            <a:r>
              <a:rPr lang="en-US" altLang="ja-JP" sz="1200" b="1" u="sng" err="1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sa</a:t>
            </a:r>
            <a:r>
              <a:rPr lang="en-US" altLang="ja-JP" sz="1200" b="1" u="sng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 </a:t>
            </a:r>
            <a:r>
              <a:rPr lang="en-US" altLang="ja-JP" sz="1200" b="1" u="sng" err="1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pag-iwas</a:t>
            </a:r>
            <a:r>
              <a:rPr lang="en-US" altLang="ja-JP" sz="1200" b="1" u="sng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 </a:t>
            </a:r>
            <a:r>
              <a:rPr lang="en-US" altLang="ja-JP" sz="1200" b="1" u="sng" err="1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sa</a:t>
            </a:r>
            <a:r>
              <a:rPr lang="en-US" altLang="ja-JP" sz="1200" b="1" u="sng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 </a:t>
            </a:r>
            <a:r>
              <a:rPr lang="en-US" altLang="ja-JP" sz="1200" b="1" u="sng" err="1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pagkahulog</a:t>
            </a:r>
            <a:r>
              <a:rPr lang="en-US" altLang="ja-JP" sz="1200" b="1" u="sng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, </a:t>
            </a:r>
            <a:r>
              <a:rPr lang="en-US" altLang="ja-JP" sz="1200" b="1" u="sng" err="1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atbp</a:t>
            </a:r>
            <a:r>
              <a:rPr lang="en-US" altLang="ja-JP" sz="1200" b="1" u="sng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. (</a:t>
            </a:r>
            <a:r>
              <a:rPr lang="en-US" altLang="ja-JP" sz="1200" b="1" u="sng" err="1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na</a:t>
            </a:r>
            <a:r>
              <a:rPr lang="en-US" altLang="ja-JP" sz="1200" b="1" u="sng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 </a:t>
            </a:r>
            <a:r>
              <a:rPr lang="en-US" altLang="ja-JP" sz="1200" b="1" u="sng" err="1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nauugnay</a:t>
            </a:r>
            <a:r>
              <a:rPr lang="en-US" altLang="ja-JP" sz="1200" b="1" u="sng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 </a:t>
            </a:r>
            <a:r>
              <a:rPr lang="en-US" altLang="ja-JP" sz="1200" b="1" u="sng" err="1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sa</a:t>
            </a:r>
            <a:r>
              <a:rPr lang="en-US" altLang="ja-JP" sz="1200" b="1" u="sng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 </a:t>
            </a:r>
            <a:r>
              <a:rPr lang="en-US" altLang="ja-JP" sz="1200" b="1" u="sng" err="1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Artikulo</a:t>
            </a:r>
            <a:r>
              <a:rPr lang="en-US" altLang="ja-JP" sz="1200" b="1" u="sng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 194-22 ng Mga </a:t>
            </a:r>
            <a:r>
              <a:rPr lang="en-US" altLang="ja-JP" sz="1200" b="1" u="sng" err="1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Regulasyon</a:t>
            </a:r>
            <a:r>
              <a:rPr lang="en-US" altLang="ja-JP" sz="1200" b="1" u="sng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 </a:t>
            </a:r>
            <a:r>
              <a:rPr lang="en-US" altLang="ja-JP" sz="1200" b="1" u="sng" err="1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sa</a:t>
            </a:r>
            <a:r>
              <a:rPr lang="en-US" altLang="ja-JP" sz="1200" b="1" u="sng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 </a:t>
            </a:r>
            <a:r>
              <a:rPr lang="en-US" altLang="ja-JP" sz="1200" b="1" u="sng" err="1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Kaligtasan</a:t>
            </a:r>
            <a:r>
              <a:rPr lang="en-US" altLang="ja-JP" sz="1200" b="1" u="sng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)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None/>
            </a:pPr>
            <a:r>
              <a:rPr lang="en-US" altLang="ja-JP" sz="1200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① Ang business operator ay </a:t>
            </a:r>
            <a:r>
              <a:rPr lang="en-US" altLang="ja-JP" sz="1200" err="1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isang</a:t>
            </a:r>
            <a:r>
              <a:rPr lang="en-US" altLang="ja-JP" sz="1200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 aerial work platform (ang </a:t>
            </a:r>
            <a:r>
              <a:rPr lang="en-US" altLang="ja-JP" sz="1200" err="1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sahig</a:t>
            </a:r>
            <a:r>
              <a:rPr lang="en-US" altLang="ja-JP" sz="1200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 ng hard hat business ay </a:t>
            </a:r>
            <a:r>
              <a:rPr lang="en-US" altLang="ja-JP" sz="1200" err="1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tumataas</a:t>
            </a:r>
            <a:r>
              <a:rPr lang="en-US" altLang="ja-JP" sz="1200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 </a:t>
            </a:r>
            <a:r>
              <a:rPr lang="en-US" altLang="ja-JP" sz="1200" err="1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lamang</a:t>
            </a:r>
            <a:r>
              <a:rPr lang="en-US" altLang="ja-JP" sz="1200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 </a:t>
            </a:r>
            <a:r>
              <a:rPr lang="en-US" altLang="ja-JP" sz="1200" err="1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patayo</a:t>
            </a:r>
            <a:r>
              <a:rPr lang="en-US" altLang="ja-JP" sz="1200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 </a:t>
            </a:r>
            <a:r>
              <a:rPr lang="en-US" altLang="ja-JP" sz="1200" err="1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sa</a:t>
            </a:r>
            <a:r>
              <a:rPr lang="en-US" altLang="ja-JP" sz="1200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 ground plane).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None/>
            </a:pPr>
            <a:r>
              <a:rPr lang="en-US" altLang="ja-JP" sz="1200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O, </a:t>
            </a:r>
            <a:r>
              <a:rPr lang="en-US" altLang="ja-JP" sz="1200" err="1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hindi</a:t>
            </a:r>
            <a:r>
              <a:rPr lang="en-US" altLang="ja-JP" sz="1200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 </a:t>
            </a:r>
            <a:r>
              <a:rPr lang="en-US" altLang="ja-JP" sz="1200" err="1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kasama</a:t>
            </a:r>
            <a:r>
              <a:rPr lang="en-US" altLang="ja-JP" sz="1200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 ang </a:t>
            </a:r>
            <a:r>
              <a:rPr lang="en-US" altLang="ja-JP" sz="1200" err="1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mga</a:t>
            </a:r>
            <a:r>
              <a:rPr lang="en-US" altLang="ja-JP" sz="1200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 may </a:t>
            </a:r>
            <a:r>
              <a:rPr lang="en-US" altLang="ja-JP" sz="1200" err="1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pababang</a:t>
            </a:r>
            <a:r>
              <a:rPr lang="en-US" altLang="ja-JP" sz="1200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 </a:t>
            </a:r>
            <a:r>
              <a:rPr lang="en-US" altLang="ja-JP" sz="1200" err="1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istraktura</a:t>
            </a:r>
            <a:r>
              <a:rPr lang="en-US" altLang="ja-JP" sz="1200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. ) Ay </a:t>
            </a:r>
            <a:r>
              <a:rPr lang="en-US" altLang="ja-JP" sz="1200" err="1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ginagamit</a:t>
            </a:r>
            <a:r>
              <a:rPr lang="en-US" altLang="ja-JP" sz="1200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 para </a:t>
            </a:r>
            <a:r>
              <a:rPr lang="en-US" altLang="ja-JP" sz="1200" err="1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sa</a:t>
            </a:r>
            <a:r>
              <a:rPr lang="en-US" altLang="ja-JP" sz="1200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 </a:t>
            </a:r>
            <a:r>
              <a:rPr lang="en-US" altLang="ja-JP" sz="1200" err="1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kinakailangang</a:t>
            </a:r>
            <a:r>
              <a:rPr lang="en-US" altLang="ja-JP" sz="1200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 </a:t>
            </a:r>
            <a:r>
              <a:rPr lang="en-US" altLang="ja-JP" sz="1200" err="1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pagganap</a:t>
            </a:r>
            <a:r>
              <a:rPr lang="en-US" altLang="ja-JP" sz="1200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 ng </a:t>
            </a:r>
            <a:r>
              <a:rPr lang="en-US" altLang="ja-JP" sz="1200" err="1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pag-iwas</a:t>
            </a:r>
            <a:r>
              <a:rPr lang="en-US" altLang="ja-JP" sz="1200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 </a:t>
            </a:r>
            <a:r>
              <a:rPr lang="en-US" altLang="ja-JP" sz="1200" err="1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sa</a:t>
            </a:r>
            <a:r>
              <a:rPr lang="en-US" altLang="ja-JP" sz="1200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 </a:t>
            </a:r>
            <a:r>
              <a:rPr lang="en-US" altLang="ja-JP" sz="1200" err="1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pagbagsak</a:t>
            </a:r>
            <a:r>
              <a:rPr lang="en-US" altLang="ja-JP" sz="1200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 ng </a:t>
            </a:r>
            <a:r>
              <a:rPr lang="en-US" altLang="ja-JP" sz="1200" err="1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negosyo</a:t>
            </a:r>
            <a:endParaRPr lang="en-US" altLang="ja-JP" sz="1200">
              <a:solidFill>
                <a:prstClr val="black"/>
              </a:solidFill>
              <a:latin typeface="Arial" panose="020B0604020202020204" pitchFamily="34" charset="0"/>
              <a:ea typeface="Meiryo UI" panose="020B0604030504040204" pitchFamily="50" charset="-128"/>
              <a:cs typeface="Arial" panose="020B060402020202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None/>
            </a:pPr>
            <a:r>
              <a:rPr lang="en-US" altLang="ja-JP" sz="1200" err="1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Kapag</a:t>
            </a:r>
            <a:r>
              <a:rPr lang="en-US" altLang="ja-JP" sz="1200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 </a:t>
            </a:r>
            <a:r>
              <a:rPr lang="en-US" altLang="ja-JP" sz="1200" err="1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ginagawa</a:t>
            </a:r>
            <a:r>
              <a:rPr lang="en-US" altLang="ja-JP" sz="1200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 </a:t>
            </a:r>
            <a:r>
              <a:rPr lang="en-US" altLang="ja-JP" sz="1200" err="1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ito</a:t>
            </a:r>
            <a:r>
              <a:rPr lang="en-US" altLang="ja-JP" sz="1200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, </a:t>
            </a:r>
            <a:r>
              <a:rPr lang="en-US" altLang="ja-JP" sz="1200" err="1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bumabagsak</a:t>
            </a:r>
            <a:r>
              <a:rPr lang="en-US" altLang="ja-JP" sz="1200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 ang </a:t>
            </a:r>
            <a:r>
              <a:rPr lang="en-US" altLang="ja-JP" sz="1200" err="1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pagganap</a:t>
            </a:r>
            <a:r>
              <a:rPr lang="en-US" altLang="ja-JP" sz="1200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 </a:t>
            </a:r>
            <a:r>
              <a:rPr lang="en-US" altLang="ja-JP" sz="1200" err="1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na</a:t>
            </a:r>
            <a:r>
              <a:rPr lang="en-US" altLang="ja-JP" sz="1200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 </a:t>
            </a:r>
            <a:r>
              <a:rPr lang="en-US" altLang="ja-JP" sz="1200" err="1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kinakailangan</a:t>
            </a:r>
            <a:r>
              <a:rPr lang="en-US" altLang="ja-JP" sz="1200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 ng </a:t>
            </a:r>
            <a:r>
              <a:rPr lang="en-US" altLang="ja-JP" sz="1200" err="1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mga</a:t>
            </a:r>
            <a:r>
              <a:rPr lang="en-US" altLang="ja-JP" sz="1200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 </a:t>
            </a:r>
            <a:r>
              <a:rPr lang="en-US" altLang="ja-JP" sz="1200" err="1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manggagawa</a:t>
            </a:r>
            <a:r>
              <a:rPr lang="en-US" altLang="ja-JP" sz="1200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 </a:t>
            </a:r>
            <a:r>
              <a:rPr lang="en-US" altLang="ja-JP" sz="1200" err="1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sa</a:t>
            </a:r>
            <a:r>
              <a:rPr lang="en-US" altLang="ja-JP" sz="1200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 </a:t>
            </a:r>
            <a:r>
              <a:rPr lang="en-US" altLang="ja-JP" sz="1200" err="1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kagamitan</a:t>
            </a:r>
            <a:r>
              <a:rPr lang="en-US" altLang="ja-JP" sz="1200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 </a:t>
            </a:r>
            <a:r>
              <a:rPr lang="en-US" altLang="ja-JP" sz="1200" err="1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sa</a:t>
            </a:r>
            <a:r>
              <a:rPr lang="en-US" altLang="ja-JP" sz="1200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 </a:t>
            </a:r>
            <a:r>
              <a:rPr lang="en-US" altLang="ja-JP" sz="1200" err="1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sahig</a:t>
            </a:r>
            <a:r>
              <a:rPr lang="en-US" altLang="ja-JP" sz="1200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 ng </a:t>
            </a:r>
            <a:r>
              <a:rPr lang="en-US" altLang="ja-JP" sz="1200" err="1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trabaho</a:t>
            </a:r>
            <a:r>
              <a:rPr lang="en-US" altLang="ja-JP" sz="1200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 ng aerial work platform.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None/>
            </a:pPr>
            <a:r>
              <a:rPr lang="en-US" altLang="ja-JP" sz="1200" err="1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Dapat</a:t>
            </a:r>
            <a:r>
              <a:rPr lang="en-US" altLang="ja-JP" sz="1200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 kang </a:t>
            </a:r>
            <a:r>
              <a:rPr lang="en-US" altLang="ja-JP" sz="1200" err="1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gumamit</a:t>
            </a:r>
            <a:r>
              <a:rPr lang="en-US" altLang="ja-JP" sz="1200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 ng </a:t>
            </a:r>
            <a:r>
              <a:rPr lang="en-US" altLang="ja-JP" sz="1200" err="1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mga</a:t>
            </a:r>
            <a:r>
              <a:rPr lang="en-US" altLang="ja-JP" sz="1200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 restraint shell, </a:t>
            </a:r>
            <a:r>
              <a:rPr lang="en-US" altLang="ja-JP" sz="1200" err="1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atbp</a:t>
            </a:r>
            <a:r>
              <a:rPr lang="en-US" altLang="ja-JP" sz="1200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.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None/>
            </a:pPr>
            <a:r>
              <a:rPr lang="en-US" altLang="ja-JP" sz="1200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(2) </a:t>
            </a:r>
            <a:r>
              <a:rPr lang="en-US" altLang="ja-JP" sz="1200" err="1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Dapat</a:t>
            </a:r>
            <a:r>
              <a:rPr lang="en-US" altLang="ja-JP" sz="1200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 </a:t>
            </a:r>
            <a:r>
              <a:rPr lang="en-US" altLang="ja-JP" sz="1200" err="1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gamitin</a:t>
            </a:r>
            <a:r>
              <a:rPr lang="en-US" altLang="ja-JP" sz="1200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 ng </a:t>
            </a:r>
            <a:r>
              <a:rPr lang="en-US" altLang="ja-JP" sz="1200" err="1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mga</a:t>
            </a:r>
            <a:r>
              <a:rPr lang="en-US" altLang="ja-JP" sz="1200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 </a:t>
            </a:r>
            <a:r>
              <a:rPr lang="en-US" altLang="ja-JP" sz="1200" err="1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manggagawa</a:t>
            </a:r>
            <a:r>
              <a:rPr lang="en-US" altLang="ja-JP" sz="1200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 </a:t>
            </a:r>
            <a:r>
              <a:rPr lang="en-US" altLang="ja-JP" sz="1200" err="1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sa</a:t>
            </a:r>
            <a:r>
              <a:rPr lang="en-US" altLang="ja-JP" sz="1200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 work floor equipment ng aerial work platform ang </a:t>
            </a:r>
            <a:r>
              <a:rPr lang="en-US" altLang="ja-JP" sz="1200" err="1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kinakailangang</a:t>
            </a:r>
            <a:r>
              <a:rPr lang="en-US" altLang="ja-JP" sz="1200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 performance fall prevention equipment, </a:t>
            </a:r>
            <a:r>
              <a:rPr lang="en-US" altLang="ja-JP" sz="1200" err="1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atbp</a:t>
            </a:r>
            <a:r>
              <a:rPr lang="en-US" altLang="ja-JP" sz="1200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.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None/>
            </a:pPr>
            <a:r>
              <a:rPr lang="en-US" altLang="ja-JP" sz="1200" err="1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Dapat</a:t>
            </a:r>
            <a:r>
              <a:rPr lang="en-US" altLang="ja-JP" sz="1200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 </a:t>
            </a:r>
            <a:r>
              <a:rPr lang="en-US" altLang="ja-JP" sz="1200" err="1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gamitin</a:t>
            </a:r>
            <a:r>
              <a:rPr lang="en-US" altLang="ja-JP" sz="1200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.</a:t>
            </a:r>
            <a:endParaRPr lang="ja-JP" altLang="en-US" sz="1200">
              <a:solidFill>
                <a:prstClr val="black"/>
              </a:solidFill>
              <a:latin typeface="Arial" panose="020B0604020202020204" pitchFamily="34" charset="0"/>
              <a:ea typeface="Meiryo UI" panose="020B0604030504040204" pitchFamily="50" charset="-128"/>
              <a:cs typeface="Arial" panose="020B0604020202020204" pitchFamily="34" charset="0"/>
            </a:endParaRPr>
          </a:p>
        </p:txBody>
      </p:sp>
      <p:pic>
        <p:nvPicPr>
          <p:cNvPr id="10" name="図 9">
            <a:extLst>
              <a:ext uri="{FF2B5EF4-FFF2-40B4-BE49-F238E27FC236}">
                <a16:creationId xmlns:a16="http://schemas.microsoft.com/office/drawing/2014/main" id="{D2313E09-88A4-4560-A7E5-896AD3F3C2C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74598" t="29130" r="5017" b="48555"/>
          <a:stretch/>
        </p:blipFill>
        <p:spPr>
          <a:xfrm>
            <a:off x="5956300" y="4383194"/>
            <a:ext cx="2574566" cy="1585304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1" name="正方形/長方形 10">
            <a:extLst>
              <a:ext uri="{FF2B5EF4-FFF2-40B4-BE49-F238E27FC236}">
                <a16:creationId xmlns:a16="http://schemas.microsoft.com/office/drawing/2014/main" id="{A7DB7A0C-4A17-497A-B8E1-A0EB1F8FDC2D}"/>
              </a:ext>
            </a:extLst>
          </p:cNvPr>
          <p:cNvSpPr/>
          <p:nvPr/>
        </p:nvSpPr>
        <p:spPr>
          <a:xfrm>
            <a:off x="5747376" y="3194050"/>
            <a:ext cx="208924" cy="152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1500410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3"/>
          <p:cNvSpPr>
            <a:spLocks noGrp="1"/>
          </p:cNvSpPr>
          <p:nvPr>
            <p:ph type="title"/>
          </p:nvPr>
        </p:nvSpPr>
        <p:spPr>
          <a:xfrm>
            <a:off x="628650" y="308113"/>
            <a:ext cx="7886700" cy="727795"/>
          </a:xfrm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r>
              <a:rPr lang="en-US" altLang="ja-JP" sz="2400" b="1">
                <a:latin typeface="Meiryo UI" panose="020B0604030504040204" pitchFamily="50" charset="-128"/>
                <a:ea typeface="Meiryo UI" panose="020B0604030504040204" pitchFamily="50" charset="-128"/>
              </a:rPr>
              <a:t>Uri ng Aerial Work Platform Vehicle - Traveling Device</a:t>
            </a:r>
            <a:r>
              <a:rPr lang="ja-JP" altLang="en-US" sz="2400" b="1">
                <a:latin typeface="Meiryo UI" panose="020B0604030504040204" pitchFamily="50" charset="-128"/>
                <a:ea typeface="Meiryo UI" panose="020B0604030504040204" pitchFamily="50" charset="-128"/>
              </a:rPr>
              <a:t>（１）</a:t>
            </a:r>
            <a:endParaRPr kumimoji="1" lang="ja-JP" altLang="en-US" sz="2400" b="1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4572000" y="6400413"/>
            <a:ext cx="3598662" cy="27699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r"/>
            <a:r>
              <a:rPr lang="en-US" altLang="ja-JP" sz="1200" dirty="0" err="1">
                <a:solidFill>
                  <a:prstClr val="black"/>
                </a:solidFill>
              </a:rPr>
              <a:t>teksto</a:t>
            </a:r>
            <a:r>
              <a:rPr lang="en-US" altLang="ja-JP" sz="1200" dirty="0">
                <a:solidFill>
                  <a:prstClr val="black"/>
                </a:solidFill>
              </a:rPr>
              <a:t> p.</a:t>
            </a:r>
            <a:r>
              <a:rPr lang="ja-JP" altLang="en-US" sz="1200" dirty="0">
                <a:solidFill>
                  <a:prstClr val="black"/>
                </a:solidFill>
              </a:rPr>
              <a:t>７</a:t>
            </a:r>
            <a:r>
              <a:rPr lang="en-US" altLang="ja-JP" sz="1200" dirty="0">
                <a:solidFill>
                  <a:prstClr val="black"/>
                </a:solidFill>
              </a:rPr>
              <a:t>/</a:t>
            </a:r>
            <a:r>
              <a:rPr lang="en-US" altLang="ja-JP" sz="1200" dirty="0" err="1">
                <a:solidFill>
                  <a:prstClr val="black"/>
                </a:solidFill>
              </a:rPr>
              <a:t>Suportang</a:t>
            </a:r>
            <a:r>
              <a:rPr lang="en-US" altLang="ja-JP" sz="1200" dirty="0">
                <a:solidFill>
                  <a:prstClr val="black"/>
                </a:solidFill>
              </a:rPr>
              <a:t> </a:t>
            </a:r>
            <a:r>
              <a:rPr lang="en-US" altLang="ja-JP" sz="1200" dirty="0" err="1">
                <a:solidFill>
                  <a:prstClr val="black"/>
                </a:solidFill>
              </a:rPr>
              <a:t>Aklat-Aralin</a:t>
            </a:r>
            <a:r>
              <a:rPr lang="en-US" altLang="ja-JP" sz="1200" dirty="0">
                <a:solidFill>
                  <a:prstClr val="black"/>
                </a:solidFill>
              </a:rPr>
              <a:t> </a:t>
            </a:r>
            <a:r>
              <a:rPr lang="en-US" altLang="ja-JP" sz="1200" dirty="0" smtClean="0">
                <a:solidFill>
                  <a:prstClr val="black"/>
                </a:solidFill>
              </a:rPr>
              <a:t>p.</a:t>
            </a:r>
            <a:r>
              <a:rPr lang="ja-JP" altLang="en-US" sz="1200" dirty="0">
                <a:solidFill>
                  <a:prstClr val="black"/>
                </a:solidFill>
              </a:rPr>
              <a:t>８</a:t>
            </a: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712B29-8DFD-45C1-BE8F-2E7F44751CDC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9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コンテンツ プレースホルダー 4"/>
          <p:cNvSpPr txBox="1">
            <a:spLocks/>
          </p:cNvSpPr>
          <p:nvPr/>
        </p:nvSpPr>
        <p:spPr>
          <a:xfrm>
            <a:off x="628650" y="1079970"/>
            <a:ext cx="7886700" cy="3603232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ja-JP" altLang="en-US" sz="1400" b="1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①　</a:t>
            </a:r>
            <a:r>
              <a:rPr lang="en-US" altLang="ja-JP" sz="1400" b="1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Truck Type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en-US" altLang="ja-JP" sz="1400" kern="100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Ito ay </a:t>
            </a:r>
            <a:r>
              <a:rPr lang="en-US" altLang="ja-JP" sz="1400" kern="100" err="1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isang</a:t>
            </a:r>
            <a:r>
              <a:rPr lang="en-US" altLang="ja-JP" sz="1400" kern="100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 </a:t>
            </a:r>
            <a:r>
              <a:rPr lang="en-US" altLang="ja-JP" sz="1400" kern="100" err="1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uri</a:t>
            </a:r>
            <a:r>
              <a:rPr lang="en-US" altLang="ja-JP" sz="1400" kern="100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 ng Traveling Device </a:t>
            </a:r>
            <a:r>
              <a:rPr lang="en-US" altLang="ja-JP" sz="1400" kern="100" err="1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na</a:t>
            </a:r>
            <a:r>
              <a:rPr lang="en-US" altLang="ja-JP" sz="1400" kern="100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 </a:t>
            </a:r>
            <a:r>
              <a:rPr lang="en-US" altLang="ja-JP" sz="1400" kern="100" err="1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nakakabit</a:t>
            </a:r>
            <a:r>
              <a:rPr lang="en-US" altLang="ja-JP" sz="1400" kern="100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 </a:t>
            </a:r>
            <a:r>
              <a:rPr lang="en-US" altLang="ja-JP" sz="1400" kern="100" err="1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sa</a:t>
            </a:r>
            <a:r>
              <a:rPr lang="en-US" altLang="ja-JP" sz="1400" kern="100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 truck at </a:t>
            </a:r>
            <a:r>
              <a:rPr lang="en-US" altLang="ja-JP" sz="1400" kern="100" err="1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maaaring</a:t>
            </a:r>
            <a:r>
              <a:rPr lang="en-US" altLang="ja-JP" sz="1400" kern="100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 </a:t>
            </a:r>
            <a:r>
              <a:rPr lang="en-US" altLang="ja-JP" sz="1400" kern="100" err="1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tumakbo</a:t>
            </a:r>
            <a:r>
              <a:rPr lang="en-US" altLang="ja-JP" sz="1400" kern="100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 </a:t>
            </a:r>
            <a:r>
              <a:rPr lang="en-US" altLang="ja-JP" sz="1400" kern="100" err="1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sa</a:t>
            </a:r>
            <a:r>
              <a:rPr lang="en-US" altLang="ja-JP" sz="1400" kern="100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 </a:t>
            </a:r>
            <a:r>
              <a:rPr lang="en-US" altLang="ja-JP" sz="1400" kern="100" err="1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pangkalahatang</a:t>
            </a:r>
            <a:r>
              <a:rPr lang="en-US" altLang="ja-JP" sz="1400" kern="100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 </a:t>
            </a:r>
            <a:r>
              <a:rPr lang="en-US" altLang="ja-JP" sz="1400" kern="100" err="1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kalsada</a:t>
            </a:r>
            <a:r>
              <a:rPr lang="en-US" altLang="ja-JP" sz="1400" kern="100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. </a:t>
            </a:r>
            <a:r>
              <a:rPr lang="en-US" altLang="ja-JP" sz="1400" kern="100" err="1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Madali</a:t>
            </a:r>
            <a:r>
              <a:rPr lang="en-US" altLang="ja-JP" sz="1400" kern="100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 </a:t>
            </a:r>
            <a:r>
              <a:rPr lang="en-US" altLang="ja-JP" sz="1400" kern="100" err="1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itong</a:t>
            </a:r>
            <a:r>
              <a:rPr lang="en-US" altLang="ja-JP" sz="1400" kern="100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 </a:t>
            </a:r>
            <a:r>
              <a:rPr lang="en-US" altLang="ja-JP" sz="1400" kern="100" err="1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pagalawin</a:t>
            </a:r>
            <a:r>
              <a:rPr lang="en-US" altLang="ja-JP" sz="1400" kern="100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 at </a:t>
            </a:r>
            <a:r>
              <a:rPr lang="en-US" altLang="ja-JP" sz="1400" kern="100" err="1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gamiting</a:t>
            </a:r>
            <a:r>
              <a:rPr lang="en-US" altLang="ja-JP" sz="1400" kern="100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 </a:t>
            </a:r>
            <a:r>
              <a:rPr lang="en-US" altLang="ja-JP" sz="1400" kern="100" err="1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sa</a:t>
            </a:r>
            <a:r>
              <a:rPr lang="en-US" altLang="ja-JP" sz="1400" kern="100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 </a:t>
            </a:r>
            <a:r>
              <a:rPr lang="en-US" altLang="ja-JP" sz="1400" kern="100" err="1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lugar</a:t>
            </a:r>
            <a:r>
              <a:rPr lang="en-US" altLang="ja-JP" sz="1400" kern="100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 ng </a:t>
            </a:r>
            <a:r>
              <a:rPr lang="en-US" altLang="ja-JP" sz="1400" kern="100" err="1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operasyon</a:t>
            </a:r>
            <a:r>
              <a:rPr lang="en-US" altLang="ja-JP" sz="1400" kern="100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. </a:t>
            </a:r>
            <a:r>
              <a:rPr lang="en-US" altLang="ja-JP" sz="1400" kern="100" err="1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Mayroong</a:t>
            </a:r>
            <a:r>
              <a:rPr lang="en-US" altLang="ja-JP" sz="1400" kern="100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 </a:t>
            </a:r>
            <a:r>
              <a:rPr lang="en-US" altLang="ja-JP" sz="1400" kern="100" err="1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dalawang</a:t>
            </a:r>
            <a:r>
              <a:rPr lang="en-US" altLang="ja-JP" sz="1400" kern="100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 </a:t>
            </a:r>
            <a:r>
              <a:rPr lang="en-US" altLang="ja-JP" sz="1400" kern="100" err="1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uri</a:t>
            </a:r>
            <a:r>
              <a:rPr lang="en-US" altLang="ja-JP" sz="1400" kern="100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 ng truck, ang isa ay ang ordinary truck </a:t>
            </a:r>
            <a:r>
              <a:rPr lang="en-US" altLang="ja-JP" sz="1400" kern="100" err="1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na</a:t>
            </a:r>
            <a:r>
              <a:rPr lang="en-US" altLang="ja-JP" sz="1400" kern="100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 may work device at ang isa ay ang large size trolley. </a:t>
            </a:r>
            <a:endParaRPr lang="ja-JP" altLang="ja-JP" sz="1400" kern="100">
              <a:effectLst/>
              <a:latin typeface="ＭＳ ゴシック" panose="020B0609070205080204" pitchFamily="49" charset="-128"/>
              <a:ea typeface="ＭＳ ゴシック" panose="020B0609070205080204" pitchFamily="49" charset="-128"/>
              <a:cs typeface="Times New Roman" panose="02020603050405020304" pitchFamily="18" charset="0"/>
            </a:endParaRP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endParaRPr lang="ja-JP" altLang="en-US" sz="140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en-US" altLang="ja-JP" sz="140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【Ang Mga Main Features】</a:t>
            </a:r>
          </a:p>
          <a:p>
            <a:pPr marL="342900" lvl="0" indent="-342900" algn="just">
              <a:buFont typeface="+mj-lt"/>
              <a:buAutoNum type="alphaLcPeriod"/>
            </a:pPr>
            <a:r>
              <a:rPr lang="en-US" altLang="ja-JP" sz="1400" kern="100" err="1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Maaaring</a:t>
            </a:r>
            <a:r>
              <a:rPr lang="en-US" altLang="ja-JP" sz="1400" kern="100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 </a:t>
            </a:r>
            <a:r>
              <a:rPr lang="en-US" altLang="ja-JP" sz="1400" kern="100" err="1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gamitin</a:t>
            </a:r>
            <a:r>
              <a:rPr lang="en-US" altLang="ja-JP" sz="1400" kern="100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 </a:t>
            </a:r>
            <a:r>
              <a:rPr lang="en-US" altLang="ja-JP" sz="1400" kern="100" err="1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sa</a:t>
            </a:r>
            <a:r>
              <a:rPr lang="en-US" altLang="ja-JP" sz="1400" kern="100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 </a:t>
            </a:r>
            <a:r>
              <a:rPr lang="en-US" altLang="ja-JP" sz="1400" kern="100" err="1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pampublikong</a:t>
            </a:r>
            <a:r>
              <a:rPr lang="en-US" altLang="ja-JP" sz="1400" kern="100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 </a:t>
            </a:r>
            <a:r>
              <a:rPr lang="en-US" altLang="ja-JP" sz="1400" kern="100" err="1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daan</a:t>
            </a:r>
            <a:r>
              <a:rPr lang="en-US" altLang="ja-JP" sz="1400" kern="100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.</a:t>
            </a:r>
            <a:endParaRPr lang="ja-JP" altLang="ja-JP" sz="1400" kern="100">
              <a:effectLst/>
              <a:latin typeface="ＭＳ ゴシック" panose="020B0609070205080204" pitchFamily="49" charset="-128"/>
              <a:ea typeface="ＭＳ ゴシック" panose="020B0609070205080204" pitchFamily="49" charset="-128"/>
              <a:cs typeface="Times New Roman" panose="02020603050405020304" pitchFamily="18" charset="0"/>
            </a:endParaRPr>
          </a:p>
          <a:p>
            <a:pPr marL="342900" lvl="0" indent="-342900" algn="just">
              <a:buFont typeface="+mj-lt"/>
              <a:buAutoNum type="alphaLcPeriod"/>
            </a:pPr>
            <a:r>
              <a:rPr lang="en-US" altLang="ja-JP" sz="1400" kern="100" err="1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Nakakagalaw</a:t>
            </a:r>
            <a:r>
              <a:rPr lang="en-US" altLang="ja-JP" sz="1400" kern="100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 </a:t>
            </a:r>
            <a:r>
              <a:rPr lang="en-US" altLang="ja-JP" sz="1400" kern="100" err="1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nang</a:t>
            </a:r>
            <a:r>
              <a:rPr lang="en-US" altLang="ja-JP" sz="1400" kern="100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 </a:t>
            </a:r>
            <a:r>
              <a:rPr lang="en-US" altLang="ja-JP" sz="1400" kern="100" err="1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mabilis</a:t>
            </a:r>
            <a:r>
              <a:rPr lang="en-US" altLang="ja-JP" sz="1400" kern="100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 </a:t>
            </a:r>
            <a:r>
              <a:rPr lang="en-US" altLang="ja-JP" sz="1400" kern="100" err="1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sa</a:t>
            </a:r>
            <a:r>
              <a:rPr lang="en-US" altLang="ja-JP" sz="1400" kern="100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 </a:t>
            </a:r>
            <a:r>
              <a:rPr lang="en-US" altLang="ja-JP" sz="1400" kern="100" err="1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lugar</a:t>
            </a:r>
            <a:r>
              <a:rPr lang="en-US" altLang="ja-JP" sz="1400" kern="100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 ng </a:t>
            </a:r>
            <a:r>
              <a:rPr lang="en-US" altLang="ja-JP" sz="1400" kern="100" err="1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operasyon</a:t>
            </a:r>
            <a:r>
              <a:rPr lang="en-US" altLang="ja-JP" sz="1400" kern="100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 </a:t>
            </a:r>
          </a:p>
          <a:p>
            <a:pPr marL="0" lvl="0" indent="0" algn="just">
              <a:buNone/>
            </a:pPr>
            <a:r>
              <a:rPr lang="en-US" altLang="ja-JP" sz="1400" kern="100">
                <a:latin typeface="Arial" panose="020B0604020202020204" pitchFamily="34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      </a:t>
            </a:r>
            <a:r>
              <a:rPr lang="en-US" altLang="ja-JP" sz="1400" kern="100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at may mobility.</a:t>
            </a:r>
            <a:endParaRPr lang="ja-JP" altLang="ja-JP" sz="1400" kern="100">
              <a:effectLst/>
              <a:latin typeface="ＭＳ ゴシック" panose="020B0609070205080204" pitchFamily="49" charset="-128"/>
              <a:ea typeface="ＭＳ ゴシック" panose="020B0609070205080204" pitchFamily="49" charset="-128"/>
              <a:cs typeface="Times New Roman" panose="02020603050405020304" pitchFamily="18" charset="0"/>
            </a:endParaRPr>
          </a:p>
          <a:p>
            <a:pPr marL="0" lvl="0" indent="0" algn="just">
              <a:buNone/>
            </a:pPr>
            <a:r>
              <a:rPr lang="en-US" altLang="ja-JP" sz="1400" kern="100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c.   </a:t>
            </a:r>
            <a:r>
              <a:rPr lang="en-US" altLang="ja-JP" sz="1400" kern="100" err="1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Kadalasang</a:t>
            </a:r>
            <a:r>
              <a:rPr lang="en-US" altLang="ja-JP" sz="1400" kern="100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 </a:t>
            </a:r>
            <a:r>
              <a:rPr lang="en-US" altLang="ja-JP" sz="1400" kern="100" err="1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ginagamit</a:t>
            </a:r>
            <a:r>
              <a:rPr lang="en-US" altLang="ja-JP" sz="1400" kern="100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 </a:t>
            </a:r>
            <a:r>
              <a:rPr lang="en-US" altLang="ja-JP" sz="1400" kern="100" err="1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sa</a:t>
            </a:r>
            <a:r>
              <a:rPr lang="en-US" altLang="ja-JP" sz="1400" kern="100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 road work, </a:t>
            </a:r>
            <a:r>
              <a:rPr lang="en-US" altLang="ja-JP" sz="1400" kern="100" err="1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operasyon</a:t>
            </a:r>
            <a:r>
              <a:rPr lang="en-US" altLang="ja-JP" sz="1400" kern="100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 </a:t>
            </a:r>
          </a:p>
          <a:p>
            <a:pPr marL="0" lvl="0" indent="0" algn="just">
              <a:buNone/>
            </a:pPr>
            <a:r>
              <a:rPr lang="en-US" altLang="ja-JP" sz="1400" kern="100">
                <a:latin typeface="Arial" panose="020B0604020202020204" pitchFamily="34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      </a:t>
            </a:r>
            <a:r>
              <a:rPr lang="en-US" altLang="ja-JP" sz="1400" kern="100" err="1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na</a:t>
            </a:r>
            <a:r>
              <a:rPr lang="en-US" altLang="ja-JP" sz="1400" kern="100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 may </a:t>
            </a:r>
            <a:r>
              <a:rPr lang="en-US" altLang="ja-JP" sz="1400" kern="100" err="1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kaunting</a:t>
            </a:r>
            <a:r>
              <a:rPr lang="en-US" altLang="ja-JP" sz="1400" kern="100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 </a:t>
            </a:r>
            <a:r>
              <a:rPr lang="en-US" altLang="ja-JP" sz="1400" kern="100" err="1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oras</a:t>
            </a:r>
            <a:r>
              <a:rPr lang="en-US" altLang="ja-JP" sz="1400" kern="100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, maintenance, </a:t>
            </a:r>
            <a:r>
              <a:rPr lang="en-US" altLang="ja-JP" sz="1400" kern="100" err="1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inspeksyon</a:t>
            </a:r>
            <a:r>
              <a:rPr lang="en-US" altLang="ja-JP" sz="1400" kern="100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,</a:t>
            </a:r>
          </a:p>
          <a:p>
            <a:pPr marL="0" lvl="0" indent="0" algn="just">
              <a:buNone/>
            </a:pPr>
            <a:r>
              <a:rPr lang="en-US" altLang="ja-JP" sz="1400" kern="100">
                <a:latin typeface="Arial" panose="020B0604020202020204" pitchFamily="34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      </a:t>
            </a:r>
            <a:r>
              <a:rPr lang="en-US" altLang="ja-JP" sz="1400" kern="100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at </a:t>
            </a:r>
            <a:r>
              <a:rPr lang="en-US" altLang="ja-JP" sz="1400" kern="100" err="1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iba</a:t>
            </a:r>
            <a:r>
              <a:rPr lang="en-US" altLang="ja-JP" sz="1400" kern="100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 pa.</a:t>
            </a:r>
            <a:endParaRPr lang="ja-JP" altLang="ja-JP" sz="1400" kern="100">
              <a:effectLst/>
              <a:latin typeface="ＭＳ ゴシック" panose="020B0609070205080204" pitchFamily="49" charset="-128"/>
              <a:ea typeface="ＭＳ ゴシック" panose="020B0609070205080204" pitchFamily="49" charset="-128"/>
              <a:cs typeface="Times New Roman" panose="02020603050405020304" pitchFamily="18" charset="0"/>
            </a:endParaRP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endParaRPr lang="ja-JP" altLang="en-US" sz="140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pic>
        <p:nvPicPr>
          <p:cNvPr id="9" name="図 8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6852" y="3181039"/>
            <a:ext cx="1273810" cy="309245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2" name="図 1">
            <a:extLst>
              <a:ext uri="{FF2B5EF4-FFF2-40B4-BE49-F238E27FC236}">
                <a16:creationId xmlns:a16="http://schemas.microsoft.com/office/drawing/2014/main" id="{7DA6572F-E48A-4BEB-A5AB-A0A8E79300F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39748" y="5173267"/>
            <a:ext cx="1867602" cy="11002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3385829"/>
      </p:ext>
    </p:extLst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3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385269"/>
          </a:xfrm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r>
              <a:rPr lang="en-US" altLang="ja-JP" sz="2400" b="1">
                <a:latin typeface="Meiryo UI" panose="020B0604030504040204" pitchFamily="50" charset="-128"/>
                <a:ea typeface="Meiryo UI" panose="020B0604030504040204" pitchFamily="50" charset="-128"/>
              </a:rPr>
              <a:t>Mga </a:t>
            </a:r>
            <a:r>
              <a:rPr lang="en-US" altLang="ja-JP" sz="2400" b="1" err="1">
                <a:latin typeface="Meiryo UI" panose="020B0604030504040204" pitchFamily="50" charset="-128"/>
                <a:ea typeface="Meiryo UI" panose="020B0604030504040204" pitchFamily="50" charset="-128"/>
              </a:rPr>
              <a:t>Naaangkop</a:t>
            </a:r>
            <a:r>
              <a:rPr lang="en-US" altLang="ja-JP" sz="2400" b="1">
                <a:latin typeface="Meiryo UI" panose="020B0604030504040204" pitchFamily="50" charset="-128"/>
                <a:ea typeface="Meiryo UI" panose="020B0604030504040204" pitchFamily="50" charset="-128"/>
              </a:rPr>
              <a:t> </a:t>
            </a:r>
            <a:r>
              <a:rPr lang="en-US" altLang="ja-JP" sz="2400" b="1" err="1">
                <a:latin typeface="Meiryo UI" panose="020B0604030504040204" pitchFamily="50" charset="-128"/>
                <a:ea typeface="Meiryo UI" panose="020B0604030504040204" pitchFamily="50" charset="-128"/>
              </a:rPr>
              <a:t>na</a:t>
            </a:r>
            <a:r>
              <a:rPr lang="en-US" altLang="ja-JP" sz="2400" b="1">
                <a:latin typeface="Meiryo UI" panose="020B0604030504040204" pitchFamily="50" charset="-128"/>
                <a:ea typeface="Meiryo UI" panose="020B0604030504040204" pitchFamily="50" charset="-128"/>
              </a:rPr>
              <a:t> Batas at </a:t>
            </a:r>
            <a:r>
              <a:rPr lang="en-US" altLang="ja-JP" sz="2400" b="1" err="1">
                <a:latin typeface="Meiryo UI" panose="020B0604030504040204" pitchFamily="50" charset="-128"/>
                <a:ea typeface="Meiryo UI" panose="020B0604030504040204" pitchFamily="50" charset="-128"/>
              </a:rPr>
              <a:t>Regulasyon</a:t>
            </a:r>
            <a:r>
              <a:rPr lang="en-US" altLang="ja-JP" sz="2400" b="1">
                <a:latin typeface="Meiryo UI" panose="020B0604030504040204" pitchFamily="50" charset="-128"/>
                <a:ea typeface="Meiryo UI" panose="020B0604030504040204" pitchFamily="50" charset="-128"/>
              </a:rPr>
              <a:t> </a:t>
            </a:r>
            <a:r>
              <a:rPr lang="ja-JP" altLang="en-US" sz="2400" b="1">
                <a:latin typeface="Meiryo UI" panose="020B0604030504040204" pitchFamily="50" charset="-128"/>
                <a:ea typeface="Meiryo UI" panose="020B0604030504040204" pitchFamily="50" charset="-128"/>
              </a:rPr>
              <a:t>（６）</a:t>
            </a:r>
            <a:endParaRPr kumimoji="1" lang="ja-JP" altLang="en-US" sz="2400" b="1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3044350" y="6400413"/>
            <a:ext cx="5126312" cy="27699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r"/>
            <a:r>
              <a:rPr lang="en-US" altLang="ja-JP" sz="1200" dirty="0" err="1">
                <a:solidFill>
                  <a:prstClr val="black"/>
                </a:solidFill>
              </a:rPr>
              <a:t>teksto</a:t>
            </a:r>
            <a:r>
              <a:rPr lang="en-US" altLang="ja-JP" sz="1200" dirty="0">
                <a:solidFill>
                  <a:prstClr val="black"/>
                </a:solidFill>
              </a:rPr>
              <a:t> p.</a:t>
            </a:r>
            <a:r>
              <a:rPr lang="ja-JP" altLang="en-US" sz="1200" dirty="0">
                <a:solidFill>
                  <a:prstClr val="black"/>
                </a:solidFill>
              </a:rPr>
              <a:t>１９７、１９８</a:t>
            </a:r>
            <a:r>
              <a:rPr lang="en-US" altLang="ja-JP" sz="1200" dirty="0">
                <a:solidFill>
                  <a:prstClr val="black"/>
                </a:solidFill>
              </a:rPr>
              <a:t>/</a:t>
            </a:r>
            <a:r>
              <a:rPr lang="en-US" altLang="ja-JP" sz="1200" dirty="0" err="1">
                <a:solidFill>
                  <a:prstClr val="black"/>
                </a:solidFill>
              </a:rPr>
              <a:t>Suportang</a:t>
            </a:r>
            <a:r>
              <a:rPr lang="en-US" altLang="ja-JP" sz="1200" dirty="0">
                <a:solidFill>
                  <a:prstClr val="black"/>
                </a:solidFill>
              </a:rPr>
              <a:t> </a:t>
            </a:r>
            <a:r>
              <a:rPr lang="en-US" altLang="ja-JP" sz="1200" dirty="0" err="1">
                <a:solidFill>
                  <a:prstClr val="black"/>
                </a:solidFill>
              </a:rPr>
              <a:t>Aklat-Aralin</a:t>
            </a:r>
            <a:r>
              <a:rPr lang="en-US" altLang="ja-JP" sz="1200" dirty="0">
                <a:solidFill>
                  <a:prstClr val="black"/>
                </a:solidFill>
              </a:rPr>
              <a:t> p.</a:t>
            </a:r>
            <a:r>
              <a:rPr lang="ja-JP" altLang="en-US" sz="1200" dirty="0" smtClean="0">
                <a:solidFill>
                  <a:prstClr val="black"/>
                </a:solidFill>
              </a:rPr>
              <a:t>７９ー８０</a:t>
            </a:r>
            <a:endParaRPr lang="ja-JP" altLang="en-US" sz="1200" dirty="0">
              <a:solidFill>
                <a:prstClr val="black"/>
              </a:solidFill>
            </a:endParaRP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712B29-8DFD-45C1-BE8F-2E7F44751CDC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90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コンテンツ プレースホルダー 4"/>
          <p:cNvSpPr txBox="1">
            <a:spLocks/>
          </p:cNvSpPr>
          <p:nvPr/>
        </p:nvSpPr>
        <p:spPr>
          <a:xfrm>
            <a:off x="628649" y="852738"/>
            <a:ext cx="7886701" cy="3998510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ja-JP" sz="1200" b="1" u="sng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Mga </a:t>
            </a:r>
            <a:r>
              <a:rPr lang="en-US" altLang="ja-JP" sz="1200" b="1" u="sng" err="1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bagay</a:t>
            </a:r>
            <a:r>
              <a:rPr lang="en-US" altLang="ja-JP" sz="1200" b="1" u="sng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 </a:t>
            </a:r>
            <a:r>
              <a:rPr lang="en-US" altLang="ja-JP" sz="1200" b="1" u="sng" err="1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tungkol</a:t>
            </a:r>
            <a:r>
              <a:rPr lang="en-US" altLang="ja-JP" sz="1200" b="1" u="sng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 </a:t>
            </a:r>
            <a:r>
              <a:rPr lang="en-US" altLang="ja-JP" sz="1200" b="1" u="sng" err="1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sa</a:t>
            </a:r>
            <a:r>
              <a:rPr lang="en-US" altLang="ja-JP" sz="1200" b="1" u="sng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 self-inspection ng aerial work platform (</a:t>
            </a:r>
            <a:r>
              <a:rPr lang="en-US" altLang="ja-JP" sz="1200" b="1" u="sng" err="1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Bahagi</a:t>
            </a:r>
            <a:r>
              <a:rPr lang="en-US" altLang="ja-JP" sz="1200" b="1" u="sng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 1)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altLang="ja-JP" sz="1200" b="1" u="sng">
              <a:solidFill>
                <a:prstClr val="black"/>
              </a:solidFill>
              <a:latin typeface="Arial" panose="020B0604020202020204" pitchFamily="34" charset="0"/>
              <a:ea typeface="Meiryo UI" panose="020B0604030504040204" pitchFamily="50" charset="-128"/>
              <a:cs typeface="Arial" panose="020B060402020202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ja-JP" sz="1200" b="1" u="sng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(1) Pana-</a:t>
            </a:r>
            <a:r>
              <a:rPr lang="en-US" altLang="ja-JP" sz="1200" b="1" u="sng" err="1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panahong</a:t>
            </a:r>
            <a:r>
              <a:rPr lang="en-US" altLang="ja-JP" sz="1200" b="1" u="sng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 </a:t>
            </a:r>
            <a:r>
              <a:rPr lang="en-US" altLang="ja-JP" sz="1200" b="1" u="sng" err="1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pag-inspeksyon</a:t>
            </a:r>
            <a:r>
              <a:rPr lang="en-US" altLang="ja-JP" sz="1200" b="1" u="sng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 </a:t>
            </a:r>
            <a:r>
              <a:rPr lang="en-US" altLang="ja-JP" sz="1200" b="1" u="sng" err="1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sa</a:t>
            </a:r>
            <a:r>
              <a:rPr lang="en-US" altLang="ja-JP" sz="1200" b="1" u="sng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 </a:t>
            </a:r>
            <a:r>
              <a:rPr lang="en-US" altLang="ja-JP" sz="1200" b="1" u="sng" err="1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sarili</a:t>
            </a:r>
            <a:r>
              <a:rPr lang="en-US" altLang="ja-JP" sz="1200" b="1" u="sng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 (</a:t>
            </a:r>
            <a:r>
              <a:rPr lang="en-US" altLang="ja-JP" sz="1200" b="1" u="sng" err="1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na</a:t>
            </a:r>
            <a:r>
              <a:rPr lang="en-US" altLang="ja-JP" sz="1200" b="1" u="sng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 may </a:t>
            </a:r>
            <a:r>
              <a:rPr lang="en-US" altLang="ja-JP" sz="1200" b="1" u="sng" err="1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kaugnayan</a:t>
            </a:r>
            <a:r>
              <a:rPr lang="en-US" altLang="ja-JP" sz="1200" b="1" u="sng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 </a:t>
            </a:r>
            <a:r>
              <a:rPr lang="en-US" altLang="ja-JP" sz="1200" b="1" u="sng" err="1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sa</a:t>
            </a:r>
            <a:r>
              <a:rPr lang="en-US" altLang="ja-JP" sz="1200" b="1" u="sng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 </a:t>
            </a:r>
            <a:r>
              <a:rPr lang="en-US" altLang="ja-JP" sz="1200" b="1" u="sng" err="1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Artikulo</a:t>
            </a:r>
            <a:r>
              <a:rPr lang="en-US" altLang="ja-JP" sz="1200" b="1" u="sng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 194-23 at </a:t>
            </a:r>
            <a:r>
              <a:rPr lang="en-US" altLang="ja-JP" sz="1200" b="1" u="sng" err="1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Artikulo</a:t>
            </a:r>
            <a:r>
              <a:rPr lang="en-US" altLang="ja-JP" sz="1200" b="1" u="sng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 194-24 ng Mga </a:t>
            </a:r>
            <a:r>
              <a:rPr lang="en-US" altLang="ja-JP" sz="1200" b="1" u="sng" err="1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Regulasyon</a:t>
            </a:r>
            <a:r>
              <a:rPr lang="en-US" altLang="ja-JP" sz="1200" b="1" u="sng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 </a:t>
            </a:r>
            <a:r>
              <a:rPr lang="en-US" altLang="ja-JP" sz="1200" b="1" u="sng" err="1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sa</a:t>
            </a:r>
            <a:r>
              <a:rPr lang="en-US" altLang="ja-JP" sz="1200" b="1" u="sng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 </a:t>
            </a:r>
            <a:r>
              <a:rPr lang="en-US" altLang="ja-JP" sz="1200" b="1" u="sng" err="1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Kaligtasan</a:t>
            </a:r>
            <a:r>
              <a:rPr lang="en-US" altLang="ja-JP" sz="1200" b="1" u="sng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 at </a:t>
            </a:r>
            <a:r>
              <a:rPr lang="en-US" altLang="ja-JP" sz="1200" b="1" u="sng" err="1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Kalusugan</a:t>
            </a:r>
            <a:r>
              <a:rPr lang="en-US" altLang="ja-JP" sz="1200" b="1" u="sng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)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ja-JP" altLang="en-US" sz="1200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①</a:t>
            </a:r>
            <a:r>
              <a:rPr lang="en-US" altLang="ja-JP" sz="1200" err="1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Dapat</a:t>
            </a:r>
            <a:r>
              <a:rPr lang="en-US" altLang="ja-JP" sz="1200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 </a:t>
            </a:r>
            <a:r>
              <a:rPr lang="en-US" altLang="ja-JP" sz="1200" err="1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na</a:t>
            </a:r>
            <a:r>
              <a:rPr lang="en-US" altLang="ja-JP" sz="1200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 regular </a:t>
            </a:r>
            <a:r>
              <a:rPr lang="en-US" altLang="ja-JP" sz="1200" err="1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na</a:t>
            </a:r>
            <a:r>
              <a:rPr lang="en-US" altLang="ja-JP" sz="1200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 </a:t>
            </a:r>
            <a:r>
              <a:rPr lang="en-US" altLang="ja-JP" sz="1200" err="1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inspeksyon</a:t>
            </a:r>
            <a:r>
              <a:rPr lang="en-US" altLang="ja-JP" sz="1200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 ng operator ng </a:t>
            </a:r>
            <a:r>
              <a:rPr lang="en-US" altLang="ja-JP" sz="1200" err="1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negosyo</a:t>
            </a:r>
            <a:r>
              <a:rPr lang="en-US" altLang="ja-JP" sz="1200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 ang </a:t>
            </a:r>
            <a:r>
              <a:rPr lang="en-US" altLang="ja-JP" sz="1200" err="1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mga</a:t>
            </a:r>
            <a:r>
              <a:rPr lang="en-US" altLang="ja-JP" sz="1200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 aerial work platform </a:t>
            </a:r>
            <a:r>
              <a:rPr lang="en-US" altLang="ja-JP" sz="1200" err="1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minsan</a:t>
            </a:r>
            <a:r>
              <a:rPr lang="en-US" altLang="ja-JP" sz="1200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 </a:t>
            </a:r>
            <a:r>
              <a:rPr lang="en-US" altLang="ja-JP" sz="1200" err="1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bawat</a:t>
            </a:r>
            <a:r>
              <a:rPr lang="en-US" altLang="ja-JP" sz="1200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 </a:t>
            </a:r>
            <a:r>
              <a:rPr lang="en-US" altLang="ja-JP" sz="1200" err="1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taon</a:t>
            </a:r>
            <a:r>
              <a:rPr lang="en-US" altLang="ja-JP" sz="1200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 o mas </a:t>
            </a:r>
            <a:r>
              <a:rPr lang="en-US" altLang="ja-JP" sz="1200" err="1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kaunti</a:t>
            </a:r>
            <a:r>
              <a:rPr lang="en-US" altLang="ja-JP" sz="1200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.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ja-JP" sz="1200" err="1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Gayunpaman</a:t>
            </a:r>
            <a:r>
              <a:rPr lang="en-US" altLang="ja-JP" sz="1200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, </a:t>
            </a:r>
            <a:r>
              <a:rPr lang="en-US" altLang="ja-JP" sz="1200" err="1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hindi</a:t>
            </a:r>
            <a:r>
              <a:rPr lang="en-US" altLang="ja-JP" sz="1200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 </a:t>
            </a:r>
            <a:r>
              <a:rPr lang="en-US" altLang="ja-JP" sz="1200" err="1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ito</a:t>
            </a:r>
            <a:r>
              <a:rPr lang="en-US" altLang="ja-JP" sz="1200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 </a:t>
            </a:r>
            <a:r>
              <a:rPr lang="en-US" altLang="ja-JP" sz="1200" err="1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nalalapat</a:t>
            </a:r>
            <a:r>
              <a:rPr lang="en-US" altLang="ja-JP" sz="1200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 </a:t>
            </a:r>
            <a:r>
              <a:rPr lang="en-US" altLang="ja-JP" sz="1200" err="1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sa</a:t>
            </a:r>
            <a:r>
              <a:rPr lang="en-US" altLang="ja-JP" sz="1200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 aerial work platform </a:t>
            </a:r>
            <a:r>
              <a:rPr lang="en-US" altLang="ja-JP" sz="1200" err="1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na</a:t>
            </a:r>
            <a:r>
              <a:rPr lang="en-US" altLang="ja-JP" sz="1200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 </a:t>
            </a:r>
            <a:r>
              <a:rPr lang="en-US" altLang="ja-JP" sz="1200" err="1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hindi</a:t>
            </a:r>
            <a:r>
              <a:rPr lang="en-US" altLang="ja-JP" sz="1200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 </a:t>
            </a:r>
            <a:r>
              <a:rPr lang="en-US" altLang="ja-JP" sz="1200" err="1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ginagamit</a:t>
            </a:r>
            <a:r>
              <a:rPr lang="en-US" altLang="ja-JP" sz="1200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 </a:t>
            </a:r>
            <a:r>
              <a:rPr lang="en-US" altLang="ja-JP" sz="1200" err="1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sa</a:t>
            </a:r>
            <a:r>
              <a:rPr lang="en-US" altLang="ja-JP" sz="1200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 </a:t>
            </a:r>
            <a:r>
              <a:rPr lang="en-US" altLang="ja-JP" sz="1200" err="1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loob</a:t>
            </a:r>
            <a:r>
              <a:rPr lang="en-US" altLang="ja-JP" sz="1200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 ng </a:t>
            </a:r>
            <a:r>
              <a:rPr lang="en-US" altLang="ja-JP" sz="1200" err="1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higit</a:t>
            </a:r>
            <a:r>
              <a:rPr lang="en-US" altLang="ja-JP" sz="1200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 </a:t>
            </a:r>
            <a:r>
              <a:rPr lang="en-US" altLang="ja-JP" sz="1200" err="1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sa</a:t>
            </a:r>
            <a:r>
              <a:rPr lang="en-US" altLang="ja-JP" sz="1200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 </a:t>
            </a:r>
            <a:r>
              <a:rPr lang="en-US" altLang="ja-JP" sz="1200" err="1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isang</a:t>
            </a:r>
            <a:r>
              <a:rPr lang="en-US" altLang="ja-JP" sz="1200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 </a:t>
            </a:r>
            <a:r>
              <a:rPr lang="en-US" altLang="ja-JP" sz="1200" err="1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taon</a:t>
            </a:r>
            <a:r>
              <a:rPr lang="en-US" altLang="ja-JP" sz="1200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.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ja-JP" altLang="en-US" sz="1200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②</a:t>
            </a:r>
            <a:r>
              <a:rPr lang="en-US" altLang="ja-JP" sz="1200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 </a:t>
            </a:r>
            <a:r>
              <a:rPr lang="en-US" altLang="ja-JP" sz="1200" err="1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Dapat</a:t>
            </a:r>
            <a:r>
              <a:rPr lang="en-US" altLang="ja-JP" sz="1200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 </a:t>
            </a:r>
            <a:r>
              <a:rPr lang="en-US" altLang="ja-JP" sz="1200" err="1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na</a:t>
            </a:r>
            <a:r>
              <a:rPr lang="en-US" altLang="ja-JP" sz="1200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 regular </a:t>
            </a:r>
            <a:r>
              <a:rPr lang="en-US" altLang="ja-JP" sz="1200" err="1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na</a:t>
            </a:r>
            <a:r>
              <a:rPr lang="en-US" altLang="ja-JP" sz="1200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 </a:t>
            </a:r>
            <a:r>
              <a:rPr lang="en-US" altLang="ja-JP" sz="1200" err="1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inspeksyunin</a:t>
            </a:r>
            <a:r>
              <a:rPr lang="en-US" altLang="ja-JP" sz="1200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 ng operator ng </a:t>
            </a:r>
            <a:r>
              <a:rPr lang="en-US" altLang="ja-JP" sz="1200" err="1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negosyo</a:t>
            </a:r>
            <a:r>
              <a:rPr lang="en-US" altLang="ja-JP" sz="1200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 ang </a:t>
            </a:r>
            <a:r>
              <a:rPr lang="en-US" altLang="ja-JP" sz="1200" err="1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mga</a:t>
            </a:r>
            <a:r>
              <a:rPr lang="en-US" altLang="ja-JP" sz="1200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 </a:t>
            </a:r>
            <a:r>
              <a:rPr lang="en-US" altLang="ja-JP" sz="1200" err="1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sumusunod</a:t>
            </a:r>
            <a:r>
              <a:rPr lang="en-US" altLang="ja-JP" sz="1200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 </a:t>
            </a:r>
            <a:r>
              <a:rPr lang="en-US" altLang="ja-JP" sz="1200" err="1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na</a:t>
            </a:r>
            <a:r>
              <a:rPr lang="en-US" altLang="ja-JP" sz="1200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 item </a:t>
            </a:r>
            <a:r>
              <a:rPr lang="en-US" altLang="ja-JP" sz="1200" err="1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isang</a:t>
            </a:r>
            <a:r>
              <a:rPr lang="en-US" altLang="ja-JP" sz="1200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 </a:t>
            </a:r>
            <a:r>
              <a:rPr lang="en-US" altLang="ja-JP" sz="1200" err="1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beses</a:t>
            </a:r>
            <a:r>
              <a:rPr lang="en-US" altLang="ja-JP" sz="1200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 </a:t>
            </a:r>
            <a:r>
              <a:rPr lang="en-US" altLang="ja-JP" sz="1200" err="1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bawat</a:t>
            </a:r>
            <a:r>
              <a:rPr lang="en-US" altLang="ja-JP" sz="1200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 </a:t>
            </a:r>
            <a:r>
              <a:rPr lang="en-US" altLang="ja-JP" sz="1200" err="1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buwan</a:t>
            </a:r>
            <a:r>
              <a:rPr lang="en-US" altLang="ja-JP" sz="1200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 para </a:t>
            </a:r>
            <a:r>
              <a:rPr lang="en-US" altLang="ja-JP" sz="1200" err="1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sa</a:t>
            </a:r>
            <a:r>
              <a:rPr lang="en-US" altLang="ja-JP" sz="1200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 </a:t>
            </a:r>
            <a:r>
              <a:rPr lang="en-US" altLang="ja-JP" sz="1200" err="1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mga</a:t>
            </a:r>
            <a:r>
              <a:rPr lang="en-US" altLang="ja-JP" sz="1200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 aerial work platform.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ja-JP" sz="1200" err="1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Gayunpaman</a:t>
            </a:r>
            <a:r>
              <a:rPr lang="en-US" altLang="ja-JP" sz="1200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, </a:t>
            </a:r>
            <a:r>
              <a:rPr lang="en-US" altLang="ja-JP" sz="1200" err="1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hindi</a:t>
            </a:r>
            <a:r>
              <a:rPr lang="en-US" altLang="ja-JP" sz="1200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 </a:t>
            </a:r>
            <a:r>
              <a:rPr lang="en-US" altLang="ja-JP" sz="1200" err="1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ito</a:t>
            </a:r>
            <a:r>
              <a:rPr lang="en-US" altLang="ja-JP" sz="1200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 </a:t>
            </a:r>
            <a:r>
              <a:rPr lang="en-US" altLang="ja-JP" sz="1200" err="1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nalalapat</a:t>
            </a:r>
            <a:r>
              <a:rPr lang="en-US" altLang="ja-JP" sz="1200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 </a:t>
            </a:r>
            <a:r>
              <a:rPr lang="en-US" altLang="ja-JP" sz="1200" err="1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sa</a:t>
            </a:r>
            <a:r>
              <a:rPr lang="en-US" altLang="ja-JP" sz="1200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 aerial work platform </a:t>
            </a:r>
            <a:r>
              <a:rPr lang="en-US" altLang="ja-JP" sz="1200" err="1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na</a:t>
            </a:r>
            <a:r>
              <a:rPr lang="en-US" altLang="ja-JP" sz="1200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 </a:t>
            </a:r>
            <a:r>
              <a:rPr lang="en-US" altLang="ja-JP" sz="1200" err="1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hindi</a:t>
            </a:r>
            <a:r>
              <a:rPr lang="en-US" altLang="ja-JP" sz="1200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 </a:t>
            </a:r>
            <a:r>
              <a:rPr lang="en-US" altLang="ja-JP" sz="1200" err="1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ginagamit</a:t>
            </a:r>
            <a:r>
              <a:rPr lang="en-US" altLang="ja-JP" sz="1200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 para </a:t>
            </a:r>
            <a:r>
              <a:rPr lang="en-US" altLang="ja-JP" sz="1200" err="1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sa</a:t>
            </a:r>
            <a:r>
              <a:rPr lang="en-US" altLang="ja-JP" sz="1200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 </a:t>
            </a:r>
            <a:r>
              <a:rPr lang="en-US" altLang="ja-JP" sz="1200" err="1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isang</a:t>
            </a:r>
            <a:r>
              <a:rPr lang="en-US" altLang="ja-JP" sz="1200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 </a:t>
            </a:r>
            <a:r>
              <a:rPr lang="en-US" altLang="ja-JP" sz="1200" err="1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panahon</a:t>
            </a:r>
            <a:r>
              <a:rPr lang="en-US" altLang="ja-JP" sz="1200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 </a:t>
            </a:r>
            <a:r>
              <a:rPr lang="en-US" altLang="ja-JP" sz="1200" err="1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na</a:t>
            </a:r>
            <a:r>
              <a:rPr lang="en-US" altLang="ja-JP" sz="1200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 </a:t>
            </a:r>
            <a:r>
              <a:rPr lang="en-US" altLang="ja-JP" sz="1200" err="1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lumampas</a:t>
            </a:r>
            <a:r>
              <a:rPr lang="en-US" altLang="ja-JP" sz="1200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 </a:t>
            </a:r>
            <a:r>
              <a:rPr lang="en-US" altLang="ja-JP" sz="1200" err="1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sa</a:t>
            </a:r>
            <a:r>
              <a:rPr lang="en-US" altLang="ja-JP" sz="1200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 </a:t>
            </a:r>
            <a:r>
              <a:rPr lang="en-US" altLang="ja-JP" sz="1200" err="1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Enero</a:t>
            </a:r>
            <a:r>
              <a:rPr lang="en-US" altLang="ja-JP" sz="1200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.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ja-JP" altLang="en-US" sz="1200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　</a:t>
            </a:r>
            <a:r>
              <a:rPr lang="en-US" altLang="ja-JP" sz="1200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(A) </a:t>
            </a:r>
            <a:r>
              <a:rPr lang="en-US" altLang="ja-JP" sz="1200" err="1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Pagkakaroon</a:t>
            </a:r>
            <a:r>
              <a:rPr lang="en-US" altLang="ja-JP" sz="1200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 o </a:t>
            </a:r>
            <a:r>
              <a:rPr lang="en-US" altLang="ja-JP" sz="1200" err="1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kawalan</a:t>
            </a:r>
            <a:r>
              <a:rPr lang="en-US" altLang="ja-JP" sz="1200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 ng </a:t>
            </a:r>
            <a:r>
              <a:rPr lang="en-US" altLang="ja-JP" sz="1200" err="1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mga</a:t>
            </a:r>
            <a:r>
              <a:rPr lang="en-US" altLang="ja-JP" sz="1200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 </a:t>
            </a:r>
            <a:r>
              <a:rPr lang="en-US" altLang="ja-JP" sz="1200" err="1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abnormalidad</a:t>
            </a:r>
            <a:r>
              <a:rPr lang="en-US" altLang="ja-JP" sz="1200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 </a:t>
            </a:r>
            <a:r>
              <a:rPr lang="en-US" altLang="ja-JP" sz="1200" err="1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sa</a:t>
            </a:r>
            <a:r>
              <a:rPr lang="en-US" altLang="ja-JP" sz="1200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 braking device, clutch at operating device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ja-JP" altLang="en-US" sz="1200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　</a:t>
            </a:r>
            <a:r>
              <a:rPr lang="en-US" altLang="ja-JP" sz="1200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(B) </a:t>
            </a:r>
            <a:r>
              <a:rPr lang="en-US" altLang="ja-JP" sz="1200" err="1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Pagkakaroon</a:t>
            </a:r>
            <a:r>
              <a:rPr lang="en-US" altLang="ja-JP" sz="1200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 o </a:t>
            </a:r>
            <a:r>
              <a:rPr lang="en-US" altLang="ja-JP" sz="1200" err="1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kawalan</a:t>
            </a:r>
            <a:r>
              <a:rPr lang="en-US" altLang="ja-JP" sz="1200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 ng </a:t>
            </a:r>
            <a:r>
              <a:rPr lang="en-US" altLang="ja-JP" sz="1200" err="1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mga</a:t>
            </a:r>
            <a:r>
              <a:rPr lang="en-US" altLang="ja-JP" sz="1200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 </a:t>
            </a:r>
            <a:r>
              <a:rPr lang="en-US" altLang="ja-JP" sz="1200" err="1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abnormalidad</a:t>
            </a:r>
            <a:r>
              <a:rPr lang="en-US" altLang="ja-JP" sz="1200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 </a:t>
            </a:r>
            <a:r>
              <a:rPr lang="en-US" altLang="ja-JP" sz="1200" err="1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sa</a:t>
            </a:r>
            <a:r>
              <a:rPr lang="en-US" altLang="ja-JP" sz="1200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 </a:t>
            </a:r>
            <a:r>
              <a:rPr lang="en-US" altLang="ja-JP" sz="1200" err="1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kagamitan</a:t>
            </a:r>
            <a:r>
              <a:rPr lang="en-US" altLang="ja-JP" sz="1200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 </a:t>
            </a:r>
            <a:r>
              <a:rPr lang="en-US" altLang="ja-JP" sz="1200" err="1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sa</a:t>
            </a:r>
            <a:r>
              <a:rPr lang="en-US" altLang="ja-JP" sz="1200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 </a:t>
            </a:r>
            <a:r>
              <a:rPr lang="en-US" altLang="ja-JP" sz="1200" err="1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trabaho</a:t>
            </a:r>
            <a:r>
              <a:rPr lang="en-US" altLang="ja-JP" sz="1200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 at hydraulic equipment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ja-JP" altLang="en-US" sz="1200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　</a:t>
            </a:r>
            <a:r>
              <a:rPr lang="en-US" altLang="ja-JP" sz="1200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(C) </a:t>
            </a:r>
            <a:r>
              <a:rPr lang="en-US" altLang="ja-JP" sz="1200" err="1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Pagkakaroon</a:t>
            </a:r>
            <a:r>
              <a:rPr lang="en-US" altLang="ja-JP" sz="1200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 o </a:t>
            </a:r>
            <a:r>
              <a:rPr lang="en-US" altLang="ja-JP" sz="1200" err="1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kawalan</a:t>
            </a:r>
            <a:r>
              <a:rPr lang="en-US" altLang="ja-JP" sz="1200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 ng </a:t>
            </a:r>
            <a:r>
              <a:rPr lang="en-US" altLang="ja-JP" sz="1200" err="1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abnormalidad</a:t>
            </a:r>
            <a:r>
              <a:rPr lang="en-US" altLang="ja-JP" sz="1200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 </a:t>
            </a:r>
            <a:r>
              <a:rPr lang="en-US" altLang="ja-JP" sz="1200" err="1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sa</a:t>
            </a:r>
            <a:r>
              <a:rPr lang="en-US" altLang="ja-JP" sz="1200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 </a:t>
            </a:r>
            <a:r>
              <a:rPr lang="en-US" altLang="ja-JP" sz="1200" err="1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kagamitang</a:t>
            </a:r>
            <a:r>
              <a:rPr lang="en-US" altLang="ja-JP" sz="1200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 </a:t>
            </a:r>
            <a:r>
              <a:rPr lang="en-US" altLang="ja-JP" sz="1200" err="1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pangkaligtasan</a:t>
            </a:r>
            <a:endParaRPr lang="en-US" altLang="ja-JP" sz="1200">
              <a:solidFill>
                <a:prstClr val="black"/>
              </a:solidFill>
              <a:latin typeface="Arial" panose="020B0604020202020204" pitchFamily="34" charset="0"/>
              <a:ea typeface="Meiryo UI" panose="020B0604030504040204" pitchFamily="50" charset="-128"/>
              <a:cs typeface="Arial" panose="020B060402020202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ja-JP" sz="1200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③ </a:t>
            </a:r>
            <a:r>
              <a:rPr lang="en-US" altLang="ja-JP" sz="1200" err="1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Kapag</a:t>
            </a:r>
            <a:r>
              <a:rPr lang="en-US" altLang="ja-JP" sz="1200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 </a:t>
            </a:r>
            <a:r>
              <a:rPr lang="en-US" altLang="ja-JP" sz="1200" err="1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sinimulan</a:t>
            </a:r>
            <a:r>
              <a:rPr lang="en-US" altLang="ja-JP" sz="1200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 </a:t>
            </a:r>
            <a:r>
              <a:rPr lang="en-US" altLang="ja-JP" sz="1200" err="1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muli</a:t>
            </a:r>
            <a:r>
              <a:rPr lang="en-US" altLang="ja-JP" sz="1200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 ng operator ng </a:t>
            </a:r>
            <a:r>
              <a:rPr lang="en-US" altLang="ja-JP" sz="1200" err="1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negosyo</a:t>
            </a:r>
            <a:r>
              <a:rPr lang="en-US" altLang="ja-JP" sz="1200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 ang </a:t>
            </a:r>
            <a:r>
              <a:rPr lang="en-US" altLang="ja-JP" sz="1200" err="1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paggamit</a:t>
            </a:r>
            <a:r>
              <a:rPr lang="en-US" altLang="ja-JP" sz="1200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 ng </a:t>
            </a:r>
            <a:r>
              <a:rPr lang="en-US" altLang="ja-JP" sz="1200" err="1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mga</a:t>
            </a:r>
            <a:r>
              <a:rPr lang="en-US" altLang="ja-JP" sz="1200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 aerial work platform </a:t>
            </a:r>
            <a:r>
              <a:rPr lang="en-US" altLang="ja-JP" sz="1200" err="1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na</a:t>
            </a:r>
            <a:r>
              <a:rPr lang="en-US" altLang="ja-JP" sz="1200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 </a:t>
            </a:r>
            <a:r>
              <a:rPr lang="en-US" altLang="ja-JP" sz="1200" err="1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hindi</a:t>
            </a:r>
            <a:r>
              <a:rPr lang="en-US" altLang="ja-JP" sz="1200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 </a:t>
            </a:r>
            <a:r>
              <a:rPr lang="en-US" altLang="ja-JP" sz="1200" err="1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gagamitin</a:t>
            </a:r>
            <a:r>
              <a:rPr lang="en-US" altLang="ja-JP" sz="1200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 </a:t>
            </a:r>
            <a:r>
              <a:rPr lang="en-US" altLang="ja-JP" sz="1200" err="1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sa</a:t>
            </a:r>
            <a:r>
              <a:rPr lang="en-US" altLang="ja-JP" sz="1200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 </a:t>
            </a:r>
            <a:r>
              <a:rPr lang="en-US" altLang="ja-JP" sz="1200" err="1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loob</a:t>
            </a:r>
            <a:r>
              <a:rPr lang="en-US" altLang="ja-JP" sz="1200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 ng </a:t>
            </a:r>
            <a:r>
              <a:rPr lang="en-US" altLang="ja-JP" sz="1200" err="1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higit</a:t>
            </a:r>
            <a:r>
              <a:rPr lang="en-US" altLang="ja-JP" sz="1200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 </a:t>
            </a:r>
            <a:r>
              <a:rPr lang="en-US" altLang="ja-JP" sz="1200" err="1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sa</a:t>
            </a:r>
            <a:r>
              <a:rPr lang="en-US" altLang="ja-JP" sz="1200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 </a:t>
            </a:r>
            <a:r>
              <a:rPr lang="en-US" altLang="ja-JP" sz="1200" err="1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Enero</a:t>
            </a:r>
            <a:r>
              <a:rPr lang="en-US" altLang="ja-JP" sz="1200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, ang </a:t>
            </a:r>
            <a:r>
              <a:rPr lang="en-US" altLang="ja-JP" sz="1200" err="1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mga</a:t>
            </a:r>
            <a:r>
              <a:rPr lang="en-US" altLang="ja-JP" sz="1200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 </a:t>
            </a:r>
            <a:r>
              <a:rPr lang="en-US" altLang="ja-JP" sz="1200" err="1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bagay</a:t>
            </a:r>
            <a:r>
              <a:rPr lang="en-US" altLang="ja-JP" sz="1200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 </a:t>
            </a:r>
            <a:r>
              <a:rPr lang="en-US" altLang="ja-JP" sz="1200" err="1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na</a:t>
            </a:r>
            <a:r>
              <a:rPr lang="en-US" altLang="ja-JP" sz="1200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 </a:t>
            </a:r>
            <a:r>
              <a:rPr lang="en-US" altLang="ja-JP" sz="1200" err="1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nakalista</a:t>
            </a:r>
            <a:r>
              <a:rPr lang="en-US" altLang="ja-JP" sz="1200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 </a:t>
            </a:r>
            <a:r>
              <a:rPr lang="en-US" altLang="ja-JP" sz="1200" err="1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sa</a:t>
            </a:r>
            <a:r>
              <a:rPr lang="en-US" altLang="ja-JP" sz="1200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 ② ay </a:t>
            </a:r>
            <a:r>
              <a:rPr lang="en-US" altLang="ja-JP" sz="1200" err="1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ilalapat</a:t>
            </a:r>
            <a:r>
              <a:rPr lang="en-US" altLang="ja-JP" sz="1200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.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ja-JP" sz="1200" err="1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Dapat</a:t>
            </a:r>
            <a:r>
              <a:rPr lang="en-US" altLang="ja-JP" sz="1200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 </a:t>
            </a:r>
            <a:r>
              <a:rPr lang="en-US" altLang="ja-JP" sz="1200" err="1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magsagawa</a:t>
            </a:r>
            <a:r>
              <a:rPr lang="en-US" altLang="ja-JP" sz="1200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 ng self-inspection.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altLang="ja-JP" sz="1200" b="1" u="sng">
              <a:solidFill>
                <a:prstClr val="black"/>
              </a:solidFill>
              <a:latin typeface="Arial" panose="020B0604020202020204" pitchFamily="34" charset="0"/>
              <a:ea typeface="Meiryo UI" panose="020B0604030504040204" pitchFamily="50" charset="-128"/>
              <a:cs typeface="Arial" panose="020B060402020202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ja-JP" sz="1200" b="1" u="sng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(2) Mga </a:t>
            </a:r>
            <a:r>
              <a:rPr lang="en-US" altLang="ja-JP" sz="1200" b="1" u="sng" err="1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rekord</a:t>
            </a:r>
            <a:r>
              <a:rPr lang="en-US" altLang="ja-JP" sz="1200" b="1" u="sng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 ng regular </a:t>
            </a:r>
            <a:r>
              <a:rPr lang="en-US" altLang="ja-JP" sz="1200" b="1" u="sng" err="1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na</a:t>
            </a:r>
            <a:r>
              <a:rPr lang="en-US" altLang="ja-JP" sz="1200" b="1" u="sng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 </a:t>
            </a:r>
            <a:r>
              <a:rPr lang="en-US" altLang="ja-JP" sz="1200" b="1" u="sng" err="1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inspeksyon</a:t>
            </a:r>
            <a:r>
              <a:rPr lang="en-US" altLang="ja-JP" sz="1200" b="1" u="sng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 </a:t>
            </a:r>
            <a:r>
              <a:rPr lang="en-US" altLang="ja-JP" sz="1200" b="1" u="sng" err="1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sa</a:t>
            </a:r>
            <a:r>
              <a:rPr lang="en-US" altLang="ja-JP" sz="1200" b="1" u="sng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 </a:t>
            </a:r>
            <a:r>
              <a:rPr lang="en-US" altLang="ja-JP" sz="1200" b="1" u="sng" err="1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sarili</a:t>
            </a:r>
            <a:r>
              <a:rPr lang="en-US" altLang="ja-JP" sz="1200" b="1" u="sng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 (</a:t>
            </a:r>
            <a:r>
              <a:rPr lang="en-US" altLang="ja-JP" sz="1200" b="1" u="sng" err="1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na</a:t>
            </a:r>
            <a:r>
              <a:rPr lang="en-US" altLang="ja-JP" sz="1200" b="1" u="sng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 may </a:t>
            </a:r>
            <a:r>
              <a:rPr lang="en-US" altLang="ja-JP" sz="1200" b="1" u="sng" err="1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kaugnayan</a:t>
            </a:r>
            <a:r>
              <a:rPr lang="en-US" altLang="ja-JP" sz="1200" b="1" u="sng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 </a:t>
            </a:r>
            <a:r>
              <a:rPr lang="en-US" altLang="ja-JP" sz="1200" b="1" u="sng" err="1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sa</a:t>
            </a:r>
            <a:r>
              <a:rPr lang="en-US" altLang="ja-JP" sz="1200" b="1" u="sng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 </a:t>
            </a:r>
            <a:r>
              <a:rPr lang="en-US" altLang="ja-JP" sz="1200" b="1" u="sng" err="1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Artikulo</a:t>
            </a:r>
            <a:r>
              <a:rPr lang="en-US" altLang="ja-JP" sz="1200" b="1" u="sng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 194-25 ng Mga </a:t>
            </a:r>
            <a:r>
              <a:rPr lang="en-US" altLang="ja-JP" sz="1200" b="1" u="sng" err="1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Regulasyon</a:t>
            </a:r>
            <a:r>
              <a:rPr lang="en-US" altLang="ja-JP" sz="1200" b="1" u="sng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 </a:t>
            </a:r>
            <a:r>
              <a:rPr lang="en-US" altLang="ja-JP" sz="1200" b="1" u="sng" err="1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sa</a:t>
            </a:r>
            <a:r>
              <a:rPr lang="en-US" altLang="ja-JP" sz="1200" b="1" u="sng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 </a:t>
            </a:r>
            <a:r>
              <a:rPr lang="en-US" altLang="ja-JP" sz="1200" b="1" u="sng" err="1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Kaligtasan</a:t>
            </a:r>
            <a:r>
              <a:rPr lang="en-US" altLang="ja-JP" sz="1200" b="1" u="sng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 at </a:t>
            </a:r>
            <a:r>
              <a:rPr lang="en-US" altLang="ja-JP" sz="1200" b="1" u="sng" err="1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Kalusugan</a:t>
            </a:r>
            <a:r>
              <a:rPr lang="en-US" altLang="ja-JP" sz="1200" b="1" u="sng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)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ja-JP" altLang="en-US" sz="1200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・ </a:t>
            </a:r>
            <a:r>
              <a:rPr lang="en-US" altLang="ja-JP" sz="1200" err="1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Kapag</a:t>
            </a:r>
            <a:r>
              <a:rPr lang="en-US" altLang="ja-JP" sz="1200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 </a:t>
            </a:r>
            <a:r>
              <a:rPr lang="en-US" altLang="ja-JP" sz="1200" err="1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nagsagawa</a:t>
            </a:r>
            <a:r>
              <a:rPr lang="en-US" altLang="ja-JP" sz="1200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 ng self-inspection, </a:t>
            </a:r>
            <a:r>
              <a:rPr lang="en-US" altLang="ja-JP" sz="1200" err="1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dapat</a:t>
            </a:r>
            <a:r>
              <a:rPr lang="en-US" altLang="ja-JP" sz="1200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 </a:t>
            </a:r>
            <a:r>
              <a:rPr lang="en-US" altLang="ja-JP" sz="1200" err="1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itala</a:t>
            </a:r>
            <a:r>
              <a:rPr lang="en-US" altLang="ja-JP" sz="1200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 ng business operator ang </a:t>
            </a:r>
            <a:r>
              <a:rPr lang="en-US" altLang="ja-JP" sz="1200" err="1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mga</a:t>
            </a:r>
            <a:r>
              <a:rPr lang="en-US" altLang="ja-JP" sz="1200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 </a:t>
            </a:r>
            <a:r>
              <a:rPr lang="en-US" altLang="ja-JP" sz="1200" err="1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sumusunod</a:t>
            </a:r>
            <a:r>
              <a:rPr lang="en-US" altLang="ja-JP" sz="1200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 </a:t>
            </a:r>
            <a:r>
              <a:rPr lang="en-US" altLang="ja-JP" sz="1200" err="1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na</a:t>
            </a:r>
            <a:r>
              <a:rPr lang="en-US" altLang="ja-JP" sz="1200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 item at </a:t>
            </a:r>
            <a:r>
              <a:rPr lang="en-US" altLang="ja-JP" sz="1200" err="1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iimbak</a:t>
            </a:r>
            <a:r>
              <a:rPr lang="en-US" altLang="ja-JP" sz="1200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 ang </a:t>
            </a:r>
            <a:r>
              <a:rPr lang="en-US" altLang="ja-JP" sz="1200" err="1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mga</a:t>
            </a:r>
            <a:r>
              <a:rPr lang="en-US" altLang="ja-JP" sz="1200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 </a:t>
            </a:r>
            <a:r>
              <a:rPr lang="en-US" altLang="ja-JP" sz="1200" err="1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ito</a:t>
            </a:r>
            <a:r>
              <a:rPr lang="en-US" altLang="ja-JP" sz="1200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 </a:t>
            </a:r>
            <a:r>
              <a:rPr lang="en-US" altLang="ja-JP" sz="1200" err="1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sa</a:t>
            </a:r>
            <a:r>
              <a:rPr lang="en-US" altLang="ja-JP" sz="1200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 </a:t>
            </a:r>
            <a:r>
              <a:rPr lang="en-US" altLang="ja-JP" sz="1200" err="1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loob</a:t>
            </a:r>
            <a:r>
              <a:rPr lang="en-US" altLang="ja-JP" sz="1200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 ng 3 </a:t>
            </a:r>
            <a:r>
              <a:rPr lang="en-US" altLang="ja-JP" sz="1200" err="1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taon</a:t>
            </a:r>
            <a:r>
              <a:rPr lang="en-US" altLang="ja-JP" sz="1200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.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ja-JP" sz="1200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① </a:t>
            </a:r>
            <a:r>
              <a:rPr lang="en-US" altLang="ja-JP" sz="1200" err="1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Petsa</a:t>
            </a:r>
            <a:r>
              <a:rPr lang="en-US" altLang="ja-JP" sz="1200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 ng </a:t>
            </a:r>
            <a:r>
              <a:rPr lang="en-US" altLang="ja-JP" sz="1200" err="1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inspeksyon</a:t>
            </a:r>
            <a:endParaRPr lang="en-US" altLang="ja-JP" sz="1200">
              <a:solidFill>
                <a:prstClr val="black"/>
              </a:solidFill>
              <a:latin typeface="Arial" panose="020B0604020202020204" pitchFamily="34" charset="0"/>
              <a:ea typeface="Meiryo UI" panose="020B0604030504040204" pitchFamily="50" charset="-128"/>
              <a:cs typeface="Arial" panose="020B060402020202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ja-JP" sz="1200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② </a:t>
            </a:r>
            <a:r>
              <a:rPr lang="en-US" altLang="ja-JP" sz="1200" err="1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Paraan</a:t>
            </a:r>
            <a:r>
              <a:rPr lang="en-US" altLang="ja-JP" sz="1200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 ng </a:t>
            </a:r>
            <a:r>
              <a:rPr lang="en-US" altLang="ja-JP" sz="1200" err="1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inspeksyon</a:t>
            </a:r>
            <a:endParaRPr lang="en-US" altLang="ja-JP" sz="1200">
              <a:solidFill>
                <a:prstClr val="black"/>
              </a:solidFill>
              <a:latin typeface="Arial" panose="020B0604020202020204" pitchFamily="34" charset="0"/>
              <a:ea typeface="Meiryo UI" panose="020B0604030504040204" pitchFamily="50" charset="-128"/>
              <a:cs typeface="Arial" panose="020B060402020202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ja-JP" sz="1200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③ Lugar ng </a:t>
            </a:r>
            <a:r>
              <a:rPr lang="en-US" altLang="ja-JP" sz="1200" err="1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inspeksyon</a:t>
            </a:r>
            <a:endParaRPr lang="en-US" altLang="ja-JP" sz="1200">
              <a:solidFill>
                <a:prstClr val="black"/>
              </a:solidFill>
              <a:latin typeface="Arial" panose="020B0604020202020204" pitchFamily="34" charset="0"/>
              <a:ea typeface="Meiryo UI" panose="020B0604030504040204" pitchFamily="50" charset="-128"/>
              <a:cs typeface="Arial" panose="020B060402020202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ja-JP" sz="1200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④ </a:t>
            </a:r>
            <a:r>
              <a:rPr lang="en-US" altLang="ja-JP" sz="1200" err="1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Resulta</a:t>
            </a:r>
            <a:r>
              <a:rPr lang="en-US" altLang="ja-JP" sz="1200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 ng </a:t>
            </a:r>
            <a:r>
              <a:rPr lang="en-US" altLang="ja-JP" sz="1200" err="1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inspeksyon</a:t>
            </a:r>
            <a:endParaRPr lang="en-US" altLang="ja-JP" sz="1200">
              <a:solidFill>
                <a:prstClr val="black"/>
              </a:solidFill>
              <a:latin typeface="Arial" panose="020B0604020202020204" pitchFamily="34" charset="0"/>
              <a:ea typeface="Meiryo UI" panose="020B0604030504040204" pitchFamily="50" charset="-128"/>
              <a:cs typeface="Arial" panose="020B060402020202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ja-JP" sz="1200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⑤ </a:t>
            </a:r>
            <a:r>
              <a:rPr lang="en-US" altLang="ja-JP" sz="1200" err="1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Pangalan</a:t>
            </a:r>
            <a:r>
              <a:rPr lang="en-US" altLang="ja-JP" sz="1200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 ng </a:t>
            </a:r>
            <a:r>
              <a:rPr lang="en-US" altLang="ja-JP" sz="1200" err="1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taong</a:t>
            </a:r>
            <a:r>
              <a:rPr lang="en-US" altLang="ja-JP" sz="1200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 </a:t>
            </a:r>
            <a:r>
              <a:rPr lang="en-US" altLang="ja-JP" sz="1200" err="1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nagsagawa</a:t>
            </a:r>
            <a:r>
              <a:rPr lang="en-US" altLang="ja-JP" sz="1200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 ng </a:t>
            </a:r>
            <a:r>
              <a:rPr lang="en-US" altLang="ja-JP" sz="1200" err="1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inspeksyon</a:t>
            </a:r>
            <a:endParaRPr lang="en-US" altLang="ja-JP" sz="1200">
              <a:solidFill>
                <a:prstClr val="black"/>
              </a:solidFill>
              <a:latin typeface="Arial" panose="020B0604020202020204" pitchFamily="34" charset="0"/>
              <a:ea typeface="Meiryo UI" panose="020B0604030504040204" pitchFamily="50" charset="-128"/>
              <a:cs typeface="Arial" panose="020B060402020202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ja-JP" sz="1200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⑥ </a:t>
            </a:r>
            <a:r>
              <a:rPr lang="en-US" altLang="ja-JP" sz="1200" err="1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Kapag</a:t>
            </a:r>
            <a:r>
              <a:rPr lang="en-US" altLang="ja-JP" sz="1200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 ang </a:t>
            </a:r>
            <a:r>
              <a:rPr lang="en-US" altLang="ja-JP" sz="1200" err="1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mga</a:t>
            </a:r>
            <a:r>
              <a:rPr lang="en-US" altLang="ja-JP" sz="1200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 </a:t>
            </a:r>
            <a:r>
              <a:rPr lang="en-US" altLang="ja-JP" sz="1200" err="1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pagkukumpuni</a:t>
            </a:r>
            <a:r>
              <a:rPr lang="en-US" altLang="ja-JP" sz="1200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 o </a:t>
            </a:r>
            <a:r>
              <a:rPr lang="en-US" altLang="ja-JP" sz="1200" err="1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iba</a:t>
            </a:r>
            <a:r>
              <a:rPr lang="en-US" altLang="ja-JP" sz="1200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 pang </a:t>
            </a:r>
            <a:r>
              <a:rPr lang="en-US" altLang="ja-JP" sz="1200" err="1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hakbang</a:t>
            </a:r>
            <a:r>
              <a:rPr lang="en-US" altLang="ja-JP" sz="1200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 ay </a:t>
            </a:r>
            <a:r>
              <a:rPr lang="en-US" altLang="ja-JP" sz="1200" err="1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ginawa</a:t>
            </a:r>
            <a:r>
              <a:rPr lang="en-US" altLang="ja-JP" sz="1200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 </a:t>
            </a:r>
            <a:r>
              <a:rPr lang="en-US" altLang="ja-JP" sz="1200" err="1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batay</a:t>
            </a:r>
            <a:r>
              <a:rPr lang="en-US" altLang="ja-JP" sz="1200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 </a:t>
            </a:r>
            <a:r>
              <a:rPr lang="en-US" altLang="ja-JP" sz="1200" err="1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sa</a:t>
            </a:r>
            <a:r>
              <a:rPr lang="en-US" altLang="ja-JP" sz="1200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 </a:t>
            </a:r>
            <a:r>
              <a:rPr lang="en-US" altLang="ja-JP" sz="1200" err="1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mga</a:t>
            </a:r>
            <a:r>
              <a:rPr lang="en-US" altLang="ja-JP" sz="1200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 </a:t>
            </a:r>
            <a:r>
              <a:rPr lang="en-US" altLang="ja-JP" sz="1200" err="1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resulta</a:t>
            </a:r>
            <a:r>
              <a:rPr lang="en-US" altLang="ja-JP" sz="1200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 ng </a:t>
            </a:r>
            <a:r>
              <a:rPr lang="en-US" altLang="ja-JP" sz="1200" err="1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inspeksyon</a:t>
            </a:r>
            <a:r>
              <a:rPr lang="en-US" altLang="ja-JP" sz="1200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, ang </a:t>
            </a:r>
            <a:r>
              <a:rPr lang="en-US" altLang="ja-JP" sz="1200" err="1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mga</a:t>
            </a:r>
            <a:r>
              <a:rPr lang="en-US" altLang="ja-JP" sz="1200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 </a:t>
            </a:r>
            <a:r>
              <a:rPr lang="en-US" altLang="ja-JP" sz="1200" err="1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detalye</a:t>
            </a:r>
            <a:endParaRPr lang="ja-JP" altLang="en-US" sz="1200">
              <a:solidFill>
                <a:prstClr val="black"/>
              </a:solidFill>
              <a:latin typeface="Arial" panose="020B0604020202020204" pitchFamily="34" charset="0"/>
              <a:ea typeface="Meiryo UI" panose="020B0604030504040204" pitchFamily="50" charset="-128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3790426"/>
      </p:ext>
    </p:extLst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3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385269"/>
          </a:xfrm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r>
              <a:rPr lang="en-US" altLang="ja-JP" sz="2400" b="1">
                <a:latin typeface="Meiryo UI" panose="020B0604030504040204" pitchFamily="50" charset="-128"/>
                <a:ea typeface="Meiryo UI" panose="020B0604030504040204" pitchFamily="50" charset="-128"/>
              </a:rPr>
              <a:t>Mga </a:t>
            </a:r>
            <a:r>
              <a:rPr lang="en-US" altLang="ja-JP" sz="2400" b="1" err="1">
                <a:latin typeface="Meiryo UI" panose="020B0604030504040204" pitchFamily="50" charset="-128"/>
                <a:ea typeface="Meiryo UI" panose="020B0604030504040204" pitchFamily="50" charset="-128"/>
              </a:rPr>
              <a:t>Naaangkop</a:t>
            </a:r>
            <a:r>
              <a:rPr lang="en-US" altLang="ja-JP" sz="2400" b="1">
                <a:latin typeface="Meiryo UI" panose="020B0604030504040204" pitchFamily="50" charset="-128"/>
                <a:ea typeface="Meiryo UI" panose="020B0604030504040204" pitchFamily="50" charset="-128"/>
              </a:rPr>
              <a:t> </a:t>
            </a:r>
            <a:r>
              <a:rPr lang="en-US" altLang="ja-JP" sz="2400" b="1" err="1">
                <a:latin typeface="Meiryo UI" panose="020B0604030504040204" pitchFamily="50" charset="-128"/>
                <a:ea typeface="Meiryo UI" panose="020B0604030504040204" pitchFamily="50" charset="-128"/>
              </a:rPr>
              <a:t>na</a:t>
            </a:r>
            <a:r>
              <a:rPr lang="en-US" altLang="ja-JP" sz="2400" b="1">
                <a:latin typeface="Meiryo UI" panose="020B0604030504040204" pitchFamily="50" charset="-128"/>
                <a:ea typeface="Meiryo UI" panose="020B0604030504040204" pitchFamily="50" charset="-128"/>
              </a:rPr>
              <a:t> Batas at </a:t>
            </a:r>
            <a:r>
              <a:rPr lang="en-US" altLang="ja-JP" sz="2400" b="1" err="1">
                <a:latin typeface="Meiryo UI" panose="020B0604030504040204" pitchFamily="50" charset="-128"/>
                <a:ea typeface="Meiryo UI" panose="020B0604030504040204" pitchFamily="50" charset="-128"/>
              </a:rPr>
              <a:t>Regulasyon</a:t>
            </a:r>
            <a:r>
              <a:rPr lang="en-US" altLang="ja-JP" sz="2400" b="1">
                <a:latin typeface="Meiryo UI" panose="020B0604030504040204" pitchFamily="50" charset="-128"/>
                <a:ea typeface="Meiryo UI" panose="020B0604030504040204" pitchFamily="50" charset="-128"/>
              </a:rPr>
              <a:t> </a:t>
            </a:r>
            <a:r>
              <a:rPr lang="ja-JP" altLang="en-US" sz="2400" b="1">
                <a:latin typeface="Meiryo UI" panose="020B0604030504040204" pitchFamily="50" charset="-128"/>
                <a:ea typeface="Meiryo UI" panose="020B0604030504040204" pitchFamily="50" charset="-128"/>
              </a:rPr>
              <a:t>（７）</a:t>
            </a:r>
            <a:endParaRPr kumimoji="1" lang="ja-JP" altLang="en-US" sz="2400" b="1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4572000" y="6400413"/>
            <a:ext cx="3598662" cy="27699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r"/>
            <a:r>
              <a:rPr lang="en-US" altLang="ja-JP" sz="1200" dirty="0" err="1">
                <a:solidFill>
                  <a:prstClr val="black"/>
                </a:solidFill>
              </a:rPr>
              <a:t>teksto</a:t>
            </a:r>
            <a:r>
              <a:rPr lang="en-US" altLang="ja-JP" sz="1200" dirty="0">
                <a:solidFill>
                  <a:prstClr val="black"/>
                </a:solidFill>
              </a:rPr>
              <a:t> p.</a:t>
            </a:r>
            <a:r>
              <a:rPr lang="ja-JP" altLang="en-US" sz="1200" dirty="0">
                <a:solidFill>
                  <a:prstClr val="black"/>
                </a:solidFill>
              </a:rPr>
              <a:t>１９９</a:t>
            </a:r>
            <a:r>
              <a:rPr lang="en-US" altLang="ja-JP" sz="1200" dirty="0">
                <a:solidFill>
                  <a:prstClr val="black"/>
                </a:solidFill>
              </a:rPr>
              <a:t>/</a:t>
            </a:r>
            <a:r>
              <a:rPr lang="en-US" altLang="ja-JP" sz="1200" dirty="0" err="1">
                <a:solidFill>
                  <a:prstClr val="black"/>
                </a:solidFill>
              </a:rPr>
              <a:t>Suportang</a:t>
            </a:r>
            <a:r>
              <a:rPr lang="en-US" altLang="ja-JP" sz="1200" dirty="0">
                <a:solidFill>
                  <a:prstClr val="black"/>
                </a:solidFill>
              </a:rPr>
              <a:t> </a:t>
            </a:r>
            <a:r>
              <a:rPr lang="en-US" altLang="ja-JP" sz="1200" dirty="0" err="1">
                <a:solidFill>
                  <a:prstClr val="black"/>
                </a:solidFill>
              </a:rPr>
              <a:t>Aklat-Aralin</a:t>
            </a:r>
            <a:r>
              <a:rPr lang="en-US" altLang="ja-JP" sz="1200" dirty="0">
                <a:solidFill>
                  <a:prstClr val="black"/>
                </a:solidFill>
              </a:rPr>
              <a:t> </a:t>
            </a:r>
            <a:r>
              <a:rPr lang="en-US" altLang="ja-JP" sz="1200" dirty="0" smtClean="0">
                <a:solidFill>
                  <a:prstClr val="black"/>
                </a:solidFill>
              </a:rPr>
              <a:t>p.</a:t>
            </a:r>
            <a:r>
              <a:rPr lang="ja-JP" altLang="en-US" sz="1200" dirty="0" smtClean="0">
                <a:solidFill>
                  <a:prstClr val="black"/>
                </a:solidFill>
              </a:rPr>
              <a:t>８０－８１</a:t>
            </a:r>
            <a:endParaRPr lang="ja-JP" altLang="en-US" sz="1200" dirty="0">
              <a:solidFill>
                <a:prstClr val="black"/>
              </a:solidFill>
            </a:endParaRP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712B29-8DFD-45C1-BE8F-2E7F44751CDC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91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コンテンツ プレースホルダー 4"/>
          <p:cNvSpPr txBox="1">
            <a:spLocks/>
          </p:cNvSpPr>
          <p:nvPr/>
        </p:nvSpPr>
        <p:spPr>
          <a:xfrm>
            <a:off x="628649" y="852738"/>
            <a:ext cx="7886701" cy="2388728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altLang="ja-JP" sz="1050" b="1" u="sng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Mga </a:t>
            </a:r>
            <a:r>
              <a:rPr lang="en-US" altLang="ja-JP" sz="1050" b="1" u="sng" err="1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bagay</a:t>
            </a:r>
            <a:r>
              <a:rPr lang="en-US" altLang="ja-JP" sz="1050" b="1" u="sng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 </a:t>
            </a:r>
            <a:r>
              <a:rPr lang="en-US" altLang="ja-JP" sz="1050" b="1" u="sng" err="1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tungkol</a:t>
            </a:r>
            <a:r>
              <a:rPr lang="en-US" altLang="ja-JP" sz="1050" b="1" u="sng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 </a:t>
            </a:r>
            <a:r>
              <a:rPr lang="en-US" altLang="ja-JP" sz="1050" b="1" u="sng" err="1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sa</a:t>
            </a:r>
            <a:r>
              <a:rPr lang="en-US" altLang="ja-JP" sz="1050" b="1" u="sng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 self-inspection ng aerial work platform (</a:t>
            </a:r>
            <a:r>
              <a:rPr lang="en-US" altLang="ja-JP" sz="1050" b="1" u="sng" err="1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Bahagi</a:t>
            </a:r>
            <a:r>
              <a:rPr lang="en-US" altLang="ja-JP" sz="1050" b="1" u="sng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 2)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endParaRPr lang="en-US" altLang="ja-JP" sz="1050" b="1" u="sng">
              <a:solidFill>
                <a:prstClr val="black"/>
              </a:solidFill>
              <a:latin typeface="Arial" panose="020B0604020202020204" pitchFamily="34" charset="0"/>
              <a:ea typeface="Meiryo UI" panose="020B0604030504040204" pitchFamily="50" charset="-128"/>
              <a:cs typeface="Arial" panose="020B060402020202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altLang="ja-JP" sz="1050" b="1" u="sng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(3) </a:t>
            </a:r>
            <a:r>
              <a:rPr lang="en-US" altLang="ja-JP" sz="1050" b="1" u="sng" err="1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Tinukoy</a:t>
            </a:r>
            <a:r>
              <a:rPr lang="en-US" altLang="ja-JP" sz="1050" b="1" u="sng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 </a:t>
            </a:r>
            <a:r>
              <a:rPr lang="en-US" altLang="ja-JP" sz="1050" b="1" u="sng" err="1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na</a:t>
            </a:r>
            <a:r>
              <a:rPr lang="en-US" altLang="ja-JP" sz="1050" b="1" u="sng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 </a:t>
            </a:r>
            <a:r>
              <a:rPr lang="en-US" altLang="ja-JP" sz="1050" b="1" u="sng" err="1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boluntaryong</a:t>
            </a:r>
            <a:r>
              <a:rPr lang="en-US" altLang="ja-JP" sz="1050" b="1" u="sng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 </a:t>
            </a:r>
            <a:r>
              <a:rPr lang="en-US" altLang="ja-JP" sz="1050" b="1" u="sng" err="1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inspeksyon</a:t>
            </a:r>
            <a:r>
              <a:rPr lang="en-US" altLang="ja-JP" sz="1050" b="1" u="sng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 (</a:t>
            </a:r>
            <a:r>
              <a:rPr lang="en-US" altLang="ja-JP" sz="1050" b="1" u="sng" err="1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na</a:t>
            </a:r>
            <a:r>
              <a:rPr lang="en-US" altLang="ja-JP" sz="1050" b="1" u="sng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 </a:t>
            </a:r>
            <a:r>
              <a:rPr lang="en-US" altLang="ja-JP" sz="1050" b="1" u="sng" err="1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nauugnay</a:t>
            </a:r>
            <a:r>
              <a:rPr lang="en-US" altLang="ja-JP" sz="1050" b="1" u="sng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 </a:t>
            </a:r>
            <a:r>
              <a:rPr lang="en-US" altLang="ja-JP" sz="1050" b="1" u="sng" err="1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sa</a:t>
            </a:r>
            <a:r>
              <a:rPr lang="en-US" altLang="ja-JP" sz="1050" b="1" u="sng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 </a:t>
            </a:r>
            <a:r>
              <a:rPr lang="en-US" altLang="ja-JP" sz="1050" b="1" u="sng" err="1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Artikulo</a:t>
            </a:r>
            <a:r>
              <a:rPr lang="en-US" altLang="ja-JP" sz="1050" b="1" u="sng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 194-26 ng Mga </a:t>
            </a:r>
            <a:r>
              <a:rPr lang="en-US" altLang="ja-JP" sz="1050" b="1" u="sng" err="1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Regulasyon</a:t>
            </a:r>
            <a:r>
              <a:rPr lang="en-US" altLang="ja-JP" sz="1050" b="1" u="sng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 </a:t>
            </a:r>
            <a:r>
              <a:rPr lang="en-US" altLang="ja-JP" sz="1050" b="1" u="sng" err="1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sa</a:t>
            </a:r>
            <a:r>
              <a:rPr lang="en-US" altLang="ja-JP" sz="1050" b="1" u="sng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 </a:t>
            </a:r>
            <a:r>
              <a:rPr lang="en-US" altLang="ja-JP" sz="1050" b="1" u="sng" err="1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Kaligtasan</a:t>
            </a:r>
            <a:r>
              <a:rPr lang="en-US" altLang="ja-JP" sz="1050" b="1" u="sng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 at </a:t>
            </a:r>
            <a:r>
              <a:rPr lang="en-US" altLang="ja-JP" sz="1050" b="1" u="sng" err="1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Kalusugan</a:t>
            </a:r>
            <a:r>
              <a:rPr lang="en-US" altLang="ja-JP" sz="1050" b="1" u="sng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)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ja-JP" altLang="en-US" sz="1050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①</a:t>
            </a:r>
            <a:r>
              <a:rPr lang="en-US" altLang="ja-JP" sz="1050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 Ang </a:t>
            </a:r>
            <a:r>
              <a:rPr lang="en-US" altLang="ja-JP" sz="1050" err="1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partikular</a:t>
            </a:r>
            <a:r>
              <a:rPr lang="en-US" altLang="ja-JP" sz="1050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 </a:t>
            </a:r>
            <a:r>
              <a:rPr lang="en-US" altLang="ja-JP" sz="1050" err="1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na</a:t>
            </a:r>
            <a:r>
              <a:rPr lang="en-US" altLang="ja-JP" sz="1050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 </a:t>
            </a:r>
            <a:r>
              <a:rPr lang="en-US" altLang="ja-JP" sz="1050" err="1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inspeksyon</a:t>
            </a:r>
            <a:r>
              <a:rPr lang="en-US" altLang="ja-JP" sz="1050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 </a:t>
            </a:r>
            <a:r>
              <a:rPr lang="en-US" altLang="ja-JP" sz="1050" err="1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sa</a:t>
            </a:r>
            <a:r>
              <a:rPr lang="en-US" altLang="ja-JP" sz="1050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 </a:t>
            </a:r>
            <a:r>
              <a:rPr lang="en-US" altLang="ja-JP" sz="1050" err="1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sarili</a:t>
            </a:r>
            <a:r>
              <a:rPr lang="en-US" altLang="ja-JP" sz="1050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 para </a:t>
            </a:r>
            <a:r>
              <a:rPr lang="en-US" altLang="ja-JP" sz="1050" err="1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sa</a:t>
            </a:r>
            <a:r>
              <a:rPr lang="en-US" altLang="ja-JP" sz="1050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 </a:t>
            </a:r>
            <a:r>
              <a:rPr lang="en-US" altLang="ja-JP" sz="1050" err="1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mga</a:t>
            </a:r>
            <a:r>
              <a:rPr lang="en-US" altLang="ja-JP" sz="1050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 aerial work platform ay (1) (1) </a:t>
            </a:r>
            <a:r>
              <a:rPr lang="en-US" altLang="ja-JP" sz="1050" err="1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boluntaryong</a:t>
            </a:r>
            <a:r>
              <a:rPr lang="en-US" altLang="ja-JP" sz="1050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 </a:t>
            </a:r>
            <a:r>
              <a:rPr lang="en-US" altLang="ja-JP" sz="1050" err="1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inspeksyon</a:t>
            </a:r>
            <a:r>
              <a:rPr lang="en-US" altLang="ja-JP" sz="1050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.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altLang="ja-JP" sz="1050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(2) Ang </a:t>
            </a:r>
            <a:r>
              <a:rPr lang="en-US" altLang="ja-JP" sz="1050" err="1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mga</a:t>
            </a:r>
            <a:r>
              <a:rPr lang="en-US" altLang="ja-JP" sz="1050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 </a:t>
            </a:r>
            <a:r>
              <a:rPr lang="en-US" altLang="ja-JP" sz="1050" err="1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probisyon</a:t>
            </a:r>
            <a:r>
              <a:rPr lang="en-US" altLang="ja-JP" sz="1050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 ng Article 151-24, Paragraph 2 ng Occupational Safety and Health Regulations ay </a:t>
            </a:r>
            <a:r>
              <a:rPr lang="en-US" altLang="ja-JP" sz="1050" err="1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batay</a:t>
            </a:r>
            <a:r>
              <a:rPr lang="en-US" altLang="ja-JP" sz="1050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 </a:t>
            </a:r>
            <a:r>
              <a:rPr lang="en-US" altLang="ja-JP" sz="1050" err="1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sa</a:t>
            </a:r>
            <a:r>
              <a:rPr lang="en-US" altLang="ja-JP" sz="1050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 </a:t>
            </a:r>
            <a:r>
              <a:rPr lang="en-US" altLang="ja-JP" sz="1050" err="1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Ordinansa</a:t>
            </a:r>
            <a:r>
              <a:rPr lang="en-US" altLang="ja-JP" sz="1050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 ng Ministry of Health, Labor and Welfare, </a:t>
            </a:r>
            <a:r>
              <a:rPr lang="en-US" altLang="ja-JP" sz="1050" err="1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Artikulo</a:t>
            </a:r>
            <a:r>
              <a:rPr lang="en-US" altLang="ja-JP" sz="1050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 45, Paragraph 2 ng Act on Aerial Work Platforms.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altLang="ja-JP" sz="1050" err="1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Inilalapat</a:t>
            </a:r>
            <a:r>
              <a:rPr lang="en-US" altLang="ja-JP" sz="1050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 </a:t>
            </a:r>
            <a:r>
              <a:rPr lang="en-US" altLang="ja-JP" sz="1050" err="1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nito</a:t>
            </a:r>
            <a:r>
              <a:rPr lang="en-US" altLang="ja-JP" sz="1050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 ang mutatis mutandis </a:t>
            </a:r>
            <a:r>
              <a:rPr lang="en-US" altLang="ja-JP" sz="1050" err="1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sa</a:t>
            </a:r>
            <a:r>
              <a:rPr lang="en-US" altLang="ja-JP" sz="1050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 </a:t>
            </a:r>
            <a:r>
              <a:rPr lang="en-US" altLang="ja-JP" sz="1050" err="1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mga</a:t>
            </a:r>
            <a:r>
              <a:rPr lang="en-US" altLang="ja-JP" sz="1050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 </a:t>
            </a:r>
            <a:r>
              <a:rPr lang="en-US" altLang="ja-JP" sz="1050" err="1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manggagawa</a:t>
            </a:r>
            <a:r>
              <a:rPr lang="en-US" altLang="ja-JP" sz="1050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 </a:t>
            </a:r>
            <a:r>
              <a:rPr lang="en-US" altLang="ja-JP" sz="1050" err="1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na</a:t>
            </a:r>
            <a:r>
              <a:rPr lang="en-US" altLang="ja-JP" sz="1050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 may </a:t>
            </a:r>
            <a:r>
              <a:rPr lang="en-US" altLang="ja-JP" sz="1050" err="1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mga</a:t>
            </a:r>
            <a:r>
              <a:rPr lang="en-US" altLang="ja-JP" sz="1050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 </a:t>
            </a:r>
            <a:r>
              <a:rPr lang="en-US" altLang="ja-JP" sz="1050" err="1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kwalipikasyon</a:t>
            </a:r>
            <a:r>
              <a:rPr lang="en-US" altLang="ja-JP" sz="1050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 </a:t>
            </a:r>
            <a:r>
              <a:rPr lang="en-US" altLang="ja-JP" sz="1050" err="1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na</a:t>
            </a:r>
            <a:r>
              <a:rPr lang="en-US" altLang="ja-JP" sz="1050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 </a:t>
            </a:r>
            <a:r>
              <a:rPr lang="en-US" altLang="ja-JP" sz="1050" err="1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dapat</a:t>
            </a:r>
            <a:r>
              <a:rPr lang="en-US" altLang="ja-JP" sz="1050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 </a:t>
            </a:r>
            <a:r>
              <a:rPr lang="en-US" altLang="ja-JP" sz="1050" err="1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matukoy</a:t>
            </a:r>
            <a:r>
              <a:rPr lang="en-US" altLang="ja-JP" sz="1050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. Sa </a:t>
            </a:r>
            <a:r>
              <a:rPr lang="en-US" altLang="ja-JP" sz="1050" err="1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kasong</a:t>
            </a:r>
            <a:r>
              <a:rPr lang="en-US" altLang="ja-JP" sz="1050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 </a:t>
            </a:r>
            <a:r>
              <a:rPr lang="en-US" altLang="ja-JP" sz="1050" err="1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ito</a:t>
            </a:r>
            <a:r>
              <a:rPr lang="en-US" altLang="ja-JP" sz="1050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, </a:t>
            </a:r>
            <a:r>
              <a:rPr lang="en-US" altLang="ja-JP" sz="1050" err="1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Artikulo</a:t>
            </a:r>
            <a:r>
              <a:rPr lang="en-US" altLang="ja-JP" sz="1050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 151-24, </a:t>
            </a:r>
            <a:r>
              <a:rPr lang="en-US" altLang="ja-JP" sz="1050" err="1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Talata</a:t>
            </a:r>
            <a:r>
              <a:rPr lang="en-US" altLang="ja-JP" sz="1050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 2, </a:t>
            </a:r>
            <a:r>
              <a:rPr lang="en-US" altLang="ja-JP" sz="1050" err="1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Aytem</a:t>
            </a:r>
            <a:r>
              <a:rPr lang="en-US" altLang="ja-JP" sz="1050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 1 ng Mga </a:t>
            </a:r>
            <a:r>
              <a:rPr lang="en-US" altLang="ja-JP" sz="1050" err="1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Regulasyon</a:t>
            </a:r>
            <a:r>
              <a:rPr lang="en-US" altLang="ja-JP" sz="1050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 </a:t>
            </a:r>
            <a:r>
              <a:rPr lang="en-US" altLang="ja-JP" sz="1050" err="1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sa</a:t>
            </a:r>
            <a:r>
              <a:rPr lang="en-US" altLang="ja-JP" sz="1050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 </a:t>
            </a:r>
            <a:r>
              <a:rPr lang="en-US" altLang="ja-JP" sz="1050" err="1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Kaligtasan</a:t>
            </a:r>
            <a:r>
              <a:rPr lang="en-US" altLang="ja-JP" sz="1050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 at </a:t>
            </a:r>
            <a:r>
              <a:rPr lang="en-US" altLang="ja-JP" sz="1050" err="1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Kalusugan</a:t>
            </a:r>
            <a:r>
              <a:rPr lang="en-US" altLang="ja-JP" sz="1050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 </a:t>
            </a:r>
            <a:r>
              <a:rPr lang="en-US" altLang="ja-JP" sz="1050" err="1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sa</a:t>
            </a:r>
            <a:r>
              <a:rPr lang="en-US" altLang="ja-JP" sz="1050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 </a:t>
            </a:r>
            <a:r>
              <a:rPr lang="en-US" altLang="ja-JP" sz="1050" err="1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Trabaho</a:t>
            </a:r>
            <a:endParaRPr lang="en-US" altLang="ja-JP" sz="1050">
              <a:solidFill>
                <a:prstClr val="black"/>
              </a:solidFill>
              <a:latin typeface="Arial" panose="020B0604020202020204" pitchFamily="34" charset="0"/>
              <a:ea typeface="Meiryo UI" panose="020B0604030504040204" pitchFamily="50" charset="-128"/>
              <a:cs typeface="Arial" panose="020B060402020202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altLang="ja-JP" sz="1050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Ang </a:t>
            </a:r>
            <a:r>
              <a:rPr lang="en-US" altLang="ja-JP" sz="1050" err="1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terminong</a:t>
            </a:r>
            <a:r>
              <a:rPr lang="en-US" altLang="ja-JP" sz="1050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 "forklift" </a:t>
            </a:r>
            <a:r>
              <a:rPr lang="en-US" altLang="ja-JP" sz="1050" err="1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sa</a:t>
            </a:r>
            <a:r>
              <a:rPr lang="en-US" altLang="ja-JP" sz="1050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 </a:t>
            </a:r>
            <a:r>
              <a:rPr lang="en-US" altLang="ja-JP" sz="1050" err="1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gitna</a:t>
            </a:r>
            <a:r>
              <a:rPr lang="en-US" altLang="ja-JP" sz="1050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 ay </a:t>
            </a:r>
            <a:r>
              <a:rPr lang="en-US" altLang="ja-JP" sz="1050" err="1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dapat</a:t>
            </a:r>
            <a:r>
              <a:rPr lang="en-US" altLang="ja-JP" sz="1050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 </a:t>
            </a:r>
            <a:r>
              <a:rPr lang="en-US" altLang="ja-JP" sz="1050" err="1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basahin</a:t>
            </a:r>
            <a:r>
              <a:rPr lang="en-US" altLang="ja-JP" sz="1050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 </a:t>
            </a:r>
            <a:r>
              <a:rPr lang="en-US" altLang="ja-JP" sz="1050" err="1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bilang</a:t>
            </a:r>
            <a:r>
              <a:rPr lang="en-US" altLang="ja-JP" sz="1050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 "aerial work platform".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altLang="ja-JP" sz="1050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③ Ang operator ng </a:t>
            </a:r>
            <a:r>
              <a:rPr lang="en-US" altLang="ja-JP" sz="1050" err="1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negosyo</a:t>
            </a:r>
            <a:r>
              <a:rPr lang="en-US" altLang="ja-JP" sz="1050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 ay </a:t>
            </a:r>
            <a:r>
              <a:rPr lang="en-US" altLang="ja-JP" sz="1050" err="1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dapat</a:t>
            </a:r>
            <a:r>
              <a:rPr lang="en-US" altLang="ja-JP" sz="1050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 </a:t>
            </a:r>
            <a:r>
              <a:rPr lang="en-US" altLang="ja-JP" sz="1050" err="1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gumamit</a:t>
            </a:r>
            <a:r>
              <a:rPr lang="en-US" altLang="ja-JP" sz="1050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 ng </a:t>
            </a:r>
            <a:r>
              <a:rPr lang="en-US" altLang="ja-JP" sz="1050" err="1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mga</a:t>
            </a:r>
            <a:r>
              <a:rPr lang="en-US" altLang="ja-JP" sz="1050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 aerial work platform para </a:t>
            </a:r>
            <a:r>
              <a:rPr lang="en-US" altLang="ja-JP" sz="1050" err="1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sa</a:t>
            </a:r>
            <a:r>
              <a:rPr lang="en-US" altLang="ja-JP" sz="1050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 </a:t>
            </a:r>
            <a:r>
              <a:rPr lang="en-US" altLang="ja-JP" sz="1050" err="1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operasyon</a:t>
            </a:r>
            <a:r>
              <a:rPr lang="en-US" altLang="ja-JP" sz="1050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 (</a:t>
            </a:r>
            <a:r>
              <a:rPr lang="en-US" altLang="ja-JP" sz="1050" err="1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limitado</a:t>
            </a:r>
            <a:r>
              <a:rPr lang="en-US" altLang="ja-JP" sz="1050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 </a:t>
            </a:r>
            <a:r>
              <a:rPr lang="en-US" altLang="ja-JP" sz="1050" err="1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sa</a:t>
            </a:r>
            <a:r>
              <a:rPr lang="en-US" altLang="ja-JP" sz="1050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 </a:t>
            </a:r>
            <a:r>
              <a:rPr lang="en-US" altLang="ja-JP" sz="1050" err="1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mga</a:t>
            </a:r>
            <a:r>
              <a:rPr lang="en-US" altLang="ja-JP" sz="1050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 </a:t>
            </a:r>
            <a:r>
              <a:rPr lang="en-US" altLang="ja-JP" sz="1050" err="1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napapailalim</a:t>
            </a:r>
            <a:r>
              <a:rPr lang="en-US" altLang="ja-JP" sz="1050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 </a:t>
            </a:r>
            <a:r>
              <a:rPr lang="en-US" altLang="ja-JP" sz="1050" err="1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sa</a:t>
            </a:r>
            <a:r>
              <a:rPr lang="en-US" altLang="ja-JP" sz="1050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 </a:t>
            </a:r>
            <a:r>
              <a:rPr lang="en-US" altLang="ja-JP" sz="1050" err="1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Artikulo</a:t>
            </a:r>
            <a:r>
              <a:rPr lang="en-US" altLang="ja-JP" sz="1050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 48, Paragraph 1 ng Road Transport Vehicle Law).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altLang="ja-JP" sz="1050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Kung ang </a:t>
            </a:r>
            <a:r>
              <a:rPr lang="en-US" altLang="ja-JP" sz="1050" err="1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inspeksyon</a:t>
            </a:r>
            <a:r>
              <a:rPr lang="en-US" altLang="ja-JP" sz="1050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 ay </a:t>
            </a:r>
            <a:r>
              <a:rPr lang="en-US" altLang="ja-JP" sz="1050" err="1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isinagawa</a:t>
            </a:r>
            <a:r>
              <a:rPr lang="en-US" altLang="ja-JP" sz="1050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 </a:t>
            </a:r>
            <a:r>
              <a:rPr lang="en-US" altLang="ja-JP" sz="1050" err="1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batay</a:t>
            </a:r>
            <a:r>
              <a:rPr lang="en-US" altLang="ja-JP" sz="1050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 </a:t>
            </a:r>
            <a:r>
              <a:rPr lang="en-US" altLang="ja-JP" sz="1050" err="1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sa</a:t>
            </a:r>
            <a:r>
              <a:rPr lang="en-US" altLang="ja-JP" sz="1050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 </a:t>
            </a:r>
            <a:r>
              <a:rPr lang="en-US" altLang="ja-JP" sz="1050" err="1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mga</a:t>
            </a:r>
            <a:r>
              <a:rPr lang="en-US" altLang="ja-JP" sz="1050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 </a:t>
            </a:r>
            <a:r>
              <a:rPr lang="en-US" altLang="ja-JP" sz="1050" err="1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probisyon</a:t>
            </a:r>
            <a:r>
              <a:rPr lang="en-US" altLang="ja-JP" sz="1050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 ng </a:t>
            </a:r>
            <a:r>
              <a:rPr lang="en-US" altLang="ja-JP" sz="1050" err="1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parehong</a:t>
            </a:r>
            <a:r>
              <a:rPr lang="en-US" altLang="ja-JP" sz="1050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 </a:t>
            </a:r>
            <a:r>
              <a:rPr lang="en-US" altLang="ja-JP" sz="1050" err="1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talata</a:t>
            </a:r>
            <a:r>
              <a:rPr lang="en-US" altLang="ja-JP" sz="1050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, </a:t>
            </a:r>
            <a:r>
              <a:rPr lang="en-US" altLang="ja-JP" sz="1050" err="1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hindi</a:t>
            </a:r>
            <a:r>
              <a:rPr lang="en-US" altLang="ja-JP" sz="1050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 </a:t>
            </a:r>
            <a:r>
              <a:rPr lang="en-US" altLang="ja-JP" sz="1050" err="1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kinakailangang</a:t>
            </a:r>
            <a:r>
              <a:rPr lang="en-US" altLang="ja-JP" sz="1050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 </a:t>
            </a:r>
            <a:r>
              <a:rPr lang="en-US" altLang="ja-JP" sz="1050" err="1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magsagawa</a:t>
            </a:r>
            <a:r>
              <a:rPr lang="en-US" altLang="ja-JP" sz="1050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 ng self-inspection ng (1) ① para </a:t>
            </a:r>
            <a:r>
              <a:rPr lang="en-US" altLang="ja-JP" sz="1050" err="1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sa</a:t>
            </a:r>
            <a:r>
              <a:rPr lang="en-US" altLang="ja-JP" sz="1050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 </a:t>
            </a:r>
            <a:r>
              <a:rPr lang="en-US" altLang="ja-JP" sz="1050" err="1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bahaging</a:t>
            </a:r>
            <a:r>
              <a:rPr lang="en-US" altLang="ja-JP" sz="1050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 </a:t>
            </a:r>
            <a:r>
              <a:rPr lang="en-US" altLang="ja-JP" sz="1050" err="1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na-inspeksyon</a:t>
            </a:r>
            <a:r>
              <a:rPr lang="en-US" altLang="ja-JP" sz="1050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.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altLang="ja-JP" sz="1050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④ </a:t>
            </a:r>
            <a:r>
              <a:rPr lang="en-US" altLang="ja-JP" sz="1050" err="1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Tungkol</a:t>
            </a:r>
            <a:r>
              <a:rPr lang="en-US" altLang="ja-JP" sz="1050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 </a:t>
            </a:r>
            <a:r>
              <a:rPr lang="en-US" altLang="ja-JP" sz="1050" err="1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sa</a:t>
            </a:r>
            <a:r>
              <a:rPr lang="en-US" altLang="ja-JP" sz="1050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 </a:t>
            </a:r>
            <a:r>
              <a:rPr lang="en-US" altLang="ja-JP" sz="1050" err="1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aplikasyon</a:t>
            </a:r>
            <a:r>
              <a:rPr lang="en-US" altLang="ja-JP" sz="1050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 ng </a:t>
            </a:r>
            <a:r>
              <a:rPr lang="en-US" altLang="ja-JP" sz="1050" err="1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mga</a:t>
            </a:r>
            <a:r>
              <a:rPr lang="en-US" altLang="ja-JP" sz="1050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 </a:t>
            </a:r>
            <a:r>
              <a:rPr lang="en-US" altLang="ja-JP" sz="1050" err="1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probisyon</a:t>
            </a:r>
            <a:r>
              <a:rPr lang="en-US" altLang="ja-JP" sz="1050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 ng (2) </a:t>
            </a:r>
            <a:r>
              <a:rPr lang="en-US" altLang="ja-JP" sz="1050" err="1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kapag</a:t>
            </a:r>
            <a:r>
              <a:rPr lang="en-US" altLang="ja-JP" sz="1050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 ang </a:t>
            </a:r>
            <a:r>
              <a:rPr lang="en-US" altLang="ja-JP" sz="1050" err="1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isang</a:t>
            </a:r>
            <a:r>
              <a:rPr lang="en-US" altLang="ja-JP" sz="1050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 </a:t>
            </a:r>
            <a:r>
              <a:rPr lang="en-US" altLang="ja-JP" sz="1050" err="1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partikular</a:t>
            </a:r>
            <a:r>
              <a:rPr lang="en-US" altLang="ja-JP" sz="1050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 </a:t>
            </a:r>
            <a:r>
              <a:rPr lang="en-US" altLang="ja-JP" sz="1050" err="1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na</a:t>
            </a:r>
            <a:r>
              <a:rPr lang="en-US" altLang="ja-JP" sz="1050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 </a:t>
            </a:r>
            <a:r>
              <a:rPr lang="en-US" altLang="ja-JP" sz="1050" err="1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inspeksyon</a:t>
            </a:r>
            <a:r>
              <a:rPr lang="en-US" altLang="ja-JP" sz="1050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 </a:t>
            </a:r>
            <a:r>
              <a:rPr lang="en-US" altLang="ja-JP" sz="1050" err="1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sa</a:t>
            </a:r>
            <a:r>
              <a:rPr lang="en-US" altLang="ja-JP" sz="1050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 </a:t>
            </a:r>
            <a:r>
              <a:rPr lang="en-US" altLang="ja-JP" sz="1050" err="1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sarili</a:t>
            </a:r>
            <a:r>
              <a:rPr lang="en-US" altLang="ja-JP" sz="1050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 para </a:t>
            </a:r>
            <a:r>
              <a:rPr lang="en-US" altLang="ja-JP" sz="1050" err="1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sa</a:t>
            </a:r>
            <a:r>
              <a:rPr lang="en-US" altLang="ja-JP" sz="1050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 </a:t>
            </a:r>
            <a:r>
              <a:rPr lang="en-US" altLang="ja-JP" sz="1050" err="1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mga</a:t>
            </a:r>
            <a:r>
              <a:rPr lang="en-US" altLang="ja-JP" sz="1050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 aerial work platform ay </a:t>
            </a:r>
            <a:r>
              <a:rPr lang="en-US" altLang="ja-JP" sz="1050" err="1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isinasagawa</a:t>
            </a:r>
            <a:r>
              <a:rPr lang="en-US" altLang="ja-JP" sz="1050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 ng </a:t>
            </a:r>
            <a:r>
              <a:rPr lang="en-US" altLang="ja-JP" sz="1050" err="1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isang</a:t>
            </a:r>
            <a:r>
              <a:rPr lang="en-US" altLang="ja-JP" sz="1050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 </a:t>
            </a:r>
            <a:r>
              <a:rPr lang="en-US" altLang="ja-JP" sz="1050" err="1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inspektor</a:t>
            </a:r>
            <a:r>
              <a:rPr lang="en-US" altLang="ja-JP" sz="1050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, </a:t>
            </a:r>
            <a:r>
              <a:rPr lang="en-US" altLang="ja-JP" sz="1050" err="1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mangyaring</a:t>
            </a:r>
            <a:r>
              <a:rPr lang="en-US" altLang="ja-JP" sz="1050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 </a:t>
            </a:r>
            <a:r>
              <a:rPr lang="en-US" altLang="ja-JP" sz="1050" err="1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sumangguni</a:t>
            </a:r>
            <a:r>
              <a:rPr lang="en-US" altLang="ja-JP" sz="1050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 </a:t>
            </a:r>
            <a:r>
              <a:rPr lang="en-US" altLang="ja-JP" sz="1050" err="1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sa</a:t>
            </a:r>
            <a:r>
              <a:rPr lang="en-US" altLang="ja-JP" sz="1050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 (2) ⑤.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altLang="ja-JP" sz="1050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Ang "</a:t>
            </a:r>
            <a:r>
              <a:rPr lang="en-US" altLang="ja-JP" sz="1050" err="1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pangalan</a:t>
            </a:r>
            <a:r>
              <a:rPr lang="en-US" altLang="ja-JP" sz="1050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 ng </a:t>
            </a:r>
            <a:r>
              <a:rPr lang="en-US" altLang="ja-JP" sz="1050" err="1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taong</a:t>
            </a:r>
            <a:r>
              <a:rPr lang="en-US" altLang="ja-JP" sz="1050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 </a:t>
            </a:r>
            <a:r>
              <a:rPr lang="en-US" altLang="ja-JP" sz="1050" err="1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nagsagawa</a:t>
            </a:r>
            <a:r>
              <a:rPr lang="en-US" altLang="ja-JP" sz="1050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 ng </a:t>
            </a:r>
            <a:r>
              <a:rPr lang="en-US" altLang="ja-JP" sz="1050" err="1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inspeksyon</a:t>
            </a:r>
            <a:r>
              <a:rPr lang="en-US" altLang="ja-JP" sz="1050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" ay ang "</a:t>
            </a:r>
            <a:r>
              <a:rPr lang="en-US" altLang="ja-JP" sz="1050" err="1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pangalan</a:t>
            </a:r>
            <a:r>
              <a:rPr lang="en-US" altLang="ja-JP" sz="1050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 ng </a:t>
            </a:r>
            <a:r>
              <a:rPr lang="en-US" altLang="ja-JP" sz="1050" err="1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inspektor</a:t>
            </a:r>
            <a:r>
              <a:rPr lang="en-US" altLang="ja-JP" sz="1050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".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altLang="ja-JP" sz="1050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⑤ </a:t>
            </a:r>
            <a:r>
              <a:rPr lang="en-US" altLang="ja-JP" sz="1050" err="1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Kapag</a:t>
            </a:r>
            <a:r>
              <a:rPr lang="en-US" altLang="ja-JP" sz="1050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 </a:t>
            </a:r>
            <a:r>
              <a:rPr lang="en-US" altLang="ja-JP" sz="1050" err="1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nagsagawa</a:t>
            </a:r>
            <a:r>
              <a:rPr lang="en-US" altLang="ja-JP" sz="1050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 ng </a:t>
            </a:r>
            <a:r>
              <a:rPr lang="en-US" altLang="ja-JP" sz="1050" err="1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boluntaryong</a:t>
            </a:r>
            <a:r>
              <a:rPr lang="en-US" altLang="ja-JP" sz="1050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 </a:t>
            </a:r>
            <a:r>
              <a:rPr lang="en-US" altLang="ja-JP" sz="1050" err="1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inspeksyon</a:t>
            </a:r>
            <a:r>
              <a:rPr lang="en-US" altLang="ja-JP" sz="1050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 ang operator ng </a:t>
            </a:r>
            <a:r>
              <a:rPr lang="en-US" altLang="ja-JP" sz="1050" err="1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negosyo</a:t>
            </a:r>
            <a:r>
              <a:rPr lang="en-US" altLang="ja-JP" sz="1050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 </a:t>
            </a:r>
            <a:r>
              <a:rPr lang="en-US" altLang="ja-JP" sz="1050" err="1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sa</a:t>
            </a:r>
            <a:r>
              <a:rPr lang="en-US" altLang="ja-JP" sz="1050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 aerial work platform, ang aerial work platform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altLang="ja-JP" sz="1050" err="1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Posibleng</a:t>
            </a:r>
            <a:r>
              <a:rPr lang="en-US" altLang="ja-JP" sz="1050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 </a:t>
            </a:r>
            <a:r>
              <a:rPr lang="en-US" altLang="ja-JP" sz="1050" err="1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linawin</a:t>
            </a:r>
            <a:r>
              <a:rPr lang="en-US" altLang="ja-JP" sz="1050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 ang </a:t>
            </a:r>
            <a:r>
              <a:rPr lang="en-US" altLang="ja-JP" sz="1050" err="1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petsa</a:t>
            </a:r>
            <a:r>
              <a:rPr lang="en-US" altLang="ja-JP" sz="1050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 ng </a:t>
            </a:r>
            <a:r>
              <a:rPr lang="en-US" altLang="ja-JP" sz="1050" err="1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partikular</a:t>
            </a:r>
            <a:r>
              <a:rPr lang="en-US" altLang="ja-JP" sz="1050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 </a:t>
            </a:r>
            <a:r>
              <a:rPr lang="en-US" altLang="ja-JP" sz="1050" err="1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na</a:t>
            </a:r>
            <a:r>
              <a:rPr lang="en-US" altLang="ja-JP" sz="1050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 </a:t>
            </a:r>
            <a:r>
              <a:rPr lang="en-US" altLang="ja-JP" sz="1050" err="1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boluntaryong</a:t>
            </a:r>
            <a:r>
              <a:rPr lang="en-US" altLang="ja-JP" sz="1050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 </a:t>
            </a:r>
            <a:r>
              <a:rPr lang="en-US" altLang="ja-JP" sz="1050" err="1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inspeksyon</a:t>
            </a:r>
            <a:r>
              <a:rPr lang="en-US" altLang="ja-JP" sz="1050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 </a:t>
            </a:r>
            <a:r>
              <a:rPr lang="en-US" altLang="ja-JP" sz="1050" err="1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sa</a:t>
            </a:r>
            <a:r>
              <a:rPr lang="en-US" altLang="ja-JP" sz="1050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 </a:t>
            </a:r>
            <a:r>
              <a:rPr lang="en-US" altLang="ja-JP" sz="1050" err="1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isang</a:t>
            </a:r>
            <a:r>
              <a:rPr lang="en-US" altLang="ja-JP" sz="1050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 </a:t>
            </a:r>
            <a:r>
              <a:rPr lang="en-US" altLang="ja-JP" sz="1050" err="1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madaling</a:t>
            </a:r>
            <a:r>
              <a:rPr lang="en-US" altLang="ja-JP" sz="1050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 </a:t>
            </a:r>
            <a:r>
              <a:rPr lang="en-US" altLang="ja-JP" sz="1050" err="1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makitang</a:t>
            </a:r>
            <a:r>
              <a:rPr lang="en-US" altLang="ja-JP" sz="1050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 </a:t>
            </a:r>
            <a:r>
              <a:rPr lang="en-US" altLang="ja-JP" sz="1050" err="1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lugar</a:t>
            </a:r>
            <a:r>
              <a:rPr lang="en-US" altLang="ja-JP" sz="1050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.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altLang="ja-JP" sz="1050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Ang </a:t>
            </a:r>
            <a:r>
              <a:rPr lang="en-US" altLang="ja-JP" sz="1050" err="1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marka</a:t>
            </a:r>
            <a:r>
              <a:rPr lang="en-US" altLang="ja-JP" sz="1050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 ng </a:t>
            </a:r>
            <a:r>
              <a:rPr lang="en-US" altLang="ja-JP" sz="1050" err="1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inspeksyon</a:t>
            </a:r>
            <a:r>
              <a:rPr lang="en-US" altLang="ja-JP" sz="1050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 ay </a:t>
            </a:r>
            <a:r>
              <a:rPr lang="en-US" altLang="ja-JP" sz="1050" err="1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dapat</a:t>
            </a:r>
            <a:r>
              <a:rPr lang="en-US" altLang="ja-JP" sz="1050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 </a:t>
            </a:r>
            <a:r>
              <a:rPr lang="en-US" altLang="ja-JP" sz="1050" err="1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na</a:t>
            </a:r>
            <a:r>
              <a:rPr lang="en-US" altLang="ja-JP" sz="1050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 </a:t>
            </a:r>
            <a:r>
              <a:rPr lang="en-US" altLang="ja-JP" sz="1050" err="1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nakakabit</a:t>
            </a:r>
            <a:r>
              <a:rPr lang="en-US" altLang="ja-JP" sz="1050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.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endParaRPr lang="en-US" altLang="ja-JP" sz="1050" b="1" u="sng">
              <a:solidFill>
                <a:prstClr val="black"/>
              </a:solidFill>
              <a:latin typeface="Arial" panose="020B0604020202020204" pitchFamily="34" charset="0"/>
              <a:ea typeface="Meiryo UI" panose="020B0604030504040204" pitchFamily="50" charset="-128"/>
              <a:cs typeface="Arial" panose="020B060402020202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altLang="ja-JP" sz="1050" b="1" u="sng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(4) </a:t>
            </a:r>
            <a:r>
              <a:rPr lang="en-US" altLang="ja-JP" sz="1050" b="1" u="sng" err="1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Inspeksyon</a:t>
            </a:r>
            <a:r>
              <a:rPr lang="en-US" altLang="ja-JP" sz="1050" b="1" u="sng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 </a:t>
            </a:r>
            <a:r>
              <a:rPr lang="en-US" altLang="ja-JP" sz="1050" b="1" u="sng" err="1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bago</a:t>
            </a:r>
            <a:r>
              <a:rPr lang="en-US" altLang="ja-JP" sz="1050" b="1" u="sng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 </a:t>
            </a:r>
            <a:r>
              <a:rPr lang="en-US" altLang="ja-JP" sz="1050" b="1" u="sng" err="1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simulan</a:t>
            </a:r>
            <a:r>
              <a:rPr lang="en-US" altLang="ja-JP" sz="1050" b="1" u="sng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 ang </a:t>
            </a:r>
            <a:r>
              <a:rPr lang="en-US" altLang="ja-JP" sz="1050" b="1" u="sng" err="1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trabaho</a:t>
            </a:r>
            <a:r>
              <a:rPr lang="en-US" altLang="ja-JP" sz="1050" b="1" u="sng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 (</a:t>
            </a:r>
            <a:r>
              <a:rPr lang="en-US" altLang="ja-JP" sz="1050" b="1" u="sng" err="1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na</a:t>
            </a:r>
            <a:r>
              <a:rPr lang="en-US" altLang="ja-JP" sz="1050" b="1" u="sng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 may </a:t>
            </a:r>
            <a:r>
              <a:rPr lang="en-US" altLang="ja-JP" sz="1050" b="1" u="sng" err="1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kaugnayan</a:t>
            </a:r>
            <a:r>
              <a:rPr lang="en-US" altLang="ja-JP" sz="1050" b="1" u="sng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 </a:t>
            </a:r>
            <a:r>
              <a:rPr lang="en-US" altLang="ja-JP" sz="1050" b="1" u="sng" err="1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sa</a:t>
            </a:r>
            <a:r>
              <a:rPr lang="en-US" altLang="ja-JP" sz="1050" b="1" u="sng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 </a:t>
            </a:r>
            <a:r>
              <a:rPr lang="en-US" altLang="ja-JP" sz="1050" b="1" u="sng" err="1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Artikulo</a:t>
            </a:r>
            <a:r>
              <a:rPr lang="en-US" altLang="ja-JP" sz="1050" b="1" u="sng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 194-27 ng Mga </a:t>
            </a:r>
            <a:r>
              <a:rPr lang="en-US" altLang="ja-JP" sz="1050" b="1" u="sng" err="1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Regulasyon</a:t>
            </a:r>
            <a:r>
              <a:rPr lang="en-US" altLang="ja-JP" sz="1050" b="1" u="sng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 </a:t>
            </a:r>
            <a:r>
              <a:rPr lang="en-US" altLang="ja-JP" sz="1050" b="1" u="sng" err="1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sa</a:t>
            </a:r>
            <a:r>
              <a:rPr lang="en-US" altLang="ja-JP" sz="1050" b="1" u="sng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 </a:t>
            </a:r>
            <a:r>
              <a:rPr lang="en-US" altLang="ja-JP" sz="1050" b="1" u="sng" err="1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Kaligtasan</a:t>
            </a:r>
            <a:r>
              <a:rPr lang="en-US" altLang="ja-JP" sz="1050" b="1" u="sng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 at </a:t>
            </a:r>
            <a:r>
              <a:rPr lang="en-US" altLang="ja-JP" sz="1050" b="1" u="sng" err="1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Kalusugan</a:t>
            </a:r>
            <a:r>
              <a:rPr lang="en-US" altLang="ja-JP" sz="1050" b="1" u="sng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)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ja-JP" altLang="en-US" sz="1050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・ </a:t>
            </a:r>
            <a:r>
              <a:rPr lang="en-US" altLang="ja-JP" sz="1050" err="1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Kapag</a:t>
            </a:r>
            <a:r>
              <a:rPr lang="en-US" altLang="ja-JP" sz="1050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 </a:t>
            </a:r>
            <a:r>
              <a:rPr lang="en-US" altLang="ja-JP" sz="1050" err="1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nagtatrabaho</a:t>
            </a:r>
            <a:r>
              <a:rPr lang="en-US" altLang="ja-JP" sz="1050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 ang operator ng </a:t>
            </a:r>
            <a:r>
              <a:rPr lang="en-US" altLang="ja-JP" sz="1050" err="1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negosyo</a:t>
            </a:r>
            <a:r>
              <a:rPr lang="en-US" altLang="ja-JP" sz="1050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 </a:t>
            </a:r>
            <a:r>
              <a:rPr lang="en-US" altLang="ja-JP" sz="1050" err="1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gamit</a:t>
            </a:r>
            <a:r>
              <a:rPr lang="en-US" altLang="ja-JP" sz="1050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 ang aerial work platform, </a:t>
            </a:r>
            <a:r>
              <a:rPr lang="en-US" altLang="ja-JP" sz="1050" err="1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bago</a:t>
            </a:r>
            <a:r>
              <a:rPr lang="en-US" altLang="ja-JP" sz="1050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 </a:t>
            </a:r>
            <a:r>
              <a:rPr lang="en-US" altLang="ja-JP" sz="1050" err="1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simulan</a:t>
            </a:r>
            <a:r>
              <a:rPr lang="en-US" altLang="ja-JP" sz="1050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 ang </a:t>
            </a:r>
            <a:r>
              <a:rPr lang="en-US" altLang="ja-JP" sz="1050" err="1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trabaho</a:t>
            </a:r>
            <a:r>
              <a:rPr lang="en-US" altLang="ja-JP" sz="1050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 </a:t>
            </a:r>
            <a:r>
              <a:rPr lang="en-US" altLang="ja-JP" sz="1050" err="1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sa</a:t>
            </a:r>
            <a:r>
              <a:rPr lang="en-US" altLang="ja-JP" sz="1050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 </a:t>
            </a:r>
            <a:r>
              <a:rPr lang="en-US" altLang="ja-JP" sz="1050" err="1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araw</a:t>
            </a:r>
            <a:r>
              <a:rPr lang="en-US" altLang="ja-JP" sz="1050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 </a:t>
            </a:r>
            <a:r>
              <a:rPr lang="en-US" altLang="ja-JP" sz="1050" err="1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na</a:t>
            </a:r>
            <a:r>
              <a:rPr lang="en-US" altLang="ja-JP" sz="1050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 </a:t>
            </a:r>
            <a:r>
              <a:rPr lang="en-US" altLang="ja-JP" sz="1050" err="1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iyon</a:t>
            </a:r>
            <a:r>
              <a:rPr lang="en-US" altLang="ja-JP" sz="1050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,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altLang="ja-JP" sz="1050" err="1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Dapat</a:t>
            </a:r>
            <a:r>
              <a:rPr lang="en-US" altLang="ja-JP" sz="1050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 </a:t>
            </a:r>
            <a:r>
              <a:rPr lang="en-US" altLang="ja-JP" sz="1050" err="1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suriin</a:t>
            </a:r>
            <a:r>
              <a:rPr lang="en-US" altLang="ja-JP" sz="1050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 ang </a:t>
            </a:r>
            <a:r>
              <a:rPr lang="en-US" altLang="ja-JP" sz="1050" err="1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mga</a:t>
            </a:r>
            <a:r>
              <a:rPr lang="en-US" altLang="ja-JP" sz="1050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 function ng braking device, operating device at </a:t>
            </a:r>
            <a:r>
              <a:rPr lang="en-US" altLang="ja-JP" sz="1050" err="1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gumaganang</a:t>
            </a:r>
            <a:r>
              <a:rPr lang="en-US" altLang="ja-JP" sz="1050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 device.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endParaRPr lang="en-US" altLang="ja-JP" sz="1050" b="1" u="sng">
              <a:solidFill>
                <a:prstClr val="black"/>
              </a:solidFill>
              <a:latin typeface="Arial" panose="020B0604020202020204" pitchFamily="34" charset="0"/>
              <a:ea typeface="Meiryo UI" panose="020B0604030504040204" pitchFamily="50" charset="-128"/>
              <a:cs typeface="Arial" panose="020B060402020202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altLang="ja-JP" sz="1050" b="1" u="sng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(5) Mga </a:t>
            </a:r>
            <a:r>
              <a:rPr lang="en-US" altLang="ja-JP" sz="1050" b="1" u="sng" err="1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pagkukumpuni</a:t>
            </a:r>
            <a:r>
              <a:rPr lang="en-US" altLang="ja-JP" sz="1050" b="1" u="sng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, </a:t>
            </a:r>
            <a:r>
              <a:rPr lang="en-US" altLang="ja-JP" sz="1050" b="1" u="sng" err="1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atbp</a:t>
            </a:r>
            <a:r>
              <a:rPr lang="en-US" altLang="ja-JP" sz="1050" b="1" u="sng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. (</a:t>
            </a:r>
            <a:r>
              <a:rPr lang="en-US" altLang="ja-JP" sz="1050" b="1" u="sng" err="1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na</a:t>
            </a:r>
            <a:r>
              <a:rPr lang="en-US" altLang="ja-JP" sz="1050" b="1" u="sng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 </a:t>
            </a:r>
            <a:r>
              <a:rPr lang="en-US" altLang="ja-JP" sz="1050" b="1" u="sng" err="1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nauugnay</a:t>
            </a:r>
            <a:r>
              <a:rPr lang="en-US" altLang="ja-JP" sz="1050" b="1" u="sng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 </a:t>
            </a:r>
            <a:r>
              <a:rPr lang="en-US" altLang="ja-JP" sz="1050" b="1" u="sng" err="1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sa</a:t>
            </a:r>
            <a:r>
              <a:rPr lang="en-US" altLang="ja-JP" sz="1050" b="1" u="sng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 </a:t>
            </a:r>
            <a:r>
              <a:rPr lang="en-US" altLang="ja-JP" sz="1050" b="1" u="sng" err="1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Artikulo</a:t>
            </a:r>
            <a:r>
              <a:rPr lang="en-US" altLang="ja-JP" sz="1050" b="1" u="sng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 194-28 ng Mga </a:t>
            </a:r>
            <a:r>
              <a:rPr lang="en-US" altLang="ja-JP" sz="1050" b="1" u="sng" err="1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Regulasyon</a:t>
            </a:r>
            <a:r>
              <a:rPr lang="en-US" altLang="ja-JP" sz="1050" b="1" u="sng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 </a:t>
            </a:r>
            <a:r>
              <a:rPr lang="en-US" altLang="ja-JP" sz="1050" b="1" u="sng" err="1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sa</a:t>
            </a:r>
            <a:r>
              <a:rPr lang="en-US" altLang="ja-JP" sz="1050" b="1" u="sng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 </a:t>
            </a:r>
            <a:r>
              <a:rPr lang="en-US" altLang="ja-JP" sz="1050" b="1" u="sng" err="1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Kaligtasan</a:t>
            </a:r>
            <a:r>
              <a:rPr lang="en-US" altLang="ja-JP" sz="1050" b="1" u="sng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 at </a:t>
            </a:r>
            <a:r>
              <a:rPr lang="en-US" altLang="ja-JP" sz="1050" b="1" u="sng" err="1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Kalusugan</a:t>
            </a:r>
            <a:r>
              <a:rPr lang="en-US" altLang="ja-JP" sz="1050" b="1" u="sng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)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ja-JP" altLang="en-US" sz="1050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・ </a:t>
            </a:r>
            <a:r>
              <a:rPr lang="en-US" altLang="ja-JP" sz="1050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Kung ang operator ng </a:t>
            </a:r>
            <a:r>
              <a:rPr lang="en-US" altLang="ja-JP" sz="1050" err="1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negosyo</a:t>
            </a:r>
            <a:r>
              <a:rPr lang="en-US" altLang="ja-JP" sz="1050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 ay </a:t>
            </a:r>
            <a:r>
              <a:rPr lang="en-US" altLang="ja-JP" sz="1050" err="1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nakakita</a:t>
            </a:r>
            <a:r>
              <a:rPr lang="en-US" altLang="ja-JP" sz="1050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 ng </a:t>
            </a:r>
            <a:r>
              <a:rPr lang="en-US" altLang="ja-JP" sz="1050" err="1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anumang</a:t>
            </a:r>
            <a:r>
              <a:rPr lang="en-US" altLang="ja-JP" sz="1050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 </a:t>
            </a:r>
            <a:r>
              <a:rPr lang="en-US" altLang="ja-JP" sz="1050" err="1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abnormalidad</a:t>
            </a:r>
            <a:r>
              <a:rPr lang="en-US" altLang="ja-JP" sz="1050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 </a:t>
            </a:r>
            <a:r>
              <a:rPr lang="en-US" altLang="ja-JP" sz="1050" err="1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sa</a:t>
            </a:r>
            <a:r>
              <a:rPr lang="en-US" altLang="ja-JP" sz="1050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 self-inspection ng (1) ① o ② o </a:t>
            </a:r>
            <a:r>
              <a:rPr lang="en-US" altLang="ja-JP" sz="1050" err="1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sa</a:t>
            </a:r>
            <a:r>
              <a:rPr lang="en-US" altLang="ja-JP" sz="1050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 </a:t>
            </a:r>
            <a:r>
              <a:rPr lang="en-US" altLang="ja-JP" sz="1050" err="1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inspeksyon</a:t>
            </a:r>
            <a:r>
              <a:rPr lang="en-US" altLang="ja-JP" sz="1050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 ng (4), </a:t>
            </a:r>
            <a:r>
              <a:rPr lang="en-US" altLang="ja-JP" sz="1050" err="1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ito</a:t>
            </a:r>
            <a:r>
              <a:rPr lang="en-US" altLang="ja-JP" sz="1050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 ay </a:t>
            </a:r>
            <a:r>
              <a:rPr lang="en-US" altLang="ja-JP" sz="1050" err="1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aayusin</a:t>
            </a:r>
            <a:r>
              <a:rPr lang="en-US" altLang="ja-JP" sz="1050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 </a:t>
            </a:r>
            <a:r>
              <a:rPr lang="en-US" altLang="ja-JP" sz="1050" err="1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kaagad</a:t>
            </a:r>
            <a:r>
              <a:rPr lang="en-US" altLang="ja-JP" sz="1050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.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altLang="ja-JP" sz="1050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Ang </a:t>
            </a:r>
            <a:r>
              <a:rPr lang="en-US" altLang="ja-JP" sz="1050" err="1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mga</a:t>
            </a:r>
            <a:r>
              <a:rPr lang="en-US" altLang="ja-JP" sz="1050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 </a:t>
            </a:r>
            <a:r>
              <a:rPr lang="en-US" altLang="ja-JP" sz="1050" err="1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kinakailangang</a:t>
            </a:r>
            <a:r>
              <a:rPr lang="en-US" altLang="ja-JP" sz="1050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 </a:t>
            </a:r>
            <a:r>
              <a:rPr lang="en-US" altLang="ja-JP" sz="1050" err="1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hakbang</a:t>
            </a:r>
            <a:r>
              <a:rPr lang="en-US" altLang="ja-JP" sz="1050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 ay </a:t>
            </a:r>
            <a:r>
              <a:rPr lang="en-US" altLang="ja-JP" sz="1050" err="1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dapat</a:t>
            </a:r>
            <a:r>
              <a:rPr lang="en-US" altLang="ja-JP" sz="1050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 </a:t>
            </a:r>
            <a:r>
              <a:rPr lang="en-US" altLang="ja-JP" sz="1050" err="1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gawin</a:t>
            </a:r>
            <a:r>
              <a:rPr lang="en-US" altLang="ja-JP" sz="1050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.</a:t>
            </a:r>
            <a:endParaRPr lang="ja-JP" altLang="en-US" sz="1050">
              <a:solidFill>
                <a:prstClr val="black"/>
              </a:solidFill>
              <a:latin typeface="Arial" panose="020B0604020202020204" pitchFamily="34" charset="0"/>
              <a:ea typeface="Meiryo UI" panose="020B0604030504040204" pitchFamily="50" charset="-128"/>
              <a:cs typeface="Arial" panose="020B0604020202020204" pitchFamily="34" charset="0"/>
            </a:endParaRPr>
          </a:p>
        </p:txBody>
      </p:sp>
      <p:pic>
        <p:nvPicPr>
          <p:cNvPr id="2" name="図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65108" y="5546035"/>
            <a:ext cx="1805554" cy="832347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513837714"/>
      </p:ext>
    </p:extLst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3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385269"/>
          </a:xfrm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r>
              <a:rPr lang="en-US" altLang="ja-JP" sz="2400" b="1">
                <a:latin typeface="Meiryo UI" panose="020B0604030504040204" pitchFamily="50" charset="-128"/>
                <a:ea typeface="Meiryo UI" panose="020B0604030504040204" pitchFamily="50" charset="-128"/>
              </a:rPr>
              <a:t>Mga </a:t>
            </a:r>
            <a:r>
              <a:rPr lang="en-US" altLang="ja-JP" sz="2400" b="1" err="1">
                <a:latin typeface="Meiryo UI" panose="020B0604030504040204" pitchFamily="50" charset="-128"/>
                <a:ea typeface="Meiryo UI" panose="020B0604030504040204" pitchFamily="50" charset="-128"/>
              </a:rPr>
              <a:t>Naaangkop</a:t>
            </a:r>
            <a:r>
              <a:rPr lang="en-US" altLang="ja-JP" sz="2400" b="1">
                <a:latin typeface="Meiryo UI" panose="020B0604030504040204" pitchFamily="50" charset="-128"/>
                <a:ea typeface="Meiryo UI" panose="020B0604030504040204" pitchFamily="50" charset="-128"/>
              </a:rPr>
              <a:t> </a:t>
            </a:r>
            <a:r>
              <a:rPr lang="en-US" altLang="ja-JP" sz="2400" b="1" err="1">
                <a:latin typeface="Meiryo UI" panose="020B0604030504040204" pitchFamily="50" charset="-128"/>
                <a:ea typeface="Meiryo UI" panose="020B0604030504040204" pitchFamily="50" charset="-128"/>
              </a:rPr>
              <a:t>na</a:t>
            </a:r>
            <a:r>
              <a:rPr lang="en-US" altLang="ja-JP" sz="2400" b="1">
                <a:latin typeface="Meiryo UI" panose="020B0604030504040204" pitchFamily="50" charset="-128"/>
                <a:ea typeface="Meiryo UI" panose="020B0604030504040204" pitchFamily="50" charset="-128"/>
              </a:rPr>
              <a:t> Batas at </a:t>
            </a:r>
            <a:r>
              <a:rPr lang="en-US" altLang="ja-JP" sz="2400" b="1" err="1">
                <a:latin typeface="Meiryo UI" panose="020B0604030504040204" pitchFamily="50" charset="-128"/>
                <a:ea typeface="Meiryo UI" panose="020B0604030504040204" pitchFamily="50" charset="-128"/>
              </a:rPr>
              <a:t>Regulasyon</a:t>
            </a:r>
            <a:r>
              <a:rPr lang="en-US" altLang="ja-JP" sz="2400" b="1">
                <a:latin typeface="Meiryo UI" panose="020B0604030504040204" pitchFamily="50" charset="-128"/>
                <a:ea typeface="Meiryo UI" panose="020B0604030504040204" pitchFamily="50" charset="-128"/>
              </a:rPr>
              <a:t> </a:t>
            </a:r>
            <a:r>
              <a:rPr lang="ja-JP" altLang="en-US" sz="2400" b="1">
                <a:latin typeface="Meiryo UI" panose="020B0604030504040204" pitchFamily="50" charset="-128"/>
                <a:ea typeface="Meiryo UI" panose="020B0604030504040204" pitchFamily="50" charset="-128"/>
              </a:rPr>
              <a:t>（８）</a:t>
            </a:r>
            <a:endParaRPr kumimoji="1" lang="ja-JP" altLang="en-US" sz="2400" b="1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4451540" y="6400413"/>
            <a:ext cx="3719122" cy="27699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r"/>
            <a:r>
              <a:rPr lang="en-US" altLang="ja-JP" sz="1200" dirty="0" err="1">
                <a:solidFill>
                  <a:prstClr val="black"/>
                </a:solidFill>
              </a:rPr>
              <a:t>teksto</a:t>
            </a:r>
            <a:r>
              <a:rPr lang="en-US" altLang="ja-JP" sz="1200" dirty="0">
                <a:solidFill>
                  <a:prstClr val="black"/>
                </a:solidFill>
              </a:rPr>
              <a:t> p.</a:t>
            </a:r>
            <a:r>
              <a:rPr lang="ja-JP" altLang="en-US" sz="1200" dirty="0">
                <a:solidFill>
                  <a:prstClr val="black"/>
                </a:solidFill>
              </a:rPr>
              <a:t>２０１</a:t>
            </a:r>
            <a:r>
              <a:rPr lang="en-US" altLang="ja-JP" sz="1200" dirty="0">
                <a:solidFill>
                  <a:prstClr val="black"/>
                </a:solidFill>
              </a:rPr>
              <a:t>/</a:t>
            </a:r>
            <a:r>
              <a:rPr lang="en-US" altLang="ja-JP" sz="1200" dirty="0" err="1">
                <a:solidFill>
                  <a:prstClr val="black"/>
                </a:solidFill>
              </a:rPr>
              <a:t>Suportang</a:t>
            </a:r>
            <a:r>
              <a:rPr lang="en-US" altLang="ja-JP" sz="1200" dirty="0">
                <a:solidFill>
                  <a:prstClr val="black"/>
                </a:solidFill>
              </a:rPr>
              <a:t> </a:t>
            </a:r>
            <a:r>
              <a:rPr lang="en-US" altLang="ja-JP" sz="1200" dirty="0" err="1">
                <a:solidFill>
                  <a:prstClr val="black"/>
                </a:solidFill>
              </a:rPr>
              <a:t>Aklat-Aralin</a:t>
            </a:r>
            <a:r>
              <a:rPr lang="en-US" altLang="ja-JP" sz="1200" dirty="0">
                <a:solidFill>
                  <a:prstClr val="black"/>
                </a:solidFill>
              </a:rPr>
              <a:t> p.</a:t>
            </a:r>
            <a:r>
              <a:rPr lang="ja-JP" altLang="en-US" sz="1200" dirty="0" smtClean="0">
                <a:solidFill>
                  <a:prstClr val="black"/>
                </a:solidFill>
              </a:rPr>
              <a:t>８１</a:t>
            </a:r>
            <a:endParaRPr lang="ja-JP" altLang="en-US" sz="1200" dirty="0">
              <a:solidFill>
                <a:prstClr val="black"/>
              </a:solidFill>
            </a:endParaRP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712B29-8DFD-45C1-BE8F-2E7F44751CDC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92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コンテンツ プレースホルダー 4"/>
          <p:cNvSpPr txBox="1">
            <a:spLocks/>
          </p:cNvSpPr>
          <p:nvPr/>
        </p:nvSpPr>
        <p:spPr>
          <a:xfrm>
            <a:off x="628649" y="852737"/>
            <a:ext cx="7886701" cy="3407161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ja-JP" sz="1050" b="1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Mga </a:t>
            </a:r>
            <a:r>
              <a:rPr lang="en-US" altLang="ja-JP" sz="1050" b="1" err="1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usapin</a:t>
            </a:r>
            <a:r>
              <a:rPr lang="en-US" altLang="ja-JP" sz="1050" b="1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 </a:t>
            </a:r>
            <a:r>
              <a:rPr lang="en-US" altLang="ja-JP" sz="1050" b="1" err="1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tungkol</a:t>
            </a:r>
            <a:r>
              <a:rPr lang="en-US" altLang="ja-JP" sz="1050" b="1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 </a:t>
            </a:r>
            <a:r>
              <a:rPr lang="en-US" altLang="ja-JP" sz="1050" b="1" err="1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sa</a:t>
            </a:r>
            <a:r>
              <a:rPr lang="en-US" altLang="ja-JP" sz="1050" b="1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 </a:t>
            </a:r>
            <a:r>
              <a:rPr lang="en-US" altLang="ja-JP" sz="1050" b="1" err="1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pag-iwas</a:t>
            </a:r>
            <a:r>
              <a:rPr lang="en-US" altLang="ja-JP" sz="1050" b="1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 </a:t>
            </a:r>
            <a:r>
              <a:rPr lang="en-US" altLang="ja-JP" sz="1050" b="1" err="1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sa</a:t>
            </a:r>
            <a:r>
              <a:rPr lang="en-US" altLang="ja-JP" sz="1050" b="1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 </a:t>
            </a:r>
            <a:r>
              <a:rPr lang="en-US" altLang="ja-JP" sz="1050" b="1" err="1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panganib</a:t>
            </a:r>
            <a:r>
              <a:rPr lang="en-US" altLang="ja-JP" sz="1050" b="1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 </a:t>
            </a:r>
            <a:r>
              <a:rPr lang="en-US" altLang="ja-JP" sz="1050" b="1" err="1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dahil</a:t>
            </a:r>
            <a:r>
              <a:rPr lang="en-US" altLang="ja-JP" sz="1050" b="1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 </a:t>
            </a:r>
            <a:r>
              <a:rPr lang="en-US" altLang="ja-JP" sz="1050" b="1" err="1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sa</a:t>
            </a:r>
            <a:r>
              <a:rPr lang="en-US" altLang="ja-JP" sz="1050" b="1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 </a:t>
            </a:r>
            <a:r>
              <a:rPr lang="en-US" altLang="ja-JP" sz="1050" b="1" err="1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mga</a:t>
            </a:r>
            <a:r>
              <a:rPr lang="en-US" altLang="ja-JP" sz="1050" b="1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 </a:t>
            </a:r>
            <a:r>
              <a:rPr lang="en-US" altLang="ja-JP" sz="1050" b="1" err="1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pag</a:t>
            </a:r>
            <a:r>
              <a:rPr lang="en-US" altLang="ja-JP" sz="1050" b="1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-crash, </a:t>
            </a:r>
            <a:r>
              <a:rPr lang="en-US" altLang="ja-JP" sz="1050" b="1" err="1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pagbagsak</a:t>
            </a:r>
            <a:r>
              <a:rPr lang="en-US" altLang="ja-JP" sz="1050" b="1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 ng </a:t>
            </a:r>
            <a:r>
              <a:rPr lang="en-US" altLang="ja-JP" sz="1050" b="1" err="1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paglipad</a:t>
            </a:r>
            <a:r>
              <a:rPr lang="en-US" altLang="ja-JP" sz="1050" b="1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, </a:t>
            </a:r>
            <a:r>
              <a:rPr lang="en-US" altLang="ja-JP" sz="1050" b="1" err="1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atbp</a:t>
            </a:r>
            <a:r>
              <a:rPr lang="en-US" altLang="ja-JP" sz="1050" b="1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. (</a:t>
            </a:r>
            <a:r>
              <a:rPr lang="en-US" altLang="ja-JP" sz="1050" b="1" err="1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Bahagi</a:t>
            </a:r>
            <a:r>
              <a:rPr lang="en-US" altLang="ja-JP" sz="1050" b="1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 1)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altLang="ja-JP" sz="1050" b="1" u="sng">
              <a:solidFill>
                <a:prstClr val="black"/>
              </a:solidFill>
              <a:latin typeface="Arial" panose="020B0604020202020204" pitchFamily="34" charset="0"/>
              <a:ea typeface="Meiryo UI" panose="020B0604030504040204" pitchFamily="50" charset="-128"/>
              <a:cs typeface="Arial" panose="020B060402020202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ja-JP" sz="1050" b="1" u="sng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(1) Pag-install ng </a:t>
            </a:r>
            <a:r>
              <a:rPr lang="en-US" altLang="ja-JP" sz="1050" b="1" u="sng" err="1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mga</a:t>
            </a:r>
            <a:r>
              <a:rPr lang="en-US" altLang="ja-JP" sz="1050" b="1" u="sng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 </a:t>
            </a:r>
            <a:r>
              <a:rPr lang="en-US" altLang="ja-JP" sz="1050" b="1" u="sng" err="1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sahig</a:t>
            </a:r>
            <a:r>
              <a:rPr lang="en-US" altLang="ja-JP" sz="1050" b="1" u="sng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 ng </a:t>
            </a:r>
            <a:r>
              <a:rPr lang="en-US" altLang="ja-JP" sz="1050" b="1" u="sng" err="1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trabaho</a:t>
            </a:r>
            <a:r>
              <a:rPr lang="en-US" altLang="ja-JP" sz="1050" b="1" u="sng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, </a:t>
            </a:r>
            <a:r>
              <a:rPr lang="en-US" altLang="ja-JP" sz="1050" b="1" u="sng" err="1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atbp</a:t>
            </a:r>
            <a:r>
              <a:rPr lang="en-US" altLang="ja-JP" sz="1050" b="1" u="sng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. (</a:t>
            </a:r>
            <a:r>
              <a:rPr lang="en-US" altLang="ja-JP" sz="1050" b="1" u="sng" err="1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na</a:t>
            </a:r>
            <a:r>
              <a:rPr lang="en-US" altLang="ja-JP" sz="1050" b="1" u="sng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 </a:t>
            </a:r>
            <a:r>
              <a:rPr lang="en-US" altLang="ja-JP" sz="1050" b="1" u="sng" err="1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nauugnay</a:t>
            </a:r>
            <a:r>
              <a:rPr lang="en-US" altLang="ja-JP" sz="1050" b="1" u="sng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 </a:t>
            </a:r>
            <a:r>
              <a:rPr lang="en-US" altLang="ja-JP" sz="1050" b="1" u="sng" err="1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sa</a:t>
            </a:r>
            <a:r>
              <a:rPr lang="en-US" altLang="ja-JP" sz="1050" b="1" u="sng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 </a:t>
            </a:r>
            <a:r>
              <a:rPr lang="en-US" altLang="ja-JP" sz="1050" b="1" u="sng" err="1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Artikulo</a:t>
            </a:r>
            <a:r>
              <a:rPr lang="en-US" altLang="ja-JP" sz="1050" b="1" u="sng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 518 ng Mga </a:t>
            </a:r>
            <a:r>
              <a:rPr lang="en-US" altLang="ja-JP" sz="1050" b="1" u="sng" err="1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Regulasyon</a:t>
            </a:r>
            <a:r>
              <a:rPr lang="en-US" altLang="ja-JP" sz="1050" b="1" u="sng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 </a:t>
            </a:r>
            <a:r>
              <a:rPr lang="en-US" altLang="ja-JP" sz="1050" b="1" u="sng" err="1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sa</a:t>
            </a:r>
            <a:r>
              <a:rPr lang="en-US" altLang="ja-JP" sz="1050" b="1" u="sng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 </a:t>
            </a:r>
            <a:r>
              <a:rPr lang="en-US" altLang="ja-JP" sz="1050" b="1" u="sng" err="1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Kaligtasan</a:t>
            </a:r>
            <a:r>
              <a:rPr lang="en-US" altLang="ja-JP" sz="1050" b="1" u="sng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 at </a:t>
            </a:r>
            <a:r>
              <a:rPr lang="en-US" altLang="ja-JP" sz="1050" b="1" u="sng" err="1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Kalusugan</a:t>
            </a:r>
            <a:r>
              <a:rPr lang="en-US" altLang="ja-JP" sz="1050" b="1" u="sng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)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ja-JP" altLang="en-US" sz="1050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①</a:t>
            </a:r>
            <a:r>
              <a:rPr lang="en-US" altLang="ja-JP" sz="1050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 Dahil </a:t>
            </a:r>
            <a:r>
              <a:rPr lang="en-US" altLang="ja-JP" sz="1050" err="1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sa</a:t>
            </a:r>
            <a:r>
              <a:rPr lang="en-US" altLang="ja-JP" sz="1050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 </a:t>
            </a:r>
            <a:r>
              <a:rPr lang="en-US" altLang="ja-JP" sz="1050" err="1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isang</a:t>
            </a:r>
            <a:r>
              <a:rPr lang="en-US" altLang="ja-JP" sz="1050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 </a:t>
            </a:r>
            <a:r>
              <a:rPr lang="en-US" altLang="ja-JP" sz="1050" err="1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pag</a:t>
            </a:r>
            <a:r>
              <a:rPr lang="en-US" altLang="ja-JP" sz="1050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-crash </a:t>
            </a:r>
            <a:r>
              <a:rPr lang="en-US" altLang="ja-JP" sz="1050" err="1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kapag</a:t>
            </a:r>
            <a:r>
              <a:rPr lang="en-US" altLang="ja-JP" sz="1050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 </a:t>
            </a:r>
            <a:r>
              <a:rPr lang="en-US" altLang="ja-JP" sz="1050" err="1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nagtatrabaho</a:t>
            </a:r>
            <a:r>
              <a:rPr lang="en-US" altLang="ja-JP" sz="1050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 ang operator ng </a:t>
            </a:r>
            <a:r>
              <a:rPr lang="en-US" altLang="ja-JP" sz="1050" err="1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negosyo</a:t>
            </a:r>
            <a:r>
              <a:rPr lang="en-US" altLang="ja-JP" sz="1050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 </a:t>
            </a:r>
            <a:r>
              <a:rPr lang="en-US" altLang="ja-JP" sz="1050" err="1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sa</a:t>
            </a:r>
            <a:r>
              <a:rPr lang="en-US" altLang="ja-JP" sz="1050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 </a:t>
            </a:r>
            <a:r>
              <a:rPr lang="en-US" altLang="ja-JP" sz="1050" err="1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isang</a:t>
            </a:r>
            <a:r>
              <a:rPr lang="en-US" altLang="ja-JP" sz="1050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 </a:t>
            </a:r>
            <a:r>
              <a:rPr lang="en-US" altLang="ja-JP" sz="1050" err="1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lugar</a:t>
            </a:r>
            <a:r>
              <a:rPr lang="en-US" altLang="ja-JP" sz="1050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 </a:t>
            </a:r>
            <a:r>
              <a:rPr lang="en-US" altLang="ja-JP" sz="1050" err="1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na</a:t>
            </a:r>
            <a:r>
              <a:rPr lang="en-US" altLang="ja-JP" sz="1050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 may </a:t>
            </a:r>
            <a:r>
              <a:rPr lang="en-US" altLang="ja-JP" sz="1050" err="1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taas</a:t>
            </a:r>
            <a:r>
              <a:rPr lang="en-US" altLang="ja-JP" sz="1050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 </a:t>
            </a:r>
            <a:r>
              <a:rPr lang="en-US" altLang="ja-JP" sz="1050" err="1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na</a:t>
            </a:r>
            <a:r>
              <a:rPr lang="en-US" altLang="ja-JP" sz="1050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 2 metro o </a:t>
            </a:r>
            <a:r>
              <a:rPr lang="en-US" altLang="ja-JP" sz="1050" err="1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higit</a:t>
            </a:r>
            <a:r>
              <a:rPr lang="en-US" altLang="ja-JP" sz="1050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 pa (</a:t>
            </a:r>
            <a:r>
              <a:rPr lang="en-US" altLang="ja-JP" sz="1050" err="1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hindi</a:t>
            </a:r>
            <a:r>
              <a:rPr lang="en-US" altLang="ja-JP" sz="1050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 </a:t>
            </a:r>
            <a:r>
              <a:rPr lang="en-US" altLang="ja-JP" sz="1050" err="1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kasama</a:t>
            </a:r>
            <a:r>
              <a:rPr lang="en-US" altLang="ja-JP" sz="1050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 ang </a:t>
            </a:r>
            <a:r>
              <a:rPr lang="en-US" altLang="ja-JP" sz="1050" err="1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gilid</a:t>
            </a:r>
            <a:r>
              <a:rPr lang="en-US" altLang="ja-JP" sz="1050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 ng </a:t>
            </a:r>
            <a:r>
              <a:rPr lang="en-US" altLang="ja-JP" sz="1050" err="1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sahig</a:t>
            </a:r>
            <a:r>
              <a:rPr lang="en-US" altLang="ja-JP" sz="1050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 ng </a:t>
            </a:r>
            <a:r>
              <a:rPr lang="en-US" altLang="ja-JP" sz="1050" err="1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trabaho</a:t>
            </a:r>
            <a:r>
              <a:rPr lang="en-US" altLang="ja-JP" sz="1050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, </a:t>
            </a:r>
            <a:r>
              <a:rPr lang="en-US" altLang="ja-JP" sz="1050" err="1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mga</a:t>
            </a:r>
            <a:r>
              <a:rPr lang="en-US" altLang="ja-JP" sz="1050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 </a:t>
            </a:r>
            <a:r>
              <a:rPr lang="en-US" altLang="ja-JP" sz="1050" err="1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bakanteng</a:t>
            </a:r>
            <a:r>
              <a:rPr lang="en-US" altLang="ja-JP" sz="1050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, </a:t>
            </a:r>
            <a:r>
              <a:rPr lang="en-US" altLang="ja-JP" sz="1050" err="1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atbp</a:t>
            </a:r>
            <a:r>
              <a:rPr lang="en-US" altLang="ja-JP" sz="1050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.)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ja-JP" sz="1050" err="1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Kapag</a:t>
            </a:r>
            <a:r>
              <a:rPr lang="en-US" altLang="ja-JP" sz="1050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 may </a:t>
            </a:r>
            <a:r>
              <a:rPr lang="en-US" altLang="ja-JP" sz="1050" err="1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panganib</a:t>
            </a:r>
            <a:r>
              <a:rPr lang="en-US" altLang="ja-JP" sz="1050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 ng </a:t>
            </a:r>
            <a:r>
              <a:rPr lang="en-US" altLang="ja-JP" sz="1050" err="1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panganib</a:t>
            </a:r>
            <a:r>
              <a:rPr lang="en-US" altLang="ja-JP" sz="1050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 </a:t>
            </a:r>
            <a:r>
              <a:rPr lang="en-US" altLang="ja-JP" sz="1050" err="1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sa</a:t>
            </a:r>
            <a:r>
              <a:rPr lang="en-US" altLang="ja-JP" sz="1050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 </a:t>
            </a:r>
            <a:r>
              <a:rPr lang="en-US" altLang="ja-JP" sz="1050" err="1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mga</a:t>
            </a:r>
            <a:r>
              <a:rPr lang="en-US" altLang="ja-JP" sz="1050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 </a:t>
            </a:r>
            <a:r>
              <a:rPr lang="en-US" altLang="ja-JP" sz="1050" err="1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manggagawa</a:t>
            </a:r>
            <a:r>
              <a:rPr lang="en-US" altLang="ja-JP" sz="1050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, ang </a:t>
            </a:r>
            <a:r>
              <a:rPr lang="en-US" altLang="ja-JP" sz="1050" err="1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sahig</a:t>
            </a:r>
            <a:r>
              <a:rPr lang="en-US" altLang="ja-JP" sz="1050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 ng </a:t>
            </a:r>
            <a:r>
              <a:rPr lang="en-US" altLang="ja-JP" sz="1050" err="1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trabaho</a:t>
            </a:r>
            <a:r>
              <a:rPr lang="en-US" altLang="ja-JP" sz="1050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 ay </a:t>
            </a:r>
            <a:r>
              <a:rPr lang="en-US" altLang="ja-JP" sz="1050" err="1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dapat</a:t>
            </a:r>
            <a:r>
              <a:rPr lang="en-US" altLang="ja-JP" sz="1050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 </a:t>
            </a:r>
            <a:r>
              <a:rPr lang="en-US" altLang="ja-JP" sz="1050" err="1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na</a:t>
            </a:r>
            <a:r>
              <a:rPr lang="en-US" altLang="ja-JP" sz="1050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 </a:t>
            </a:r>
            <a:r>
              <a:rPr lang="en-US" altLang="ja-JP" sz="1050" err="1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ibigay</a:t>
            </a:r>
            <a:r>
              <a:rPr lang="en-US" altLang="ja-JP" sz="1050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 </a:t>
            </a:r>
            <a:r>
              <a:rPr lang="en-US" altLang="ja-JP" sz="1050" err="1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sa</a:t>
            </a:r>
            <a:r>
              <a:rPr lang="en-US" altLang="ja-JP" sz="1050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 </a:t>
            </a:r>
            <a:r>
              <a:rPr lang="en-US" altLang="ja-JP" sz="1050" err="1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pamamagitan</a:t>
            </a:r>
            <a:r>
              <a:rPr lang="en-US" altLang="ja-JP" sz="1050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 ng </a:t>
            </a:r>
            <a:r>
              <a:rPr lang="en-US" altLang="ja-JP" sz="1050" err="1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isang</a:t>
            </a:r>
            <a:r>
              <a:rPr lang="en-US" altLang="ja-JP" sz="1050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 </a:t>
            </a:r>
            <a:r>
              <a:rPr lang="en-US" altLang="ja-JP" sz="1050" err="1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paraan</a:t>
            </a:r>
            <a:r>
              <a:rPr lang="en-US" altLang="ja-JP" sz="1050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 </a:t>
            </a:r>
            <a:r>
              <a:rPr lang="en-US" altLang="ja-JP" sz="1050" err="1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tulad</a:t>
            </a:r>
            <a:r>
              <a:rPr lang="en-US" altLang="ja-JP" sz="1050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 ng </a:t>
            </a:r>
            <a:r>
              <a:rPr lang="en-US" altLang="ja-JP" sz="1050" err="1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pag</a:t>
            </a:r>
            <a:r>
              <a:rPr lang="en-US" altLang="ja-JP" sz="1050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-assemble ng </a:t>
            </a:r>
            <a:r>
              <a:rPr lang="en-US" altLang="ja-JP" sz="1050" err="1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plantsa</a:t>
            </a:r>
            <a:r>
              <a:rPr lang="en-US" altLang="ja-JP" sz="1050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.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ja-JP" altLang="en-US" sz="1050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②</a:t>
            </a:r>
            <a:r>
              <a:rPr lang="en-US" altLang="ja-JP" sz="1050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 </a:t>
            </a:r>
            <a:r>
              <a:rPr lang="en-US" altLang="ja-JP" sz="1050" err="1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Kapag</a:t>
            </a:r>
            <a:r>
              <a:rPr lang="en-US" altLang="ja-JP" sz="1050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 </a:t>
            </a:r>
            <a:r>
              <a:rPr lang="en-US" altLang="ja-JP" sz="1050" err="1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mahirap</a:t>
            </a:r>
            <a:r>
              <a:rPr lang="en-US" altLang="ja-JP" sz="1050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 para </a:t>
            </a:r>
            <a:r>
              <a:rPr lang="en-US" altLang="ja-JP" sz="1050" err="1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sa</a:t>
            </a:r>
            <a:r>
              <a:rPr lang="en-US" altLang="ja-JP" sz="1050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 operator ng </a:t>
            </a:r>
            <a:r>
              <a:rPr lang="en-US" altLang="ja-JP" sz="1050" err="1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negosyo</a:t>
            </a:r>
            <a:r>
              <a:rPr lang="en-US" altLang="ja-JP" sz="1050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 </a:t>
            </a:r>
            <a:r>
              <a:rPr lang="en-US" altLang="ja-JP" sz="1050" err="1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na</a:t>
            </a:r>
            <a:r>
              <a:rPr lang="en-US" altLang="ja-JP" sz="1050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 mag-set up ng </a:t>
            </a:r>
            <a:r>
              <a:rPr lang="en-US" altLang="ja-JP" sz="1050" err="1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isang</a:t>
            </a:r>
            <a:r>
              <a:rPr lang="en-US" altLang="ja-JP" sz="1050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 </a:t>
            </a:r>
            <a:r>
              <a:rPr lang="en-US" altLang="ja-JP" sz="1050" err="1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palapag</a:t>
            </a:r>
            <a:r>
              <a:rPr lang="en-US" altLang="ja-JP" sz="1050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 ng </a:t>
            </a:r>
            <a:r>
              <a:rPr lang="en-US" altLang="ja-JP" sz="1050" err="1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trabaho</a:t>
            </a:r>
            <a:r>
              <a:rPr lang="en-US" altLang="ja-JP" sz="1050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 </a:t>
            </a:r>
            <a:r>
              <a:rPr lang="en-US" altLang="ja-JP" sz="1050" err="1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ayon</a:t>
            </a:r>
            <a:r>
              <a:rPr lang="en-US" altLang="ja-JP" sz="1050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 </a:t>
            </a:r>
            <a:r>
              <a:rPr lang="en-US" altLang="ja-JP" sz="1050" err="1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sa</a:t>
            </a:r>
            <a:r>
              <a:rPr lang="en-US" altLang="ja-JP" sz="1050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 </a:t>
            </a:r>
            <a:r>
              <a:rPr lang="en-US" altLang="ja-JP" sz="1050" err="1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mga</a:t>
            </a:r>
            <a:r>
              <a:rPr lang="en-US" altLang="ja-JP" sz="1050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 </a:t>
            </a:r>
            <a:r>
              <a:rPr lang="en-US" altLang="ja-JP" sz="1050" err="1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probisyon</a:t>
            </a:r>
            <a:r>
              <a:rPr lang="en-US" altLang="ja-JP" sz="1050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 ng (1), ang </a:t>
            </a:r>
            <a:r>
              <a:rPr lang="en-US" altLang="ja-JP" sz="1050" err="1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isang</a:t>
            </a:r>
            <a:r>
              <a:rPr lang="en-US" altLang="ja-JP" sz="1050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 </a:t>
            </a:r>
            <a:r>
              <a:rPr lang="en-US" altLang="ja-JP" sz="1050" err="1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lambat</a:t>
            </a:r>
            <a:r>
              <a:rPr lang="en-US" altLang="ja-JP" sz="1050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 ay </a:t>
            </a:r>
            <a:r>
              <a:rPr lang="en-US" altLang="ja-JP" sz="1050" err="1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inilalagay</a:t>
            </a:r>
            <a:r>
              <a:rPr lang="en-US" altLang="ja-JP" sz="1050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 at ang </a:t>
            </a:r>
            <a:r>
              <a:rPr lang="en-US" altLang="ja-JP" sz="1050" err="1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manggagawa</a:t>
            </a:r>
            <a:r>
              <a:rPr lang="en-US" altLang="ja-JP" sz="1050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 ay </a:t>
            </a:r>
            <a:r>
              <a:rPr lang="en-US" altLang="ja-JP" sz="1050" err="1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binibigyan</a:t>
            </a:r>
            <a:r>
              <a:rPr lang="en-US" altLang="ja-JP" sz="1050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 ng </a:t>
            </a:r>
            <a:r>
              <a:rPr lang="en-US" altLang="ja-JP" sz="1050" err="1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kagamitan</a:t>
            </a:r>
            <a:r>
              <a:rPr lang="en-US" altLang="ja-JP" sz="1050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 </a:t>
            </a:r>
            <a:r>
              <a:rPr lang="en-US" altLang="ja-JP" sz="1050" err="1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sa</a:t>
            </a:r>
            <a:r>
              <a:rPr lang="en-US" altLang="ja-JP" sz="1050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 </a:t>
            </a:r>
            <a:r>
              <a:rPr lang="en-US" altLang="ja-JP" sz="1050" err="1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pag-iwas</a:t>
            </a:r>
            <a:r>
              <a:rPr lang="en-US" altLang="ja-JP" sz="1050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 </a:t>
            </a:r>
            <a:r>
              <a:rPr lang="en-US" altLang="ja-JP" sz="1050" err="1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sa</a:t>
            </a:r>
            <a:r>
              <a:rPr lang="en-US" altLang="ja-JP" sz="1050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 </a:t>
            </a:r>
            <a:r>
              <a:rPr lang="en-US" altLang="ja-JP" sz="1050" err="1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pagkahulog</a:t>
            </a:r>
            <a:r>
              <a:rPr lang="en-US" altLang="ja-JP" sz="1050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 </a:t>
            </a:r>
            <a:r>
              <a:rPr lang="en-US" altLang="ja-JP" sz="1050" err="1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na</a:t>
            </a:r>
            <a:r>
              <a:rPr lang="en-US" altLang="ja-JP" sz="1050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 may </a:t>
            </a:r>
            <a:r>
              <a:rPr lang="en-US" altLang="ja-JP" sz="1050" err="1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kinakailangang</a:t>
            </a:r>
            <a:r>
              <a:rPr lang="en-US" altLang="ja-JP" sz="1050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 </a:t>
            </a:r>
            <a:r>
              <a:rPr lang="en-US" altLang="ja-JP" sz="1050" err="1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pagganap</a:t>
            </a:r>
            <a:r>
              <a:rPr lang="en-US" altLang="ja-JP" sz="1050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.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ja-JP" sz="1050" err="1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Kinakailangang</a:t>
            </a:r>
            <a:r>
              <a:rPr lang="en-US" altLang="ja-JP" sz="1050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 </a:t>
            </a:r>
            <a:r>
              <a:rPr lang="en-US" altLang="ja-JP" sz="1050" err="1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gumawa</a:t>
            </a:r>
            <a:r>
              <a:rPr lang="en-US" altLang="ja-JP" sz="1050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 ng </a:t>
            </a:r>
            <a:r>
              <a:rPr lang="en-US" altLang="ja-JP" sz="1050" err="1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mga</a:t>
            </a:r>
            <a:r>
              <a:rPr lang="en-US" altLang="ja-JP" sz="1050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 </a:t>
            </a:r>
            <a:r>
              <a:rPr lang="en-US" altLang="ja-JP" sz="1050" err="1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hakbang</a:t>
            </a:r>
            <a:r>
              <a:rPr lang="en-US" altLang="ja-JP" sz="1050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 </a:t>
            </a:r>
            <a:r>
              <a:rPr lang="en-US" altLang="ja-JP" sz="1050" err="1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upang</a:t>
            </a:r>
            <a:r>
              <a:rPr lang="en-US" altLang="ja-JP" sz="1050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 </a:t>
            </a:r>
            <a:r>
              <a:rPr lang="en-US" altLang="ja-JP" sz="1050" err="1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maiwasan</a:t>
            </a:r>
            <a:r>
              <a:rPr lang="en-US" altLang="ja-JP" sz="1050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 ang </a:t>
            </a:r>
            <a:r>
              <a:rPr lang="en-US" altLang="ja-JP" sz="1050" err="1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panganib</a:t>
            </a:r>
            <a:r>
              <a:rPr lang="en-US" altLang="ja-JP" sz="1050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 ng </a:t>
            </a:r>
            <a:r>
              <a:rPr lang="en-US" altLang="ja-JP" sz="1050" err="1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mga</a:t>
            </a:r>
            <a:r>
              <a:rPr lang="en-US" altLang="ja-JP" sz="1050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 </a:t>
            </a:r>
            <a:r>
              <a:rPr lang="en-US" altLang="ja-JP" sz="1050" err="1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manggagawa</a:t>
            </a:r>
            <a:r>
              <a:rPr lang="en-US" altLang="ja-JP" sz="1050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 </a:t>
            </a:r>
            <a:r>
              <a:rPr lang="en-US" altLang="ja-JP" sz="1050" err="1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dahil</a:t>
            </a:r>
            <a:r>
              <a:rPr lang="en-US" altLang="ja-JP" sz="1050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 </a:t>
            </a:r>
            <a:r>
              <a:rPr lang="en-US" altLang="ja-JP" sz="1050" err="1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sa</a:t>
            </a:r>
            <a:r>
              <a:rPr lang="en-US" altLang="ja-JP" sz="1050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 </a:t>
            </a:r>
            <a:r>
              <a:rPr lang="en-US" altLang="ja-JP" sz="1050" err="1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isang</a:t>
            </a:r>
            <a:r>
              <a:rPr lang="en-US" altLang="ja-JP" sz="1050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 </a:t>
            </a:r>
            <a:r>
              <a:rPr lang="en-US" altLang="ja-JP" sz="1050" err="1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pag</a:t>
            </a:r>
            <a:r>
              <a:rPr lang="en-US" altLang="ja-JP" sz="1050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-crash </a:t>
            </a:r>
            <a:r>
              <a:rPr lang="en-US" altLang="ja-JP" sz="1050" err="1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tulad</a:t>
            </a:r>
            <a:r>
              <a:rPr lang="en-US" altLang="ja-JP" sz="1050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 ng </a:t>
            </a:r>
            <a:r>
              <a:rPr lang="en-US" altLang="ja-JP" sz="1050" err="1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paggamit</a:t>
            </a:r>
            <a:r>
              <a:rPr lang="en-US" altLang="ja-JP" sz="1050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 </a:t>
            </a:r>
            <a:r>
              <a:rPr lang="en-US" altLang="ja-JP" sz="1050" err="1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nito</a:t>
            </a:r>
            <a:r>
              <a:rPr lang="en-US" altLang="ja-JP" sz="1050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.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altLang="ja-JP" sz="1050" b="1">
              <a:solidFill>
                <a:prstClr val="black"/>
              </a:solidFill>
              <a:latin typeface="Arial" panose="020B0604020202020204" pitchFamily="34" charset="0"/>
              <a:ea typeface="Meiryo UI" panose="020B0604030504040204" pitchFamily="50" charset="-128"/>
              <a:cs typeface="Arial" panose="020B060402020202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ja-JP" sz="1050" b="1" u="sng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(2) Mga enclosure </a:t>
            </a:r>
            <a:r>
              <a:rPr lang="en-US" altLang="ja-JP" sz="1050" b="1" u="sng" err="1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tulad</a:t>
            </a:r>
            <a:r>
              <a:rPr lang="en-US" altLang="ja-JP" sz="1050" b="1" u="sng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 ng </a:t>
            </a:r>
            <a:r>
              <a:rPr lang="en-US" altLang="ja-JP" sz="1050" b="1" u="sng" err="1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mga</a:t>
            </a:r>
            <a:r>
              <a:rPr lang="en-US" altLang="ja-JP" sz="1050" b="1" u="sng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 opening (</a:t>
            </a:r>
            <a:r>
              <a:rPr lang="en-US" altLang="ja-JP" sz="1050" b="1" u="sng" err="1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na</a:t>
            </a:r>
            <a:r>
              <a:rPr lang="en-US" altLang="ja-JP" sz="1050" b="1" u="sng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 may </a:t>
            </a:r>
            <a:r>
              <a:rPr lang="en-US" altLang="ja-JP" sz="1050" b="1" u="sng" err="1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kaugnayan</a:t>
            </a:r>
            <a:r>
              <a:rPr lang="en-US" altLang="ja-JP" sz="1050" b="1" u="sng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 </a:t>
            </a:r>
            <a:r>
              <a:rPr lang="en-US" altLang="ja-JP" sz="1050" b="1" u="sng" err="1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sa</a:t>
            </a:r>
            <a:r>
              <a:rPr lang="en-US" altLang="ja-JP" sz="1050" b="1" u="sng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 </a:t>
            </a:r>
            <a:r>
              <a:rPr lang="en-US" altLang="ja-JP" sz="1050" b="1" u="sng" err="1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Artikulo</a:t>
            </a:r>
            <a:r>
              <a:rPr lang="en-US" altLang="ja-JP" sz="1050" b="1" u="sng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 519 ng Safety and Health Regulations)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ja-JP" altLang="en-US" sz="1050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①</a:t>
            </a:r>
            <a:r>
              <a:rPr lang="en-US" altLang="ja-JP" sz="1050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 </a:t>
            </a:r>
            <a:r>
              <a:rPr lang="en-US" altLang="ja-JP" sz="1050" err="1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Dapat</a:t>
            </a:r>
            <a:r>
              <a:rPr lang="en-US" altLang="ja-JP" sz="1050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 </a:t>
            </a:r>
            <a:r>
              <a:rPr lang="en-US" altLang="ja-JP" sz="1050" err="1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ilagay</a:t>
            </a:r>
            <a:r>
              <a:rPr lang="en-US" altLang="ja-JP" sz="1050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 ng operator ng </a:t>
            </a:r>
            <a:r>
              <a:rPr lang="en-US" altLang="ja-JP" sz="1050" err="1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negosyo</a:t>
            </a:r>
            <a:r>
              <a:rPr lang="en-US" altLang="ja-JP" sz="1050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 ang </a:t>
            </a:r>
            <a:r>
              <a:rPr lang="en-US" altLang="ja-JP" sz="1050" err="1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gilid</a:t>
            </a:r>
            <a:r>
              <a:rPr lang="en-US" altLang="ja-JP" sz="1050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 ng </a:t>
            </a:r>
            <a:r>
              <a:rPr lang="en-US" altLang="ja-JP" sz="1050" err="1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sahig</a:t>
            </a:r>
            <a:r>
              <a:rPr lang="en-US" altLang="ja-JP" sz="1050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 ng </a:t>
            </a:r>
            <a:r>
              <a:rPr lang="en-US" altLang="ja-JP" sz="1050" err="1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trabaho</a:t>
            </a:r>
            <a:r>
              <a:rPr lang="en-US" altLang="ja-JP" sz="1050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 </a:t>
            </a:r>
            <a:r>
              <a:rPr lang="en-US" altLang="ja-JP" sz="1050" err="1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na</a:t>
            </a:r>
            <a:r>
              <a:rPr lang="en-US" altLang="ja-JP" sz="1050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 may </a:t>
            </a:r>
            <a:r>
              <a:rPr lang="en-US" altLang="ja-JP" sz="1050" err="1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taas</a:t>
            </a:r>
            <a:r>
              <a:rPr lang="en-US" altLang="ja-JP" sz="1050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 </a:t>
            </a:r>
            <a:r>
              <a:rPr lang="en-US" altLang="ja-JP" sz="1050" err="1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na</a:t>
            </a:r>
            <a:r>
              <a:rPr lang="en-US" altLang="ja-JP" sz="1050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 2 metro o </a:t>
            </a:r>
            <a:r>
              <a:rPr lang="en-US" altLang="ja-JP" sz="1050" err="1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higit</a:t>
            </a:r>
            <a:r>
              <a:rPr lang="en-US" altLang="ja-JP" sz="1050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 pa, </a:t>
            </a:r>
            <a:r>
              <a:rPr lang="en-US" altLang="ja-JP" sz="1050" err="1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isang</a:t>
            </a:r>
            <a:r>
              <a:rPr lang="en-US" altLang="ja-JP" sz="1050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 </a:t>
            </a:r>
            <a:r>
              <a:rPr lang="en-US" altLang="ja-JP" sz="1050" err="1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butas</a:t>
            </a:r>
            <a:r>
              <a:rPr lang="en-US" altLang="ja-JP" sz="1050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, </a:t>
            </a:r>
            <a:r>
              <a:rPr lang="en-US" altLang="ja-JP" sz="1050" err="1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atbp</a:t>
            </a:r>
            <a:r>
              <a:rPr lang="en-US" altLang="ja-JP" sz="1050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. kung </a:t>
            </a:r>
            <a:r>
              <a:rPr lang="en-US" altLang="ja-JP" sz="1050" err="1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saan</a:t>
            </a:r>
            <a:r>
              <a:rPr lang="en-US" altLang="ja-JP" sz="1050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 may </a:t>
            </a:r>
            <a:r>
              <a:rPr lang="en-US" altLang="ja-JP" sz="1050" err="1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panganib</a:t>
            </a:r>
            <a:r>
              <a:rPr lang="en-US" altLang="ja-JP" sz="1050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 ng </a:t>
            </a:r>
            <a:r>
              <a:rPr lang="en-US" altLang="ja-JP" sz="1050" err="1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panganib</a:t>
            </a:r>
            <a:r>
              <a:rPr lang="en-US" altLang="ja-JP" sz="1050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 </a:t>
            </a:r>
            <a:r>
              <a:rPr lang="en-US" altLang="ja-JP" sz="1050" err="1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sa</a:t>
            </a:r>
            <a:r>
              <a:rPr lang="en-US" altLang="ja-JP" sz="1050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 </a:t>
            </a:r>
            <a:r>
              <a:rPr lang="en-US" altLang="ja-JP" sz="1050" err="1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mga</a:t>
            </a:r>
            <a:r>
              <a:rPr lang="en-US" altLang="ja-JP" sz="1050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 </a:t>
            </a:r>
            <a:r>
              <a:rPr lang="en-US" altLang="ja-JP" sz="1050" err="1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manggagawa</a:t>
            </a:r>
            <a:r>
              <a:rPr lang="en-US" altLang="ja-JP" sz="1050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 </a:t>
            </a:r>
            <a:r>
              <a:rPr lang="en-US" altLang="ja-JP" sz="1050" err="1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dahil</a:t>
            </a:r>
            <a:r>
              <a:rPr lang="en-US" altLang="ja-JP" sz="1050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 </a:t>
            </a:r>
            <a:r>
              <a:rPr lang="en-US" altLang="ja-JP" sz="1050" err="1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sa</a:t>
            </a:r>
            <a:r>
              <a:rPr lang="en-US" altLang="ja-JP" sz="1050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 </a:t>
            </a:r>
            <a:r>
              <a:rPr lang="en-US" altLang="ja-JP" sz="1050" err="1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isang</a:t>
            </a:r>
            <a:r>
              <a:rPr lang="en-US" altLang="ja-JP" sz="1050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 </a:t>
            </a:r>
            <a:r>
              <a:rPr lang="en-US" altLang="ja-JP" sz="1050" err="1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pag</a:t>
            </a:r>
            <a:r>
              <a:rPr lang="en-US" altLang="ja-JP" sz="1050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-crash.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ja-JP" sz="1050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Ang </a:t>
            </a:r>
            <a:r>
              <a:rPr lang="en-US" altLang="ja-JP" sz="1050" err="1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mga</a:t>
            </a:r>
            <a:r>
              <a:rPr lang="en-US" altLang="ja-JP" sz="1050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 enclosure, </a:t>
            </a:r>
            <a:r>
              <a:rPr lang="en-US" altLang="ja-JP" sz="1050" err="1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mga</a:t>
            </a:r>
            <a:r>
              <a:rPr lang="en-US" altLang="ja-JP" sz="1050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 handrail, </a:t>
            </a:r>
            <a:r>
              <a:rPr lang="en-US" altLang="ja-JP" sz="1050" err="1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mga</a:t>
            </a:r>
            <a:r>
              <a:rPr lang="en-US" altLang="ja-JP" sz="1050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 </a:t>
            </a:r>
            <a:r>
              <a:rPr lang="en-US" altLang="ja-JP" sz="1050" err="1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saplot</a:t>
            </a:r>
            <a:r>
              <a:rPr lang="en-US" altLang="ja-JP" sz="1050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, </a:t>
            </a:r>
            <a:r>
              <a:rPr lang="en-US" altLang="ja-JP" sz="1050" err="1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atbp</a:t>
            </a:r>
            <a:r>
              <a:rPr lang="en-US" altLang="ja-JP" sz="1050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. (</a:t>
            </a:r>
            <a:r>
              <a:rPr lang="en-US" altLang="ja-JP" sz="1050" err="1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mula</a:t>
            </a:r>
            <a:r>
              <a:rPr lang="en-US" altLang="ja-JP" sz="1050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 </a:t>
            </a:r>
            <a:r>
              <a:rPr lang="en-US" altLang="ja-JP" sz="1050" err="1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rito</a:t>
            </a:r>
            <a:r>
              <a:rPr lang="en-US" altLang="ja-JP" sz="1050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 ay </a:t>
            </a:r>
            <a:r>
              <a:rPr lang="en-US" altLang="ja-JP" sz="1050" err="1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tinutukoy</a:t>
            </a:r>
            <a:r>
              <a:rPr lang="en-US" altLang="ja-JP" sz="1050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 </a:t>
            </a:r>
            <a:r>
              <a:rPr lang="en-US" altLang="ja-JP" sz="1050" err="1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bilang</a:t>
            </a:r>
            <a:r>
              <a:rPr lang="en-US" altLang="ja-JP" sz="1050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 "</a:t>
            </a:r>
            <a:r>
              <a:rPr lang="en-US" altLang="ja-JP" sz="1050" err="1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mga</a:t>
            </a:r>
            <a:r>
              <a:rPr lang="en-US" altLang="ja-JP" sz="1050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 enclosure, </a:t>
            </a:r>
            <a:r>
              <a:rPr lang="en-US" altLang="ja-JP" sz="1050" err="1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atbp</a:t>
            </a:r>
            <a:r>
              <a:rPr lang="en-US" altLang="ja-JP" sz="1050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." </a:t>
            </a:r>
            <a:r>
              <a:rPr lang="en-US" altLang="ja-JP" sz="1050" err="1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sa</a:t>
            </a:r>
            <a:r>
              <a:rPr lang="en-US" altLang="ja-JP" sz="1050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 </a:t>
            </a:r>
            <a:r>
              <a:rPr lang="en-US" altLang="ja-JP" sz="1050" err="1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artikulong</a:t>
            </a:r>
            <a:r>
              <a:rPr lang="en-US" altLang="ja-JP" sz="1050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 </a:t>
            </a:r>
            <a:r>
              <a:rPr lang="en-US" altLang="ja-JP" sz="1050" err="1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ito</a:t>
            </a:r>
            <a:r>
              <a:rPr lang="en-US" altLang="ja-JP" sz="1050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) ay </a:t>
            </a:r>
            <a:r>
              <a:rPr lang="en-US" altLang="ja-JP" sz="1050" err="1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dapat</a:t>
            </a:r>
            <a:r>
              <a:rPr lang="en-US" altLang="ja-JP" sz="1050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 </a:t>
            </a:r>
            <a:r>
              <a:rPr lang="en-US" altLang="ja-JP" sz="1050" err="1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ibigay</a:t>
            </a:r>
            <a:r>
              <a:rPr lang="en-US" altLang="ja-JP" sz="1050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.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ja-JP" altLang="en-US" sz="1050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②</a:t>
            </a:r>
            <a:r>
              <a:rPr lang="en-US" altLang="ja-JP" sz="1050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 </a:t>
            </a:r>
            <a:r>
              <a:rPr lang="en-US" altLang="ja-JP" sz="1050" err="1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Kapag</a:t>
            </a:r>
            <a:r>
              <a:rPr lang="en-US" altLang="ja-JP" sz="1050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 </a:t>
            </a:r>
            <a:r>
              <a:rPr lang="en-US" altLang="ja-JP" sz="1050" err="1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napakahirap</a:t>
            </a:r>
            <a:r>
              <a:rPr lang="en-US" altLang="ja-JP" sz="1050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 para </a:t>
            </a:r>
            <a:r>
              <a:rPr lang="en-US" altLang="ja-JP" sz="1050" err="1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sa</a:t>
            </a:r>
            <a:r>
              <a:rPr lang="en-US" altLang="ja-JP" sz="1050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 operator ng </a:t>
            </a:r>
            <a:r>
              <a:rPr lang="en-US" altLang="ja-JP" sz="1050" err="1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negosyo</a:t>
            </a:r>
            <a:r>
              <a:rPr lang="en-US" altLang="ja-JP" sz="1050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 </a:t>
            </a:r>
            <a:r>
              <a:rPr lang="en-US" altLang="ja-JP" sz="1050" err="1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na</a:t>
            </a:r>
            <a:r>
              <a:rPr lang="en-US" altLang="ja-JP" sz="1050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 </a:t>
            </a:r>
            <a:r>
              <a:rPr lang="en-US" altLang="ja-JP" sz="1050" err="1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magbigay</a:t>
            </a:r>
            <a:r>
              <a:rPr lang="en-US" altLang="ja-JP" sz="1050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 ng </a:t>
            </a:r>
            <a:r>
              <a:rPr lang="en-US" altLang="ja-JP" sz="1050" err="1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isang</a:t>
            </a:r>
            <a:r>
              <a:rPr lang="en-US" altLang="ja-JP" sz="1050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 enclosure, </a:t>
            </a:r>
            <a:r>
              <a:rPr lang="en-US" altLang="ja-JP" sz="1050" err="1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atbp</a:t>
            </a:r>
            <a:r>
              <a:rPr lang="en-US" altLang="ja-JP" sz="1050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. </a:t>
            </a:r>
            <a:r>
              <a:rPr lang="en-US" altLang="ja-JP" sz="1050" err="1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ayon</a:t>
            </a:r>
            <a:r>
              <a:rPr lang="en-US" altLang="ja-JP" sz="1050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 </a:t>
            </a:r>
            <a:r>
              <a:rPr lang="en-US" altLang="ja-JP" sz="1050" err="1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sa</a:t>
            </a:r>
            <a:r>
              <a:rPr lang="en-US" altLang="ja-JP" sz="1050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 </a:t>
            </a:r>
            <a:r>
              <a:rPr lang="en-US" altLang="ja-JP" sz="1050" err="1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mga</a:t>
            </a:r>
            <a:r>
              <a:rPr lang="en-US" altLang="ja-JP" sz="1050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 </a:t>
            </a:r>
            <a:r>
              <a:rPr lang="en-US" altLang="ja-JP" sz="1050" err="1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probisyon</a:t>
            </a:r>
            <a:r>
              <a:rPr lang="en-US" altLang="ja-JP" sz="1050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 ng (1), o </a:t>
            </a:r>
            <a:r>
              <a:rPr lang="en-US" altLang="ja-JP" sz="1050" err="1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kapag</a:t>
            </a:r>
            <a:r>
              <a:rPr lang="en-US" altLang="ja-JP" sz="1050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 ang enclosure, </a:t>
            </a:r>
            <a:r>
              <a:rPr lang="en-US" altLang="ja-JP" sz="1050" err="1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atbp</a:t>
            </a:r>
            <a:r>
              <a:rPr lang="en-US" altLang="ja-JP" sz="1050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. ay </a:t>
            </a:r>
            <a:r>
              <a:rPr lang="en-US" altLang="ja-JP" sz="1050" err="1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pansamantalang</a:t>
            </a:r>
            <a:r>
              <a:rPr lang="en-US" altLang="ja-JP" sz="1050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 </a:t>
            </a:r>
            <a:r>
              <a:rPr lang="en-US" altLang="ja-JP" sz="1050" err="1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inalis</a:t>
            </a:r>
            <a:r>
              <a:rPr lang="en-US" altLang="ja-JP" sz="1050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 </a:t>
            </a:r>
            <a:r>
              <a:rPr lang="en-US" altLang="ja-JP" sz="1050" err="1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dahil</a:t>
            </a:r>
            <a:r>
              <a:rPr lang="en-US" altLang="ja-JP" sz="1050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 </a:t>
            </a:r>
            <a:r>
              <a:rPr lang="en-US" altLang="ja-JP" sz="1050" err="1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sa</a:t>
            </a:r>
            <a:r>
              <a:rPr lang="en-US" altLang="ja-JP" sz="1050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 </a:t>
            </a:r>
            <a:r>
              <a:rPr lang="en-US" altLang="ja-JP" sz="1050" err="1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mga</a:t>
            </a:r>
            <a:r>
              <a:rPr lang="en-US" altLang="ja-JP" sz="1050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 </a:t>
            </a:r>
            <a:r>
              <a:rPr lang="en-US" altLang="ja-JP" sz="1050" err="1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pangangailangan</a:t>
            </a:r>
            <a:r>
              <a:rPr lang="en-US" altLang="ja-JP" sz="1050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 </a:t>
            </a:r>
            <a:r>
              <a:rPr lang="en-US" altLang="ja-JP" sz="1050" err="1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sa</a:t>
            </a:r>
            <a:r>
              <a:rPr lang="en-US" altLang="ja-JP" sz="1050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 </a:t>
            </a:r>
            <a:r>
              <a:rPr lang="en-US" altLang="ja-JP" sz="1050" err="1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trabaho</a:t>
            </a:r>
            <a:r>
              <a:rPr lang="en-US" altLang="ja-JP" sz="1050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,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ja-JP" sz="1050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Mga </a:t>
            </a:r>
            <a:r>
              <a:rPr lang="en-US" altLang="ja-JP" sz="1050" err="1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hakbang</a:t>
            </a:r>
            <a:r>
              <a:rPr lang="en-US" altLang="ja-JP" sz="1050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 </a:t>
            </a:r>
            <a:r>
              <a:rPr lang="en-US" altLang="ja-JP" sz="1050" err="1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upang</a:t>
            </a:r>
            <a:r>
              <a:rPr lang="en-US" altLang="ja-JP" sz="1050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 </a:t>
            </a:r>
            <a:r>
              <a:rPr lang="en-US" altLang="ja-JP" sz="1050" err="1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maiwasan</a:t>
            </a:r>
            <a:r>
              <a:rPr lang="en-US" altLang="ja-JP" sz="1050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 ang </a:t>
            </a:r>
            <a:r>
              <a:rPr lang="en-US" altLang="ja-JP" sz="1050" err="1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panganib</a:t>
            </a:r>
            <a:r>
              <a:rPr lang="en-US" altLang="ja-JP" sz="1050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 ng </a:t>
            </a:r>
            <a:r>
              <a:rPr lang="en-US" altLang="ja-JP" sz="1050" err="1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mga</a:t>
            </a:r>
            <a:r>
              <a:rPr lang="en-US" altLang="ja-JP" sz="1050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 </a:t>
            </a:r>
            <a:r>
              <a:rPr lang="en-US" altLang="ja-JP" sz="1050" err="1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manggagawa</a:t>
            </a:r>
            <a:r>
              <a:rPr lang="en-US" altLang="ja-JP" sz="1050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 </a:t>
            </a:r>
            <a:r>
              <a:rPr lang="en-US" altLang="ja-JP" sz="1050" err="1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dahil</a:t>
            </a:r>
            <a:r>
              <a:rPr lang="en-US" altLang="ja-JP" sz="1050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 </a:t>
            </a:r>
            <a:r>
              <a:rPr lang="en-US" altLang="ja-JP" sz="1050" err="1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sa</a:t>
            </a:r>
            <a:r>
              <a:rPr lang="en-US" altLang="ja-JP" sz="1050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 </a:t>
            </a:r>
            <a:r>
              <a:rPr lang="en-US" altLang="ja-JP" sz="1050" err="1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pagkahulog</a:t>
            </a:r>
            <a:r>
              <a:rPr lang="en-US" altLang="ja-JP" sz="1050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, </a:t>
            </a:r>
            <a:r>
              <a:rPr lang="en-US" altLang="ja-JP" sz="1050" err="1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tulad</a:t>
            </a:r>
            <a:r>
              <a:rPr lang="en-US" altLang="ja-JP" sz="1050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 ng </a:t>
            </a:r>
            <a:r>
              <a:rPr lang="en-US" altLang="ja-JP" sz="1050" err="1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paglalagay</a:t>
            </a:r>
            <a:r>
              <a:rPr lang="en-US" altLang="ja-JP" sz="1050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 ng </a:t>
            </a:r>
            <a:r>
              <a:rPr lang="en-US" altLang="ja-JP" sz="1050" err="1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lambat</a:t>
            </a:r>
            <a:r>
              <a:rPr lang="en-US" altLang="ja-JP" sz="1050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 at </a:t>
            </a:r>
            <a:r>
              <a:rPr lang="en-US" altLang="ja-JP" sz="1050" err="1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paggamit</a:t>
            </a:r>
            <a:r>
              <a:rPr lang="en-US" altLang="ja-JP" sz="1050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 ng </a:t>
            </a:r>
            <a:r>
              <a:rPr lang="en-US" altLang="ja-JP" sz="1050" err="1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mga</a:t>
            </a:r>
            <a:r>
              <a:rPr lang="en-US" altLang="ja-JP" sz="1050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 </a:t>
            </a:r>
            <a:r>
              <a:rPr lang="en-US" altLang="ja-JP" sz="1050" err="1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manggagawa</a:t>
            </a:r>
            <a:r>
              <a:rPr lang="en-US" altLang="ja-JP" sz="1050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 ng </a:t>
            </a:r>
            <a:r>
              <a:rPr lang="en-US" altLang="ja-JP" sz="1050" err="1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kinakailangang</a:t>
            </a:r>
            <a:r>
              <a:rPr lang="en-US" altLang="ja-JP" sz="1050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 </a:t>
            </a:r>
            <a:r>
              <a:rPr lang="en-US" altLang="ja-JP" sz="1050" err="1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kagamitan</a:t>
            </a:r>
            <a:r>
              <a:rPr lang="en-US" altLang="ja-JP" sz="1050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 </a:t>
            </a:r>
            <a:r>
              <a:rPr lang="en-US" altLang="ja-JP" sz="1050" err="1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sa</a:t>
            </a:r>
            <a:r>
              <a:rPr lang="en-US" altLang="ja-JP" sz="1050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 </a:t>
            </a:r>
            <a:r>
              <a:rPr lang="en-US" altLang="ja-JP" sz="1050" err="1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pag-iwas</a:t>
            </a:r>
            <a:r>
              <a:rPr lang="en-US" altLang="ja-JP" sz="1050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 </a:t>
            </a:r>
            <a:r>
              <a:rPr lang="en-US" altLang="ja-JP" sz="1050" err="1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sa</a:t>
            </a:r>
            <a:r>
              <a:rPr lang="en-US" altLang="ja-JP" sz="1050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 </a:t>
            </a:r>
            <a:r>
              <a:rPr lang="en-US" altLang="ja-JP" sz="1050" err="1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pagkahulog</a:t>
            </a:r>
            <a:r>
              <a:rPr lang="en-US" altLang="ja-JP" sz="1050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 </a:t>
            </a:r>
            <a:r>
              <a:rPr lang="en-US" altLang="ja-JP" sz="1050" err="1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sa</a:t>
            </a:r>
            <a:r>
              <a:rPr lang="en-US" altLang="ja-JP" sz="1050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 </a:t>
            </a:r>
            <a:r>
              <a:rPr lang="en-US" altLang="ja-JP" sz="1050" err="1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pagganap</a:t>
            </a:r>
            <a:endParaRPr lang="en-US" altLang="ja-JP" sz="1050">
              <a:solidFill>
                <a:prstClr val="black"/>
              </a:solidFill>
              <a:latin typeface="Arial" panose="020B0604020202020204" pitchFamily="34" charset="0"/>
              <a:ea typeface="Meiryo UI" panose="020B0604030504040204" pitchFamily="50" charset="-128"/>
              <a:cs typeface="Arial" panose="020B060402020202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ja-JP" sz="1050" err="1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Dapat</a:t>
            </a:r>
            <a:r>
              <a:rPr lang="en-US" altLang="ja-JP" sz="1050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 </a:t>
            </a:r>
            <a:r>
              <a:rPr lang="en-US" altLang="ja-JP" sz="1050" err="1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kunin</a:t>
            </a:r>
            <a:r>
              <a:rPr lang="en-US" altLang="ja-JP" sz="1050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.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altLang="ja-JP" sz="1050">
              <a:solidFill>
                <a:prstClr val="black"/>
              </a:solidFill>
              <a:latin typeface="Arial" panose="020B0604020202020204" pitchFamily="34" charset="0"/>
              <a:ea typeface="Meiryo UI" panose="020B0604030504040204" pitchFamily="50" charset="-128"/>
              <a:cs typeface="Arial" panose="020B060402020202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ja-JP" altLang="en-US" sz="1050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③</a:t>
            </a:r>
            <a:r>
              <a:rPr lang="en-US" altLang="ja-JP" sz="1050" err="1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Kinakailangang</a:t>
            </a:r>
            <a:r>
              <a:rPr lang="en-US" altLang="ja-JP" sz="1050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 </a:t>
            </a:r>
            <a:r>
              <a:rPr lang="en-US" altLang="ja-JP" sz="1050" err="1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pagganap</a:t>
            </a:r>
            <a:r>
              <a:rPr lang="en-US" altLang="ja-JP" sz="1050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 </a:t>
            </a:r>
            <a:r>
              <a:rPr lang="en-US" altLang="ja-JP" sz="1050" err="1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Paggamit</a:t>
            </a:r>
            <a:r>
              <a:rPr lang="en-US" altLang="ja-JP" sz="1050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 ng </a:t>
            </a:r>
            <a:r>
              <a:rPr lang="en-US" altLang="ja-JP" sz="1050" err="1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kagamitan</a:t>
            </a:r>
            <a:r>
              <a:rPr lang="en-US" altLang="ja-JP" sz="1050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 </a:t>
            </a:r>
            <a:r>
              <a:rPr lang="en-US" altLang="ja-JP" sz="1050" err="1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sa</a:t>
            </a:r>
            <a:r>
              <a:rPr lang="en-US" altLang="ja-JP" sz="1050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 </a:t>
            </a:r>
            <a:r>
              <a:rPr lang="en-US" altLang="ja-JP" sz="1050" err="1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pag-iwas</a:t>
            </a:r>
            <a:r>
              <a:rPr lang="en-US" altLang="ja-JP" sz="1050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 </a:t>
            </a:r>
            <a:r>
              <a:rPr lang="en-US" altLang="ja-JP" sz="1050" err="1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sa</a:t>
            </a:r>
            <a:r>
              <a:rPr lang="en-US" altLang="ja-JP" sz="1050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 </a:t>
            </a:r>
            <a:r>
              <a:rPr lang="en-US" altLang="ja-JP" sz="1050" err="1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pagkahulog</a:t>
            </a:r>
            <a:r>
              <a:rPr lang="en-US" altLang="ja-JP" sz="1050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, </a:t>
            </a:r>
            <a:r>
              <a:rPr lang="en-US" altLang="ja-JP" sz="1050" err="1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atbp</a:t>
            </a:r>
            <a:r>
              <a:rPr lang="en-US" altLang="ja-JP" sz="1050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. (</a:t>
            </a:r>
            <a:r>
              <a:rPr lang="en-US" altLang="ja-JP" sz="1050" err="1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na</a:t>
            </a:r>
            <a:r>
              <a:rPr lang="en-US" altLang="ja-JP" sz="1050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 </a:t>
            </a:r>
            <a:r>
              <a:rPr lang="en-US" altLang="ja-JP" sz="1050" err="1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nauugnay</a:t>
            </a:r>
            <a:r>
              <a:rPr lang="en-US" altLang="ja-JP" sz="1050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 </a:t>
            </a:r>
            <a:r>
              <a:rPr lang="en-US" altLang="ja-JP" sz="1050" err="1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sa</a:t>
            </a:r>
            <a:r>
              <a:rPr lang="en-US" altLang="ja-JP" sz="1050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 </a:t>
            </a:r>
            <a:r>
              <a:rPr lang="en-US" altLang="ja-JP" sz="1050" err="1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Artikulo</a:t>
            </a:r>
            <a:r>
              <a:rPr lang="en-US" altLang="ja-JP" sz="1050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 520 ng Mga </a:t>
            </a:r>
            <a:r>
              <a:rPr lang="en-US" altLang="ja-JP" sz="1050" err="1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Regulasyon</a:t>
            </a:r>
            <a:r>
              <a:rPr lang="en-US" altLang="ja-JP" sz="1050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 </a:t>
            </a:r>
            <a:r>
              <a:rPr lang="en-US" altLang="ja-JP" sz="1050" err="1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sa</a:t>
            </a:r>
            <a:r>
              <a:rPr lang="en-US" altLang="ja-JP" sz="1050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 </a:t>
            </a:r>
            <a:r>
              <a:rPr lang="en-US" altLang="ja-JP" sz="1050" err="1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Kaligtasan</a:t>
            </a:r>
            <a:r>
              <a:rPr lang="en-US" altLang="ja-JP" sz="1050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)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ja-JP" altLang="en-US" sz="1050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・ </a:t>
            </a:r>
            <a:r>
              <a:rPr lang="en-US" altLang="ja-JP" sz="1050" err="1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Kapag</a:t>
            </a:r>
            <a:r>
              <a:rPr lang="en-US" altLang="ja-JP" sz="1050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 </a:t>
            </a:r>
            <a:r>
              <a:rPr lang="en-US" altLang="ja-JP" sz="1050" err="1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inutusan</a:t>
            </a:r>
            <a:r>
              <a:rPr lang="en-US" altLang="ja-JP" sz="1050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 ang </a:t>
            </a:r>
            <a:r>
              <a:rPr lang="en-US" altLang="ja-JP" sz="1050" err="1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manggagawa</a:t>
            </a:r>
            <a:r>
              <a:rPr lang="en-US" altLang="ja-JP" sz="1050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 </a:t>
            </a:r>
            <a:r>
              <a:rPr lang="en-US" altLang="ja-JP" sz="1050" err="1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na</a:t>
            </a:r>
            <a:r>
              <a:rPr lang="en-US" altLang="ja-JP" sz="1050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 </a:t>
            </a:r>
            <a:r>
              <a:rPr lang="en-US" altLang="ja-JP" sz="1050" err="1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gamitin</a:t>
            </a:r>
            <a:r>
              <a:rPr lang="en-US" altLang="ja-JP" sz="1050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 ang </a:t>
            </a:r>
            <a:r>
              <a:rPr lang="en-US" altLang="ja-JP" sz="1050" err="1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kinakailangang</a:t>
            </a:r>
            <a:r>
              <a:rPr lang="en-US" altLang="ja-JP" sz="1050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 </a:t>
            </a:r>
            <a:r>
              <a:rPr lang="en-US" altLang="ja-JP" sz="1050" err="1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kagamitan</a:t>
            </a:r>
            <a:r>
              <a:rPr lang="en-US" altLang="ja-JP" sz="1050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 </a:t>
            </a:r>
            <a:r>
              <a:rPr lang="en-US" altLang="ja-JP" sz="1050" err="1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sa</a:t>
            </a:r>
            <a:r>
              <a:rPr lang="en-US" altLang="ja-JP" sz="1050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 </a:t>
            </a:r>
            <a:r>
              <a:rPr lang="en-US" altLang="ja-JP" sz="1050" err="1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pag-iwas</a:t>
            </a:r>
            <a:r>
              <a:rPr lang="en-US" altLang="ja-JP" sz="1050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 </a:t>
            </a:r>
            <a:r>
              <a:rPr lang="en-US" altLang="ja-JP" sz="1050" err="1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sa</a:t>
            </a:r>
            <a:r>
              <a:rPr lang="en-US" altLang="ja-JP" sz="1050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 </a:t>
            </a:r>
            <a:r>
              <a:rPr lang="en-US" altLang="ja-JP" sz="1050" err="1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pagkahulog</a:t>
            </a:r>
            <a:r>
              <a:rPr lang="en-US" altLang="ja-JP" sz="1050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 ng </a:t>
            </a:r>
            <a:r>
              <a:rPr lang="en-US" altLang="ja-JP" sz="1050" err="1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pagganap</a:t>
            </a:r>
            <a:r>
              <a:rPr lang="en-US" altLang="ja-JP" sz="1050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, </a:t>
            </a:r>
            <a:r>
              <a:rPr lang="en-US" altLang="ja-JP" sz="1050" err="1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atbp</a:t>
            </a:r>
            <a:r>
              <a:rPr lang="en-US" altLang="ja-JP" sz="1050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. </a:t>
            </a:r>
            <a:r>
              <a:rPr lang="en-US" altLang="ja-JP" sz="1050" err="1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sa</a:t>
            </a:r>
            <a:r>
              <a:rPr lang="en-US" altLang="ja-JP" sz="1050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 </a:t>
            </a:r>
            <a:r>
              <a:rPr lang="en-US" altLang="ja-JP" sz="1050" err="1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mga</a:t>
            </a:r>
            <a:r>
              <a:rPr lang="en-US" altLang="ja-JP" sz="1050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 </a:t>
            </a:r>
            <a:r>
              <a:rPr lang="en-US" altLang="ja-JP" sz="1050" err="1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kaso</a:t>
            </a:r>
            <a:r>
              <a:rPr lang="en-US" altLang="ja-JP" sz="1050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 ng (1) ① at (2) ②,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ja-JP" sz="1050" err="1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Dapat</a:t>
            </a:r>
            <a:r>
              <a:rPr lang="en-US" altLang="ja-JP" sz="1050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 </a:t>
            </a:r>
            <a:r>
              <a:rPr lang="en-US" altLang="ja-JP" sz="1050" err="1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mong</a:t>
            </a:r>
            <a:r>
              <a:rPr lang="en-US" altLang="ja-JP" sz="1050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 </a:t>
            </a:r>
            <a:r>
              <a:rPr lang="en-US" altLang="ja-JP" sz="1050" err="1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gamitin</a:t>
            </a:r>
            <a:r>
              <a:rPr lang="en-US" altLang="ja-JP" sz="1050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 </a:t>
            </a:r>
            <a:r>
              <a:rPr lang="en-US" altLang="ja-JP" sz="1050" err="1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ito</a:t>
            </a:r>
            <a:r>
              <a:rPr lang="en-US" altLang="ja-JP" sz="1050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.</a:t>
            </a:r>
            <a:endParaRPr lang="ja-JP" altLang="en-US" sz="1050">
              <a:solidFill>
                <a:prstClr val="black"/>
              </a:solidFill>
              <a:latin typeface="Arial" panose="020B0604020202020204" pitchFamily="34" charset="0"/>
              <a:ea typeface="Meiryo UI" panose="020B0604030504040204" pitchFamily="50" charset="-128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9260419"/>
      </p:ext>
    </p:extLst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3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385269"/>
          </a:xfrm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r>
              <a:rPr lang="en-US" altLang="ja-JP" sz="2400" b="1">
                <a:latin typeface="Meiryo UI" panose="020B0604030504040204" pitchFamily="50" charset="-128"/>
                <a:ea typeface="Meiryo UI" panose="020B0604030504040204" pitchFamily="50" charset="-128"/>
              </a:rPr>
              <a:t>Mga </a:t>
            </a:r>
            <a:r>
              <a:rPr lang="en-US" altLang="ja-JP" sz="2400" b="1" err="1">
                <a:latin typeface="Meiryo UI" panose="020B0604030504040204" pitchFamily="50" charset="-128"/>
                <a:ea typeface="Meiryo UI" panose="020B0604030504040204" pitchFamily="50" charset="-128"/>
              </a:rPr>
              <a:t>Naaangkop</a:t>
            </a:r>
            <a:r>
              <a:rPr lang="en-US" altLang="ja-JP" sz="2400" b="1">
                <a:latin typeface="Meiryo UI" panose="020B0604030504040204" pitchFamily="50" charset="-128"/>
                <a:ea typeface="Meiryo UI" panose="020B0604030504040204" pitchFamily="50" charset="-128"/>
              </a:rPr>
              <a:t> </a:t>
            </a:r>
            <a:r>
              <a:rPr lang="en-US" altLang="ja-JP" sz="2400" b="1" err="1">
                <a:latin typeface="Meiryo UI" panose="020B0604030504040204" pitchFamily="50" charset="-128"/>
                <a:ea typeface="Meiryo UI" panose="020B0604030504040204" pitchFamily="50" charset="-128"/>
              </a:rPr>
              <a:t>na</a:t>
            </a:r>
            <a:r>
              <a:rPr lang="en-US" altLang="ja-JP" sz="2400" b="1">
                <a:latin typeface="Meiryo UI" panose="020B0604030504040204" pitchFamily="50" charset="-128"/>
                <a:ea typeface="Meiryo UI" panose="020B0604030504040204" pitchFamily="50" charset="-128"/>
              </a:rPr>
              <a:t> Batas at </a:t>
            </a:r>
            <a:r>
              <a:rPr lang="en-US" altLang="ja-JP" sz="2400" b="1" err="1">
                <a:latin typeface="Meiryo UI" panose="020B0604030504040204" pitchFamily="50" charset="-128"/>
                <a:ea typeface="Meiryo UI" panose="020B0604030504040204" pitchFamily="50" charset="-128"/>
              </a:rPr>
              <a:t>Regulasyon</a:t>
            </a:r>
            <a:r>
              <a:rPr lang="en-US" altLang="ja-JP" sz="2400" b="1">
                <a:latin typeface="Meiryo UI" panose="020B0604030504040204" pitchFamily="50" charset="-128"/>
                <a:ea typeface="Meiryo UI" panose="020B0604030504040204" pitchFamily="50" charset="-128"/>
              </a:rPr>
              <a:t> </a:t>
            </a:r>
            <a:r>
              <a:rPr lang="ja-JP" altLang="en-US" sz="2400" b="1">
                <a:latin typeface="Meiryo UI" panose="020B0604030504040204" pitchFamily="50" charset="-128"/>
                <a:ea typeface="Meiryo UI" panose="020B0604030504040204" pitchFamily="50" charset="-128"/>
              </a:rPr>
              <a:t>（９）</a:t>
            </a:r>
            <a:endParaRPr kumimoji="1" lang="ja-JP" altLang="en-US" sz="2400" b="1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4205145" y="6400413"/>
            <a:ext cx="3965517" cy="27699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r"/>
            <a:r>
              <a:rPr lang="en-US" altLang="ja-JP" sz="1200" dirty="0" err="1">
                <a:solidFill>
                  <a:prstClr val="black"/>
                </a:solidFill>
              </a:rPr>
              <a:t>teksto</a:t>
            </a:r>
            <a:r>
              <a:rPr lang="en-US" altLang="ja-JP" sz="1200" dirty="0">
                <a:solidFill>
                  <a:prstClr val="black"/>
                </a:solidFill>
              </a:rPr>
              <a:t> p.</a:t>
            </a:r>
            <a:r>
              <a:rPr lang="ja-JP" altLang="en-US" sz="1200" dirty="0">
                <a:solidFill>
                  <a:prstClr val="black"/>
                </a:solidFill>
              </a:rPr>
              <a:t>２０２</a:t>
            </a:r>
            <a:r>
              <a:rPr lang="en-US" altLang="ja-JP" sz="1200" dirty="0" smtClean="0">
                <a:solidFill>
                  <a:prstClr val="black"/>
                </a:solidFill>
              </a:rPr>
              <a:t>/</a:t>
            </a:r>
            <a:r>
              <a:rPr lang="en-US" altLang="ja-JP" sz="1200" dirty="0" err="1" smtClean="0">
                <a:solidFill>
                  <a:prstClr val="black"/>
                </a:solidFill>
              </a:rPr>
              <a:t>Suportang</a:t>
            </a:r>
            <a:r>
              <a:rPr lang="en-US" altLang="ja-JP" sz="1200" dirty="0" smtClean="0">
                <a:solidFill>
                  <a:prstClr val="black"/>
                </a:solidFill>
              </a:rPr>
              <a:t> </a:t>
            </a:r>
            <a:r>
              <a:rPr lang="en-US" altLang="ja-JP" sz="1200" dirty="0" err="1">
                <a:solidFill>
                  <a:prstClr val="black"/>
                </a:solidFill>
              </a:rPr>
              <a:t>Aklat-Aralin</a:t>
            </a:r>
            <a:r>
              <a:rPr lang="en-US" altLang="ja-JP" sz="1200" dirty="0">
                <a:solidFill>
                  <a:prstClr val="black"/>
                </a:solidFill>
              </a:rPr>
              <a:t> p.</a:t>
            </a:r>
            <a:r>
              <a:rPr lang="ja-JP" altLang="en-US" sz="1200" dirty="0" smtClean="0">
                <a:solidFill>
                  <a:prstClr val="black"/>
                </a:solidFill>
              </a:rPr>
              <a:t>８１</a:t>
            </a:r>
            <a:endParaRPr lang="ja-JP" altLang="en-US" sz="1200" dirty="0">
              <a:solidFill>
                <a:prstClr val="black"/>
              </a:solidFill>
            </a:endParaRP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712B29-8DFD-45C1-BE8F-2E7F44751CDC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93</a:t>
            </a:fld>
            <a:endParaRPr lang="ja-JP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コンテンツ プレースホルダー 4"/>
          <p:cNvSpPr txBox="1">
            <a:spLocks/>
          </p:cNvSpPr>
          <p:nvPr/>
        </p:nvSpPr>
        <p:spPr>
          <a:xfrm>
            <a:off x="628649" y="852737"/>
            <a:ext cx="7886701" cy="2876043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altLang="ja-JP" sz="1100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Mga </a:t>
            </a:r>
            <a:r>
              <a:rPr lang="en-US" altLang="ja-JP" sz="1100" err="1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bagay</a:t>
            </a:r>
            <a:r>
              <a:rPr lang="en-US" altLang="ja-JP" sz="1100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 </a:t>
            </a:r>
            <a:r>
              <a:rPr lang="en-US" altLang="ja-JP" sz="1100" err="1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tungkol</a:t>
            </a:r>
            <a:r>
              <a:rPr lang="en-US" altLang="ja-JP" sz="1100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 </a:t>
            </a:r>
            <a:r>
              <a:rPr lang="en-US" altLang="ja-JP" sz="1100" err="1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sa</a:t>
            </a:r>
            <a:r>
              <a:rPr lang="en-US" altLang="ja-JP" sz="1100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 </a:t>
            </a:r>
            <a:r>
              <a:rPr lang="en-US" altLang="ja-JP" sz="1100" err="1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pag-iwas</a:t>
            </a:r>
            <a:r>
              <a:rPr lang="en-US" altLang="ja-JP" sz="1100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 </a:t>
            </a:r>
            <a:r>
              <a:rPr lang="en-US" altLang="ja-JP" sz="1100" err="1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sa</a:t>
            </a:r>
            <a:r>
              <a:rPr lang="en-US" altLang="ja-JP" sz="1100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 </a:t>
            </a:r>
            <a:r>
              <a:rPr lang="en-US" altLang="ja-JP" sz="1100" err="1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panganib</a:t>
            </a:r>
            <a:r>
              <a:rPr lang="en-US" altLang="ja-JP" sz="1100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 </a:t>
            </a:r>
            <a:r>
              <a:rPr lang="en-US" altLang="ja-JP" sz="1100" err="1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dahil</a:t>
            </a:r>
            <a:r>
              <a:rPr lang="en-US" altLang="ja-JP" sz="1100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 </a:t>
            </a:r>
            <a:r>
              <a:rPr lang="en-US" altLang="ja-JP" sz="1100" err="1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sa</a:t>
            </a:r>
            <a:r>
              <a:rPr lang="en-US" altLang="ja-JP" sz="1100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 </a:t>
            </a:r>
            <a:r>
              <a:rPr lang="en-US" altLang="ja-JP" sz="1100" err="1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mga</a:t>
            </a:r>
            <a:r>
              <a:rPr lang="en-US" altLang="ja-JP" sz="1100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 </a:t>
            </a:r>
            <a:r>
              <a:rPr lang="en-US" altLang="ja-JP" sz="1100" err="1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pag</a:t>
            </a:r>
            <a:r>
              <a:rPr lang="en-US" altLang="ja-JP" sz="1100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-crash, </a:t>
            </a:r>
            <a:r>
              <a:rPr lang="en-US" altLang="ja-JP" sz="1100" err="1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pagbagsak</a:t>
            </a:r>
            <a:r>
              <a:rPr lang="en-US" altLang="ja-JP" sz="1100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 ng </a:t>
            </a:r>
            <a:r>
              <a:rPr lang="en-US" altLang="ja-JP" sz="1100" err="1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paglipad</a:t>
            </a:r>
            <a:r>
              <a:rPr lang="en-US" altLang="ja-JP" sz="1100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, </a:t>
            </a:r>
            <a:r>
              <a:rPr lang="en-US" altLang="ja-JP" sz="1100" err="1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atbp</a:t>
            </a:r>
            <a:r>
              <a:rPr lang="en-US" altLang="ja-JP" sz="1100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. (</a:t>
            </a:r>
            <a:r>
              <a:rPr lang="en-US" altLang="ja-JP" sz="1100" err="1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Bahagi</a:t>
            </a:r>
            <a:r>
              <a:rPr lang="en-US" altLang="ja-JP" sz="1100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 2)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endParaRPr lang="en-US" altLang="ja-JP" sz="1100">
              <a:solidFill>
                <a:prstClr val="black"/>
              </a:solidFill>
              <a:latin typeface="Arial" panose="020B0604020202020204" pitchFamily="34" charset="0"/>
              <a:ea typeface="Meiryo UI" panose="020B0604030504040204" pitchFamily="50" charset="-128"/>
              <a:cs typeface="Arial" panose="020B060402020202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altLang="ja-JP" sz="1100" b="1" u="sng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(4) </a:t>
            </a:r>
            <a:r>
              <a:rPr lang="en-US" altLang="ja-JP" sz="1100" b="1" u="sng" err="1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Kinakailangang</a:t>
            </a:r>
            <a:r>
              <a:rPr lang="en-US" altLang="ja-JP" sz="1100" b="1" u="sng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 </a:t>
            </a:r>
            <a:r>
              <a:rPr lang="en-US" altLang="ja-JP" sz="1100" b="1" u="sng" err="1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pagganap</a:t>
            </a:r>
            <a:r>
              <a:rPr lang="en-US" altLang="ja-JP" sz="1100" b="1" u="sng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 Mga </a:t>
            </a:r>
            <a:r>
              <a:rPr lang="en-US" altLang="ja-JP" sz="1100" b="1" u="sng" err="1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kagamitan</a:t>
            </a:r>
            <a:r>
              <a:rPr lang="en-US" altLang="ja-JP" sz="1100" b="1" u="sng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 </a:t>
            </a:r>
            <a:r>
              <a:rPr lang="en-US" altLang="ja-JP" sz="1100" b="1" u="sng" err="1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sa</a:t>
            </a:r>
            <a:r>
              <a:rPr lang="en-US" altLang="ja-JP" sz="1100" b="1" u="sng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 </a:t>
            </a:r>
            <a:r>
              <a:rPr lang="en-US" altLang="ja-JP" sz="1100" b="1" u="sng" err="1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pag</a:t>
            </a:r>
            <a:r>
              <a:rPr lang="en-US" altLang="ja-JP" sz="1100" b="1" u="sng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-install para </a:t>
            </a:r>
            <a:r>
              <a:rPr lang="en-US" altLang="ja-JP" sz="1100" b="1" u="sng" err="1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sa</a:t>
            </a:r>
            <a:r>
              <a:rPr lang="en-US" altLang="ja-JP" sz="1100" b="1" u="sng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 </a:t>
            </a:r>
            <a:r>
              <a:rPr lang="en-US" altLang="ja-JP" sz="1100" b="1" u="sng" err="1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kagamitan</a:t>
            </a:r>
            <a:r>
              <a:rPr lang="en-US" altLang="ja-JP" sz="1100" b="1" u="sng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 </a:t>
            </a:r>
            <a:r>
              <a:rPr lang="en-US" altLang="ja-JP" sz="1100" b="1" u="sng" err="1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sa</a:t>
            </a:r>
            <a:r>
              <a:rPr lang="en-US" altLang="ja-JP" sz="1100" b="1" u="sng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 </a:t>
            </a:r>
            <a:r>
              <a:rPr lang="en-US" altLang="ja-JP" sz="1100" b="1" u="sng" err="1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pag-iwas</a:t>
            </a:r>
            <a:r>
              <a:rPr lang="en-US" altLang="ja-JP" sz="1100" b="1" u="sng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 </a:t>
            </a:r>
            <a:r>
              <a:rPr lang="en-US" altLang="ja-JP" sz="1100" b="1" u="sng" err="1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sa</a:t>
            </a:r>
            <a:r>
              <a:rPr lang="en-US" altLang="ja-JP" sz="1100" b="1" u="sng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 </a:t>
            </a:r>
            <a:r>
              <a:rPr lang="en-US" altLang="ja-JP" sz="1100" b="1" u="sng" err="1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pagkahulog</a:t>
            </a:r>
            <a:r>
              <a:rPr lang="en-US" altLang="ja-JP" sz="1100" b="1" u="sng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, </a:t>
            </a:r>
            <a:r>
              <a:rPr lang="en-US" altLang="ja-JP" sz="1100" b="1" u="sng" err="1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atbp</a:t>
            </a:r>
            <a:r>
              <a:rPr lang="en-US" altLang="ja-JP" sz="1100" b="1" u="sng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. (</a:t>
            </a:r>
            <a:r>
              <a:rPr lang="en-US" altLang="ja-JP" sz="1100" b="1" u="sng" err="1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na</a:t>
            </a:r>
            <a:r>
              <a:rPr lang="en-US" altLang="ja-JP" sz="1100" b="1" u="sng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 </a:t>
            </a:r>
            <a:r>
              <a:rPr lang="en-US" altLang="ja-JP" sz="1100" b="1" u="sng" err="1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nauugnay</a:t>
            </a:r>
            <a:r>
              <a:rPr lang="en-US" altLang="ja-JP" sz="1100" b="1" u="sng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 </a:t>
            </a:r>
            <a:r>
              <a:rPr lang="en-US" altLang="ja-JP" sz="1100" b="1" u="sng" err="1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sa</a:t>
            </a:r>
            <a:r>
              <a:rPr lang="en-US" altLang="ja-JP" sz="1100" b="1" u="sng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 </a:t>
            </a:r>
            <a:r>
              <a:rPr lang="en-US" altLang="ja-JP" sz="1100" b="1" u="sng" err="1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Artikulo</a:t>
            </a:r>
            <a:r>
              <a:rPr lang="en-US" altLang="ja-JP" sz="1100" b="1" u="sng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 521 ng Mga </a:t>
            </a:r>
            <a:r>
              <a:rPr lang="en-US" altLang="ja-JP" sz="1100" b="1" u="sng" err="1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Regulasyon</a:t>
            </a:r>
            <a:r>
              <a:rPr lang="en-US" altLang="ja-JP" sz="1100" b="1" u="sng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 </a:t>
            </a:r>
            <a:r>
              <a:rPr lang="en-US" altLang="ja-JP" sz="1100" b="1" u="sng" err="1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sa</a:t>
            </a:r>
            <a:r>
              <a:rPr lang="en-US" altLang="ja-JP" sz="1100" b="1" u="sng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 </a:t>
            </a:r>
            <a:r>
              <a:rPr lang="en-US" altLang="ja-JP" sz="1100" b="1" u="sng" err="1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Kaligtasan</a:t>
            </a:r>
            <a:r>
              <a:rPr lang="en-US" altLang="ja-JP" sz="1100" b="1" u="sng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)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ja-JP" altLang="en-US" sz="1100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①</a:t>
            </a:r>
            <a:r>
              <a:rPr lang="en-US" altLang="ja-JP" sz="1100" err="1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Kapag</a:t>
            </a:r>
            <a:r>
              <a:rPr lang="en-US" altLang="ja-JP" sz="1100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 ang operator ng </a:t>
            </a:r>
            <a:r>
              <a:rPr lang="en-US" altLang="ja-JP" sz="1100" err="1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negosyo</a:t>
            </a:r>
            <a:r>
              <a:rPr lang="en-US" altLang="ja-JP" sz="1100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 ay </a:t>
            </a:r>
            <a:r>
              <a:rPr lang="en-US" altLang="ja-JP" sz="1100" err="1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nagtatrabaho</a:t>
            </a:r>
            <a:r>
              <a:rPr lang="en-US" altLang="ja-JP" sz="1100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 </a:t>
            </a:r>
            <a:r>
              <a:rPr lang="en-US" altLang="ja-JP" sz="1100" err="1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sa</a:t>
            </a:r>
            <a:r>
              <a:rPr lang="en-US" altLang="ja-JP" sz="1100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 </a:t>
            </a:r>
            <a:r>
              <a:rPr lang="en-US" altLang="ja-JP" sz="1100" err="1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isang</a:t>
            </a:r>
            <a:r>
              <a:rPr lang="en-US" altLang="ja-JP" sz="1100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 </a:t>
            </a:r>
            <a:r>
              <a:rPr lang="en-US" altLang="ja-JP" sz="1100" err="1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lugar</a:t>
            </a:r>
            <a:r>
              <a:rPr lang="en-US" altLang="ja-JP" sz="1100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 </a:t>
            </a:r>
            <a:r>
              <a:rPr lang="en-US" altLang="ja-JP" sz="1100" err="1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na</a:t>
            </a:r>
            <a:r>
              <a:rPr lang="en-US" altLang="ja-JP" sz="1100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 may </a:t>
            </a:r>
            <a:r>
              <a:rPr lang="en-US" altLang="ja-JP" sz="1100" err="1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taas</a:t>
            </a:r>
            <a:r>
              <a:rPr lang="en-US" altLang="ja-JP" sz="1100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 </a:t>
            </a:r>
            <a:r>
              <a:rPr lang="en-US" altLang="ja-JP" sz="1100" err="1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na</a:t>
            </a:r>
            <a:r>
              <a:rPr lang="en-US" altLang="ja-JP" sz="1100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 2 metro o </a:t>
            </a:r>
            <a:r>
              <a:rPr lang="en-US" altLang="ja-JP" sz="1100" err="1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higit</a:t>
            </a:r>
            <a:r>
              <a:rPr lang="en-US" altLang="ja-JP" sz="1100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 pa, ang </a:t>
            </a:r>
            <a:r>
              <a:rPr lang="en-US" altLang="ja-JP" sz="1100" err="1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manggagawa</a:t>
            </a:r>
            <a:r>
              <a:rPr lang="en-US" altLang="ja-JP" sz="1100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 ay </a:t>
            </a:r>
            <a:r>
              <a:rPr lang="en-US" altLang="ja-JP" sz="1100" err="1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kinakailangang</a:t>
            </a:r>
            <a:r>
              <a:rPr lang="en-US" altLang="ja-JP" sz="1100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 </a:t>
            </a:r>
            <a:r>
              <a:rPr lang="en-US" altLang="ja-JP" sz="1100" err="1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magbigay</a:t>
            </a:r>
            <a:r>
              <a:rPr lang="en-US" altLang="ja-JP" sz="1100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 ng </a:t>
            </a:r>
            <a:r>
              <a:rPr lang="en-US" altLang="ja-JP" sz="1100" err="1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kagamitan</a:t>
            </a:r>
            <a:r>
              <a:rPr lang="en-US" altLang="ja-JP" sz="1100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 </a:t>
            </a:r>
            <a:r>
              <a:rPr lang="en-US" altLang="ja-JP" sz="1100" err="1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sa</a:t>
            </a:r>
            <a:r>
              <a:rPr lang="en-US" altLang="ja-JP" sz="1100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 </a:t>
            </a:r>
            <a:r>
              <a:rPr lang="en-US" altLang="ja-JP" sz="1100" err="1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pag-iwas</a:t>
            </a:r>
            <a:r>
              <a:rPr lang="en-US" altLang="ja-JP" sz="1100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 </a:t>
            </a:r>
            <a:r>
              <a:rPr lang="en-US" altLang="ja-JP" sz="1100" err="1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sa</a:t>
            </a:r>
            <a:r>
              <a:rPr lang="en-US" altLang="ja-JP" sz="1100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 </a:t>
            </a:r>
            <a:r>
              <a:rPr lang="en-US" altLang="ja-JP" sz="1100" err="1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pagkahulog</a:t>
            </a:r>
            <a:r>
              <a:rPr lang="en-US" altLang="ja-JP" sz="1100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 </a:t>
            </a:r>
            <a:r>
              <a:rPr lang="en-US" altLang="ja-JP" sz="1100" err="1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na</a:t>
            </a:r>
            <a:r>
              <a:rPr lang="en-US" altLang="ja-JP" sz="1100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 may </a:t>
            </a:r>
            <a:r>
              <a:rPr lang="en-US" altLang="ja-JP" sz="1100" err="1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kinakailangang</a:t>
            </a:r>
            <a:r>
              <a:rPr lang="en-US" altLang="ja-JP" sz="1100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 </a:t>
            </a:r>
            <a:r>
              <a:rPr lang="en-US" altLang="ja-JP" sz="1100" err="1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pagganap</a:t>
            </a:r>
            <a:r>
              <a:rPr lang="en-US" altLang="ja-JP" sz="1100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.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altLang="ja-JP" sz="1100" err="1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Kapag</a:t>
            </a:r>
            <a:r>
              <a:rPr lang="en-US" altLang="ja-JP" sz="1100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 </a:t>
            </a:r>
            <a:r>
              <a:rPr lang="en-US" altLang="ja-JP" sz="1100" err="1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ginagamit</a:t>
            </a:r>
            <a:r>
              <a:rPr lang="en-US" altLang="ja-JP" sz="1100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 </a:t>
            </a:r>
            <a:r>
              <a:rPr lang="en-US" altLang="ja-JP" sz="1100" err="1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ito</a:t>
            </a:r>
            <a:r>
              <a:rPr lang="en-US" altLang="ja-JP" sz="1100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, </a:t>
            </a:r>
            <a:r>
              <a:rPr lang="en-US" altLang="ja-JP" sz="1100" err="1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kinakailangang</a:t>
            </a:r>
            <a:r>
              <a:rPr lang="en-US" altLang="ja-JP" sz="1100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 mag-install ng </a:t>
            </a:r>
            <a:r>
              <a:rPr lang="en-US" altLang="ja-JP" sz="1100" err="1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kagamitan</a:t>
            </a:r>
            <a:r>
              <a:rPr lang="en-US" altLang="ja-JP" sz="1100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 </a:t>
            </a:r>
            <a:r>
              <a:rPr lang="en-US" altLang="ja-JP" sz="1100" err="1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atbp</a:t>
            </a:r>
            <a:r>
              <a:rPr lang="en-US" altLang="ja-JP" sz="1100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. </a:t>
            </a:r>
            <a:r>
              <a:rPr lang="en-US" altLang="ja-JP" sz="1100" err="1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upang</a:t>
            </a:r>
            <a:r>
              <a:rPr lang="en-US" altLang="ja-JP" sz="1100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 </a:t>
            </a:r>
            <a:r>
              <a:rPr lang="en-US" altLang="ja-JP" sz="1100" err="1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ligtas</a:t>
            </a:r>
            <a:r>
              <a:rPr lang="en-US" altLang="ja-JP" sz="1100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 </a:t>
            </a:r>
            <a:r>
              <a:rPr lang="en-US" altLang="ja-JP" sz="1100" err="1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na</a:t>
            </a:r>
            <a:r>
              <a:rPr lang="en-US" altLang="ja-JP" sz="1100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 </a:t>
            </a:r>
            <a:r>
              <a:rPr lang="en-US" altLang="ja-JP" sz="1100" err="1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ikabit</a:t>
            </a:r>
            <a:r>
              <a:rPr lang="en-US" altLang="ja-JP" sz="1100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 ang </a:t>
            </a:r>
            <a:r>
              <a:rPr lang="en-US" altLang="ja-JP" sz="1100" err="1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kinakailangang</a:t>
            </a:r>
            <a:r>
              <a:rPr lang="en-US" altLang="ja-JP" sz="1100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 </a:t>
            </a:r>
            <a:r>
              <a:rPr lang="en-US" altLang="ja-JP" sz="1100" err="1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kagamitan</a:t>
            </a:r>
            <a:r>
              <a:rPr lang="en-US" altLang="ja-JP" sz="1100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 </a:t>
            </a:r>
            <a:r>
              <a:rPr lang="en-US" altLang="ja-JP" sz="1100" err="1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sa</a:t>
            </a:r>
            <a:r>
              <a:rPr lang="en-US" altLang="ja-JP" sz="1100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 </a:t>
            </a:r>
            <a:r>
              <a:rPr lang="en-US" altLang="ja-JP" sz="1100" err="1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pag-iwas</a:t>
            </a:r>
            <a:r>
              <a:rPr lang="en-US" altLang="ja-JP" sz="1100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 </a:t>
            </a:r>
            <a:r>
              <a:rPr lang="en-US" altLang="ja-JP" sz="1100" err="1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sa</a:t>
            </a:r>
            <a:r>
              <a:rPr lang="en-US" altLang="ja-JP" sz="1100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 </a:t>
            </a:r>
            <a:r>
              <a:rPr lang="en-US" altLang="ja-JP" sz="1100" err="1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pagkahulog</a:t>
            </a:r>
            <a:r>
              <a:rPr lang="en-US" altLang="ja-JP" sz="1100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 ng </a:t>
            </a:r>
            <a:r>
              <a:rPr lang="en-US" altLang="ja-JP" sz="1100" err="1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pagganap</a:t>
            </a:r>
            <a:r>
              <a:rPr lang="en-US" altLang="ja-JP" sz="1100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 </a:t>
            </a:r>
            <a:r>
              <a:rPr lang="en-US" altLang="ja-JP" sz="1100" err="1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atbp</a:t>
            </a:r>
            <a:r>
              <a:rPr lang="en-US" altLang="ja-JP" sz="1100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.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ja-JP" altLang="en-US" sz="1100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②</a:t>
            </a:r>
            <a:r>
              <a:rPr lang="en-US" altLang="ja-JP" sz="1100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 </a:t>
            </a:r>
            <a:r>
              <a:rPr lang="en-US" altLang="ja-JP" sz="1100" err="1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Kapag</a:t>
            </a:r>
            <a:r>
              <a:rPr lang="en-US" altLang="ja-JP" sz="1100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 </a:t>
            </a:r>
            <a:r>
              <a:rPr lang="en-US" altLang="ja-JP" sz="1100" err="1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pinahintulutan</a:t>
            </a:r>
            <a:r>
              <a:rPr lang="en-US" altLang="ja-JP" sz="1100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 ng employer </a:t>
            </a:r>
            <a:r>
              <a:rPr lang="en-US" altLang="ja-JP" sz="1100" err="1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na</a:t>
            </a:r>
            <a:r>
              <a:rPr lang="en-US" altLang="ja-JP" sz="1100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 </a:t>
            </a:r>
            <a:r>
              <a:rPr lang="en-US" altLang="ja-JP" sz="1100" err="1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gamitin</a:t>
            </a:r>
            <a:r>
              <a:rPr lang="en-US" altLang="ja-JP" sz="1100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 ng </a:t>
            </a:r>
            <a:r>
              <a:rPr lang="en-US" altLang="ja-JP" sz="1100" err="1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mga</a:t>
            </a:r>
            <a:r>
              <a:rPr lang="en-US" altLang="ja-JP" sz="1100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 </a:t>
            </a:r>
            <a:r>
              <a:rPr lang="en-US" altLang="ja-JP" sz="1100" err="1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manggagawa</a:t>
            </a:r>
            <a:r>
              <a:rPr lang="en-US" altLang="ja-JP" sz="1100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 ang </a:t>
            </a:r>
            <a:r>
              <a:rPr lang="en-US" altLang="ja-JP" sz="1100" err="1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kinakailangang</a:t>
            </a:r>
            <a:r>
              <a:rPr lang="en-US" altLang="ja-JP" sz="1100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 </a:t>
            </a:r>
            <a:r>
              <a:rPr lang="en-US" altLang="ja-JP" sz="1100" err="1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kagamitan</a:t>
            </a:r>
            <a:r>
              <a:rPr lang="en-US" altLang="ja-JP" sz="1100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 </a:t>
            </a:r>
            <a:r>
              <a:rPr lang="en-US" altLang="ja-JP" sz="1100" err="1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sa</a:t>
            </a:r>
            <a:r>
              <a:rPr lang="en-US" altLang="ja-JP" sz="1100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 </a:t>
            </a:r>
            <a:r>
              <a:rPr lang="en-US" altLang="ja-JP" sz="1100" err="1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pag-iwas</a:t>
            </a:r>
            <a:r>
              <a:rPr lang="en-US" altLang="ja-JP" sz="1100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 </a:t>
            </a:r>
            <a:r>
              <a:rPr lang="en-US" altLang="ja-JP" sz="1100" err="1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sa</a:t>
            </a:r>
            <a:r>
              <a:rPr lang="en-US" altLang="ja-JP" sz="1100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 </a:t>
            </a:r>
            <a:r>
              <a:rPr lang="en-US" altLang="ja-JP" sz="1100" err="1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pagkahulog</a:t>
            </a:r>
            <a:r>
              <a:rPr lang="en-US" altLang="ja-JP" sz="1100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 ng </a:t>
            </a:r>
            <a:r>
              <a:rPr lang="en-US" altLang="ja-JP" sz="1100" err="1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pagganap</a:t>
            </a:r>
            <a:r>
              <a:rPr lang="en-US" altLang="ja-JP" sz="1100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, </a:t>
            </a:r>
            <a:r>
              <a:rPr lang="en-US" altLang="ja-JP" sz="1100" err="1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atbp</a:t>
            </a:r>
            <a:r>
              <a:rPr lang="en-US" altLang="ja-JP" sz="1100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., ang </a:t>
            </a:r>
            <a:r>
              <a:rPr lang="en-US" altLang="ja-JP" sz="1100" err="1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kinakailangang</a:t>
            </a:r>
            <a:r>
              <a:rPr lang="en-US" altLang="ja-JP" sz="1100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 </a:t>
            </a:r>
            <a:r>
              <a:rPr lang="en-US" altLang="ja-JP" sz="1100" err="1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kagamitan</a:t>
            </a:r>
            <a:r>
              <a:rPr lang="en-US" altLang="ja-JP" sz="1100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 </a:t>
            </a:r>
            <a:r>
              <a:rPr lang="en-US" altLang="ja-JP" sz="1100" err="1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sa</a:t>
            </a:r>
            <a:r>
              <a:rPr lang="en-US" altLang="ja-JP" sz="1100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 </a:t>
            </a:r>
            <a:r>
              <a:rPr lang="en-US" altLang="ja-JP" sz="1100" err="1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pag-iwas</a:t>
            </a:r>
            <a:r>
              <a:rPr lang="en-US" altLang="ja-JP" sz="1100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 </a:t>
            </a:r>
            <a:r>
              <a:rPr lang="en-US" altLang="ja-JP" sz="1100" err="1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sa</a:t>
            </a:r>
            <a:r>
              <a:rPr lang="en-US" altLang="ja-JP" sz="1100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 </a:t>
            </a:r>
            <a:r>
              <a:rPr lang="en-US" altLang="ja-JP" sz="1100" err="1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pagkahulog</a:t>
            </a:r>
            <a:r>
              <a:rPr lang="en-US" altLang="ja-JP" sz="1100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 ng </a:t>
            </a:r>
            <a:r>
              <a:rPr lang="en-US" altLang="ja-JP" sz="1100" err="1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pagganap</a:t>
            </a:r>
            <a:r>
              <a:rPr lang="en-US" altLang="ja-JP" sz="1100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, </a:t>
            </a:r>
            <a:r>
              <a:rPr lang="en-US" altLang="ja-JP" sz="1100" err="1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atbp</a:t>
            </a:r>
            <a:r>
              <a:rPr lang="en-US" altLang="ja-JP" sz="1100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. at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altLang="ja-JP" sz="1100" err="1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Dapat</a:t>
            </a:r>
            <a:r>
              <a:rPr lang="en-US" altLang="ja-JP" sz="1100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 </a:t>
            </a:r>
            <a:r>
              <a:rPr lang="en-US" altLang="ja-JP" sz="1100" err="1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itong</a:t>
            </a:r>
            <a:r>
              <a:rPr lang="en-US" altLang="ja-JP" sz="1100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 </a:t>
            </a:r>
            <a:r>
              <a:rPr lang="en-US" altLang="ja-JP" sz="1100" err="1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suriin</a:t>
            </a:r>
            <a:r>
              <a:rPr lang="en-US" altLang="ja-JP" sz="1100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 </a:t>
            </a:r>
            <a:r>
              <a:rPr lang="en-US" altLang="ja-JP" sz="1100" err="1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paminsan-minsan</a:t>
            </a:r>
            <a:r>
              <a:rPr lang="en-US" altLang="ja-JP" sz="1100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 para </a:t>
            </a:r>
            <a:r>
              <a:rPr lang="en-US" altLang="ja-JP" sz="1100" err="1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sa</a:t>
            </a:r>
            <a:r>
              <a:rPr lang="en-US" altLang="ja-JP" sz="1100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 </a:t>
            </a:r>
            <a:r>
              <a:rPr lang="en-US" altLang="ja-JP" sz="1100" err="1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anumang</a:t>
            </a:r>
            <a:r>
              <a:rPr lang="en-US" altLang="ja-JP" sz="1100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 </a:t>
            </a:r>
            <a:r>
              <a:rPr lang="en-US" altLang="ja-JP" sz="1100" err="1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mga</a:t>
            </a:r>
            <a:r>
              <a:rPr lang="en-US" altLang="ja-JP" sz="1100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 </a:t>
            </a:r>
            <a:r>
              <a:rPr lang="en-US" altLang="ja-JP" sz="1100" err="1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abnormalidad</a:t>
            </a:r>
            <a:r>
              <a:rPr lang="en-US" altLang="ja-JP" sz="1100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 </a:t>
            </a:r>
            <a:r>
              <a:rPr lang="en-US" altLang="ja-JP" sz="1100" err="1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sa</a:t>
            </a:r>
            <a:r>
              <a:rPr lang="en-US" altLang="ja-JP" sz="1100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 </a:t>
            </a:r>
            <a:r>
              <a:rPr lang="en-US" altLang="ja-JP" sz="1100" err="1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kagamitan</a:t>
            </a:r>
            <a:r>
              <a:rPr lang="en-US" altLang="ja-JP" sz="1100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 </a:t>
            </a:r>
            <a:r>
              <a:rPr lang="en-US" altLang="ja-JP" sz="1100" err="1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sa</a:t>
            </a:r>
            <a:r>
              <a:rPr lang="en-US" altLang="ja-JP" sz="1100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 </a:t>
            </a:r>
            <a:r>
              <a:rPr lang="en-US" altLang="ja-JP" sz="1100" err="1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pag</a:t>
            </a:r>
            <a:r>
              <a:rPr lang="en-US" altLang="ja-JP" sz="1100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-install, </a:t>
            </a:r>
            <a:r>
              <a:rPr lang="en-US" altLang="ja-JP" sz="1100" err="1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atbp</a:t>
            </a:r>
            <a:r>
              <a:rPr lang="en-US" altLang="ja-JP" sz="1100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.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endParaRPr lang="en-US" altLang="ja-JP" sz="1100">
              <a:solidFill>
                <a:prstClr val="black"/>
              </a:solidFill>
              <a:latin typeface="Arial" panose="020B0604020202020204" pitchFamily="34" charset="0"/>
              <a:ea typeface="Meiryo UI" panose="020B0604030504040204" pitchFamily="50" charset="-128"/>
              <a:cs typeface="Arial" panose="020B060402020202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altLang="ja-JP" sz="1100" b="1" u="sng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(5) </a:t>
            </a:r>
            <a:r>
              <a:rPr lang="en-US" altLang="ja-JP" sz="1100" b="1" u="sng" err="1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Pagbabawal</a:t>
            </a:r>
            <a:r>
              <a:rPr lang="en-US" altLang="ja-JP" sz="1100" b="1" u="sng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 </a:t>
            </a:r>
            <a:r>
              <a:rPr lang="en-US" altLang="ja-JP" sz="1100" b="1" u="sng" err="1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sa</a:t>
            </a:r>
            <a:r>
              <a:rPr lang="en-US" altLang="ja-JP" sz="1100" b="1" u="sng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 </a:t>
            </a:r>
            <a:r>
              <a:rPr lang="en-US" altLang="ja-JP" sz="1100" b="1" u="sng" err="1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trabaho</a:t>
            </a:r>
            <a:r>
              <a:rPr lang="en-US" altLang="ja-JP" sz="1100" b="1" u="sng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 </a:t>
            </a:r>
            <a:r>
              <a:rPr lang="en-US" altLang="ja-JP" sz="1100" b="1" u="sng" err="1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sa</a:t>
            </a:r>
            <a:r>
              <a:rPr lang="en-US" altLang="ja-JP" sz="1100" b="1" u="sng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 </a:t>
            </a:r>
            <a:r>
              <a:rPr lang="en-US" altLang="ja-JP" sz="1100" b="1" u="sng" err="1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masamang</a:t>
            </a:r>
            <a:r>
              <a:rPr lang="en-US" altLang="ja-JP" sz="1100" b="1" u="sng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 </a:t>
            </a:r>
            <a:r>
              <a:rPr lang="en-US" altLang="ja-JP" sz="1100" b="1" u="sng" err="1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panahon</a:t>
            </a:r>
            <a:r>
              <a:rPr lang="en-US" altLang="ja-JP" sz="1100" b="1" u="sng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 (</a:t>
            </a:r>
            <a:r>
              <a:rPr lang="en-US" altLang="ja-JP" sz="1100" b="1" u="sng" err="1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na</a:t>
            </a:r>
            <a:r>
              <a:rPr lang="en-US" altLang="ja-JP" sz="1100" b="1" u="sng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 may </a:t>
            </a:r>
            <a:r>
              <a:rPr lang="en-US" altLang="ja-JP" sz="1100" b="1" u="sng" err="1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kaugnayan</a:t>
            </a:r>
            <a:r>
              <a:rPr lang="en-US" altLang="ja-JP" sz="1100" b="1" u="sng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 </a:t>
            </a:r>
            <a:r>
              <a:rPr lang="en-US" altLang="ja-JP" sz="1100" b="1" u="sng" err="1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sa</a:t>
            </a:r>
            <a:r>
              <a:rPr lang="en-US" altLang="ja-JP" sz="1100" b="1" u="sng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 </a:t>
            </a:r>
            <a:r>
              <a:rPr lang="en-US" altLang="ja-JP" sz="1100" b="1" u="sng" err="1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Artikulo</a:t>
            </a:r>
            <a:r>
              <a:rPr lang="en-US" altLang="ja-JP" sz="1100" b="1" u="sng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 522 ng Mga </a:t>
            </a:r>
            <a:r>
              <a:rPr lang="en-US" altLang="ja-JP" sz="1100" b="1" u="sng" err="1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Regulasyon</a:t>
            </a:r>
            <a:r>
              <a:rPr lang="en-US" altLang="ja-JP" sz="1100" b="1" u="sng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 </a:t>
            </a:r>
            <a:r>
              <a:rPr lang="en-US" altLang="ja-JP" sz="1100" b="1" u="sng" err="1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sa</a:t>
            </a:r>
            <a:r>
              <a:rPr lang="en-US" altLang="ja-JP" sz="1100" b="1" u="sng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 </a:t>
            </a:r>
            <a:r>
              <a:rPr lang="en-US" altLang="ja-JP" sz="1100" b="1" u="sng" err="1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Kaligtasan</a:t>
            </a:r>
            <a:r>
              <a:rPr lang="en-US" altLang="ja-JP" sz="1100" b="1" u="sng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 at </a:t>
            </a:r>
            <a:r>
              <a:rPr lang="en-US" altLang="ja-JP" sz="1100" b="1" u="sng" err="1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Kalusugan</a:t>
            </a:r>
            <a:r>
              <a:rPr lang="en-US" altLang="ja-JP" sz="1100" b="1" u="sng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)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ja-JP" altLang="en-US" sz="1100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・ </a:t>
            </a:r>
            <a:r>
              <a:rPr lang="en-US" altLang="ja-JP" sz="1100" err="1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Kapag</a:t>
            </a:r>
            <a:r>
              <a:rPr lang="en-US" altLang="ja-JP" sz="1100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 </a:t>
            </a:r>
            <a:r>
              <a:rPr lang="en-US" altLang="ja-JP" sz="1100" err="1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nagtatrabaho</a:t>
            </a:r>
            <a:r>
              <a:rPr lang="en-US" altLang="ja-JP" sz="1100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 </a:t>
            </a:r>
            <a:r>
              <a:rPr lang="en-US" altLang="ja-JP" sz="1100" err="1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sa</a:t>
            </a:r>
            <a:r>
              <a:rPr lang="en-US" altLang="ja-JP" sz="1100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 </a:t>
            </a:r>
            <a:r>
              <a:rPr lang="en-US" altLang="ja-JP" sz="1100" err="1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isang</a:t>
            </a:r>
            <a:r>
              <a:rPr lang="en-US" altLang="ja-JP" sz="1100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 </a:t>
            </a:r>
            <a:r>
              <a:rPr lang="en-US" altLang="ja-JP" sz="1100" err="1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lugar</a:t>
            </a:r>
            <a:r>
              <a:rPr lang="en-US" altLang="ja-JP" sz="1100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 </a:t>
            </a:r>
            <a:r>
              <a:rPr lang="en-US" altLang="ja-JP" sz="1100" err="1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na</a:t>
            </a:r>
            <a:r>
              <a:rPr lang="en-US" altLang="ja-JP" sz="1100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 may </a:t>
            </a:r>
            <a:r>
              <a:rPr lang="en-US" altLang="ja-JP" sz="1100" err="1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taas</a:t>
            </a:r>
            <a:r>
              <a:rPr lang="en-US" altLang="ja-JP" sz="1100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 </a:t>
            </a:r>
            <a:r>
              <a:rPr lang="en-US" altLang="ja-JP" sz="1100" err="1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na</a:t>
            </a:r>
            <a:r>
              <a:rPr lang="en-US" altLang="ja-JP" sz="1100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 2 metro o </a:t>
            </a:r>
            <a:r>
              <a:rPr lang="en-US" altLang="ja-JP" sz="1100" err="1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higit</a:t>
            </a:r>
            <a:r>
              <a:rPr lang="en-US" altLang="ja-JP" sz="1100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 pa, ang operator ng </a:t>
            </a:r>
            <a:r>
              <a:rPr lang="en-US" altLang="ja-JP" sz="1100" err="1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negosyo</a:t>
            </a:r>
            <a:r>
              <a:rPr lang="en-US" altLang="ja-JP" sz="1100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 ay </a:t>
            </a:r>
            <a:r>
              <a:rPr lang="en-US" altLang="ja-JP" sz="1100" err="1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kailangang</a:t>
            </a:r>
            <a:r>
              <a:rPr lang="en-US" altLang="ja-JP" sz="1100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 </a:t>
            </a:r>
            <a:r>
              <a:rPr lang="en-US" altLang="ja-JP" sz="1100" err="1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gawin</a:t>
            </a:r>
            <a:r>
              <a:rPr lang="en-US" altLang="ja-JP" sz="1100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 </a:t>
            </a:r>
            <a:r>
              <a:rPr lang="en-US" altLang="ja-JP" sz="1100" err="1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ito</a:t>
            </a:r>
            <a:r>
              <a:rPr lang="en-US" altLang="ja-JP" sz="1100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 </a:t>
            </a:r>
            <a:r>
              <a:rPr lang="en-US" altLang="ja-JP" sz="1100" err="1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dahil</a:t>
            </a:r>
            <a:r>
              <a:rPr lang="en-US" altLang="ja-JP" sz="1100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 </a:t>
            </a:r>
            <a:r>
              <a:rPr lang="en-US" altLang="ja-JP" sz="1100" err="1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sa</a:t>
            </a:r>
            <a:r>
              <a:rPr lang="en-US" altLang="ja-JP" sz="1100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 </a:t>
            </a:r>
            <a:r>
              <a:rPr lang="en-US" altLang="ja-JP" sz="1100" err="1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masamang</a:t>
            </a:r>
            <a:r>
              <a:rPr lang="en-US" altLang="ja-JP" sz="1100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 </a:t>
            </a:r>
            <a:r>
              <a:rPr lang="en-US" altLang="ja-JP" sz="1100" err="1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panahon</a:t>
            </a:r>
            <a:r>
              <a:rPr lang="en-US" altLang="ja-JP" sz="1100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 </a:t>
            </a:r>
            <a:r>
              <a:rPr lang="en-US" altLang="ja-JP" sz="1100" err="1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tulad</a:t>
            </a:r>
            <a:r>
              <a:rPr lang="en-US" altLang="ja-JP" sz="1100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 ng </a:t>
            </a:r>
            <a:r>
              <a:rPr lang="en-US" altLang="ja-JP" sz="1100" err="1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malakas</a:t>
            </a:r>
            <a:r>
              <a:rPr lang="en-US" altLang="ja-JP" sz="1100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 </a:t>
            </a:r>
            <a:r>
              <a:rPr lang="en-US" altLang="ja-JP" sz="1100" err="1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na</a:t>
            </a:r>
            <a:r>
              <a:rPr lang="en-US" altLang="ja-JP" sz="1100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 </a:t>
            </a:r>
            <a:r>
              <a:rPr lang="en-US" altLang="ja-JP" sz="1100" err="1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hangin</a:t>
            </a:r>
            <a:r>
              <a:rPr lang="en-US" altLang="ja-JP" sz="1100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, </a:t>
            </a:r>
            <a:r>
              <a:rPr lang="en-US" altLang="ja-JP" sz="1100" err="1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malakas</a:t>
            </a:r>
            <a:r>
              <a:rPr lang="en-US" altLang="ja-JP" sz="1100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 </a:t>
            </a:r>
            <a:r>
              <a:rPr lang="en-US" altLang="ja-JP" sz="1100" err="1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na</a:t>
            </a:r>
            <a:r>
              <a:rPr lang="en-US" altLang="ja-JP" sz="1100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 </a:t>
            </a:r>
            <a:r>
              <a:rPr lang="en-US" altLang="ja-JP" sz="1100" err="1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ulan</a:t>
            </a:r>
            <a:r>
              <a:rPr lang="en-US" altLang="ja-JP" sz="1100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, at </a:t>
            </a:r>
            <a:r>
              <a:rPr lang="en-US" altLang="ja-JP" sz="1100" err="1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malakas</a:t>
            </a:r>
            <a:r>
              <a:rPr lang="en-US" altLang="ja-JP" sz="1100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 </a:t>
            </a:r>
            <a:r>
              <a:rPr lang="en-US" altLang="ja-JP" sz="1100" err="1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na</a:t>
            </a:r>
            <a:r>
              <a:rPr lang="en-US" altLang="ja-JP" sz="1100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 </a:t>
            </a:r>
            <a:r>
              <a:rPr lang="en-US" altLang="ja-JP" sz="1100" err="1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niyebe</a:t>
            </a:r>
            <a:r>
              <a:rPr lang="en-US" altLang="ja-JP" sz="1100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.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altLang="ja-JP" sz="1100" err="1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Kapag</a:t>
            </a:r>
            <a:r>
              <a:rPr lang="en-US" altLang="ja-JP" sz="1100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 ang </a:t>
            </a:r>
            <a:r>
              <a:rPr lang="en-US" altLang="ja-JP" sz="1100" err="1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panganib</a:t>
            </a:r>
            <a:r>
              <a:rPr lang="en-US" altLang="ja-JP" sz="1100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 ay </a:t>
            </a:r>
            <a:r>
              <a:rPr lang="en-US" altLang="ja-JP" sz="1100" err="1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inaasahan</a:t>
            </a:r>
            <a:r>
              <a:rPr lang="en-US" altLang="ja-JP" sz="1100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 </a:t>
            </a:r>
            <a:r>
              <a:rPr lang="en-US" altLang="ja-JP" sz="1100" err="1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sa</a:t>
            </a:r>
            <a:r>
              <a:rPr lang="en-US" altLang="ja-JP" sz="1100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 </a:t>
            </a:r>
            <a:r>
              <a:rPr lang="en-US" altLang="ja-JP" sz="1100" err="1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pagganap</a:t>
            </a:r>
            <a:r>
              <a:rPr lang="en-US" altLang="ja-JP" sz="1100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 ng </a:t>
            </a:r>
            <a:r>
              <a:rPr lang="en-US" altLang="ja-JP" sz="1100" err="1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trabaho</a:t>
            </a:r>
            <a:r>
              <a:rPr lang="en-US" altLang="ja-JP" sz="1100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, ang </a:t>
            </a:r>
            <a:r>
              <a:rPr lang="en-US" altLang="ja-JP" sz="1100" err="1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mga</a:t>
            </a:r>
            <a:r>
              <a:rPr lang="en-US" altLang="ja-JP" sz="1100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 </a:t>
            </a:r>
            <a:r>
              <a:rPr lang="en-US" altLang="ja-JP" sz="1100" err="1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manggagawa</a:t>
            </a:r>
            <a:r>
              <a:rPr lang="en-US" altLang="ja-JP" sz="1100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 ay </a:t>
            </a:r>
            <a:r>
              <a:rPr lang="en-US" altLang="ja-JP" sz="1100" err="1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hindi</a:t>
            </a:r>
            <a:r>
              <a:rPr lang="en-US" altLang="ja-JP" sz="1100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 </a:t>
            </a:r>
            <a:r>
              <a:rPr lang="en-US" altLang="ja-JP" sz="1100" err="1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dapat</a:t>
            </a:r>
            <a:r>
              <a:rPr lang="en-US" altLang="ja-JP" sz="1100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 </a:t>
            </a:r>
            <a:r>
              <a:rPr lang="en-US" altLang="ja-JP" sz="1100" err="1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makisali</a:t>
            </a:r>
            <a:r>
              <a:rPr lang="en-US" altLang="ja-JP" sz="1100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 </a:t>
            </a:r>
            <a:r>
              <a:rPr lang="en-US" altLang="ja-JP" sz="1100" err="1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sa</a:t>
            </a:r>
            <a:r>
              <a:rPr lang="en-US" altLang="ja-JP" sz="1100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 </a:t>
            </a:r>
            <a:r>
              <a:rPr lang="en-US" altLang="ja-JP" sz="1100" err="1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trabaho</a:t>
            </a:r>
            <a:r>
              <a:rPr lang="en-US" altLang="ja-JP" sz="1100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.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endParaRPr lang="en-US" altLang="ja-JP" sz="1100">
              <a:solidFill>
                <a:prstClr val="black"/>
              </a:solidFill>
              <a:latin typeface="Arial" panose="020B0604020202020204" pitchFamily="34" charset="0"/>
              <a:ea typeface="Meiryo UI" panose="020B0604030504040204" pitchFamily="50" charset="-128"/>
              <a:cs typeface="Arial" panose="020B060402020202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altLang="ja-JP" sz="1100" b="1" u="sng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(6) </a:t>
            </a:r>
            <a:r>
              <a:rPr lang="en-US" altLang="ja-JP" sz="1100" b="1" u="sng" err="1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Pagpapanatili</a:t>
            </a:r>
            <a:r>
              <a:rPr lang="en-US" altLang="ja-JP" sz="1100" b="1" u="sng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 ng </a:t>
            </a:r>
            <a:r>
              <a:rPr lang="en-US" altLang="ja-JP" sz="1100" b="1" u="sng" err="1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liwanag</a:t>
            </a:r>
            <a:r>
              <a:rPr lang="en-US" altLang="ja-JP" sz="1100" b="1" u="sng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 (</a:t>
            </a:r>
            <a:r>
              <a:rPr lang="en-US" altLang="ja-JP" sz="1100" b="1" u="sng" err="1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na</a:t>
            </a:r>
            <a:r>
              <a:rPr lang="en-US" altLang="ja-JP" sz="1100" b="1" u="sng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 may </a:t>
            </a:r>
            <a:r>
              <a:rPr lang="en-US" altLang="ja-JP" sz="1100" b="1" u="sng" err="1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kaugnayan</a:t>
            </a:r>
            <a:r>
              <a:rPr lang="en-US" altLang="ja-JP" sz="1100" b="1" u="sng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 </a:t>
            </a:r>
            <a:r>
              <a:rPr lang="en-US" altLang="ja-JP" sz="1100" b="1" u="sng" err="1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sa</a:t>
            </a:r>
            <a:r>
              <a:rPr lang="en-US" altLang="ja-JP" sz="1100" b="1" u="sng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 </a:t>
            </a:r>
            <a:r>
              <a:rPr lang="en-US" altLang="ja-JP" sz="1100" b="1" u="sng" err="1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Artikulo</a:t>
            </a:r>
            <a:r>
              <a:rPr lang="en-US" altLang="ja-JP" sz="1100" b="1" u="sng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 523 ng Mga </a:t>
            </a:r>
            <a:r>
              <a:rPr lang="en-US" altLang="ja-JP" sz="1100" b="1" u="sng" err="1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Regulasyon</a:t>
            </a:r>
            <a:r>
              <a:rPr lang="en-US" altLang="ja-JP" sz="1100" b="1" u="sng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 </a:t>
            </a:r>
            <a:r>
              <a:rPr lang="en-US" altLang="ja-JP" sz="1100" b="1" u="sng" err="1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sa</a:t>
            </a:r>
            <a:r>
              <a:rPr lang="en-US" altLang="ja-JP" sz="1100" b="1" u="sng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 </a:t>
            </a:r>
            <a:r>
              <a:rPr lang="en-US" altLang="ja-JP" sz="1100" b="1" u="sng" err="1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Kaligtasan</a:t>
            </a:r>
            <a:r>
              <a:rPr lang="en-US" altLang="ja-JP" sz="1100" b="1" u="sng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 at </a:t>
            </a:r>
            <a:r>
              <a:rPr lang="en-US" altLang="ja-JP" sz="1100" b="1" u="sng" err="1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Kalusugan</a:t>
            </a:r>
            <a:r>
              <a:rPr lang="en-US" altLang="ja-JP" sz="1100" b="1" u="sng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)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ja-JP" altLang="en-US" sz="1100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・ </a:t>
            </a:r>
            <a:r>
              <a:rPr lang="en-US" altLang="ja-JP" sz="1100" err="1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Kapag</a:t>
            </a:r>
            <a:r>
              <a:rPr lang="en-US" altLang="ja-JP" sz="1100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 ang operator ng </a:t>
            </a:r>
            <a:r>
              <a:rPr lang="en-US" altLang="ja-JP" sz="1100" err="1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negosyo</a:t>
            </a:r>
            <a:r>
              <a:rPr lang="en-US" altLang="ja-JP" sz="1100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 ay </a:t>
            </a:r>
            <a:r>
              <a:rPr lang="en-US" altLang="ja-JP" sz="1100" err="1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nagtatrabaho</a:t>
            </a:r>
            <a:r>
              <a:rPr lang="en-US" altLang="ja-JP" sz="1100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 </a:t>
            </a:r>
            <a:r>
              <a:rPr lang="en-US" altLang="ja-JP" sz="1100" err="1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sa</a:t>
            </a:r>
            <a:r>
              <a:rPr lang="en-US" altLang="ja-JP" sz="1100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 </a:t>
            </a:r>
            <a:r>
              <a:rPr lang="en-US" altLang="ja-JP" sz="1100" err="1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isang</a:t>
            </a:r>
            <a:r>
              <a:rPr lang="en-US" altLang="ja-JP" sz="1100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 </a:t>
            </a:r>
            <a:r>
              <a:rPr lang="en-US" altLang="ja-JP" sz="1100" err="1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lugar</a:t>
            </a:r>
            <a:r>
              <a:rPr lang="en-US" altLang="ja-JP" sz="1100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 </a:t>
            </a:r>
            <a:r>
              <a:rPr lang="en-US" altLang="ja-JP" sz="1100" err="1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na</a:t>
            </a:r>
            <a:r>
              <a:rPr lang="en-US" altLang="ja-JP" sz="1100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 may </a:t>
            </a:r>
            <a:r>
              <a:rPr lang="en-US" altLang="ja-JP" sz="1100" err="1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taas</a:t>
            </a:r>
            <a:r>
              <a:rPr lang="en-US" altLang="ja-JP" sz="1100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 </a:t>
            </a:r>
            <a:r>
              <a:rPr lang="en-US" altLang="ja-JP" sz="1100" err="1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na</a:t>
            </a:r>
            <a:r>
              <a:rPr lang="en-US" altLang="ja-JP" sz="1100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 2 metro o </a:t>
            </a:r>
            <a:r>
              <a:rPr lang="en-US" altLang="ja-JP" sz="1100" err="1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higit</a:t>
            </a:r>
            <a:r>
              <a:rPr lang="en-US" altLang="ja-JP" sz="1100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 pa, ang illuminance </a:t>
            </a:r>
            <a:r>
              <a:rPr lang="en-US" altLang="ja-JP" sz="1100" err="1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na</a:t>
            </a:r>
            <a:r>
              <a:rPr lang="en-US" altLang="ja-JP" sz="1100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 </a:t>
            </a:r>
            <a:r>
              <a:rPr lang="en-US" altLang="ja-JP" sz="1100" err="1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kinakailangan</a:t>
            </a:r>
            <a:r>
              <a:rPr lang="en-US" altLang="ja-JP" sz="1100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 </a:t>
            </a:r>
            <a:r>
              <a:rPr lang="en-US" altLang="ja-JP" sz="1100" err="1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upang</a:t>
            </a:r>
            <a:r>
              <a:rPr lang="en-US" altLang="ja-JP" sz="1100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 </a:t>
            </a:r>
            <a:r>
              <a:rPr lang="en-US" altLang="ja-JP" sz="1100" err="1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maisagawa</a:t>
            </a:r>
            <a:r>
              <a:rPr lang="en-US" altLang="ja-JP" sz="1100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 ang </a:t>
            </a:r>
            <a:r>
              <a:rPr lang="en-US" altLang="ja-JP" sz="1100" err="1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trabaho</a:t>
            </a:r>
            <a:r>
              <a:rPr lang="en-US" altLang="ja-JP" sz="1100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 </a:t>
            </a:r>
            <a:r>
              <a:rPr lang="en-US" altLang="ja-JP" sz="1100" err="1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nang</a:t>
            </a:r>
            <a:r>
              <a:rPr lang="en-US" altLang="ja-JP" sz="1100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 </a:t>
            </a:r>
            <a:r>
              <a:rPr lang="en-US" altLang="ja-JP" sz="1100" err="1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ligtas</a:t>
            </a:r>
            <a:r>
              <a:rPr lang="en-US" altLang="ja-JP" sz="1100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.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altLang="ja-JP" sz="1100" err="1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Dapat</a:t>
            </a:r>
            <a:r>
              <a:rPr lang="en-US" altLang="ja-JP" sz="1100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 </a:t>
            </a:r>
            <a:r>
              <a:rPr lang="en-US" altLang="ja-JP" sz="1100" err="1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panatilihin</a:t>
            </a:r>
            <a:r>
              <a:rPr lang="en-US" altLang="ja-JP" sz="1100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.</a:t>
            </a:r>
            <a:endParaRPr lang="ja-JP" altLang="en-US" sz="1100">
              <a:solidFill>
                <a:prstClr val="black"/>
              </a:solidFill>
              <a:latin typeface="Arial" panose="020B0604020202020204" pitchFamily="34" charset="0"/>
              <a:ea typeface="Meiryo UI" panose="020B0604030504040204" pitchFamily="50" charset="-128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6813851"/>
      </p:ext>
    </p:extLst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3"/>
          <p:cNvSpPr>
            <a:spLocks noGrp="1"/>
          </p:cNvSpPr>
          <p:nvPr>
            <p:ph type="title"/>
          </p:nvPr>
        </p:nvSpPr>
        <p:spPr>
          <a:xfrm>
            <a:off x="628650" y="180588"/>
            <a:ext cx="8045450" cy="569807"/>
          </a:xfrm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r>
              <a:rPr lang="en-US" altLang="ja-JP" sz="2400" b="1">
                <a:latin typeface="Meiryo UI" panose="020B0604030504040204" pitchFamily="50" charset="-128"/>
                <a:ea typeface="Meiryo UI" panose="020B0604030504040204" pitchFamily="50" charset="-128"/>
              </a:rPr>
              <a:t>Mga </a:t>
            </a:r>
            <a:r>
              <a:rPr lang="en-US" altLang="ja-JP" sz="2400" b="1" err="1">
                <a:latin typeface="Meiryo UI" panose="020B0604030504040204" pitchFamily="50" charset="-128"/>
                <a:ea typeface="Meiryo UI" panose="020B0604030504040204" pitchFamily="50" charset="-128"/>
              </a:rPr>
              <a:t>Naaangkop</a:t>
            </a:r>
            <a:r>
              <a:rPr lang="en-US" altLang="ja-JP" sz="2400" b="1">
                <a:latin typeface="Meiryo UI" panose="020B0604030504040204" pitchFamily="50" charset="-128"/>
                <a:ea typeface="Meiryo UI" panose="020B0604030504040204" pitchFamily="50" charset="-128"/>
              </a:rPr>
              <a:t> </a:t>
            </a:r>
            <a:r>
              <a:rPr lang="en-US" altLang="ja-JP" sz="2400" b="1" err="1">
                <a:latin typeface="Meiryo UI" panose="020B0604030504040204" pitchFamily="50" charset="-128"/>
                <a:ea typeface="Meiryo UI" panose="020B0604030504040204" pitchFamily="50" charset="-128"/>
              </a:rPr>
              <a:t>na</a:t>
            </a:r>
            <a:r>
              <a:rPr lang="en-US" altLang="ja-JP" sz="2400" b="1">
                <a:latin typeface="Meiryo UI" panose="020B0604030504040204" pitchFamily="50" charset="-128"/>
                <a:ea typeface="Meiryo UI" panose="020B0604030504040204" pitchFamily="50" charset="-128"/>
              </a:rPr>
              <a:t> Batas at </a:t>
            </a:r>
            <a:r>
              <a:rPr lang="en-US" altLang="ja-JP" sz="2400" b="1" err="1">
                <a:latin typeface="Meiryo UI" panose="020B0604030504040204" pitchFamily="50" charset="-128"/>
                <a:ea typeface="Meiryo UI" panose="020B0604030504040204" pitchFamily="50" charset="-128"/>
              </a:rPr>
              <a:t>Regulasyon</a:t>
            </a:r>
            <a:r>
              <a:rPr lang="en-US" altLang="ja-JP" sz="2400" b="1">
                <a:latin typeface="Meiryo UI" panose="020B0604030504040204" pitchFamily="50" charset="-128"/>
                <a:ea typeface="Meiryo UI" panose="020B0604030504040204" pitchFamily="50" charset="-128"/>
              </a:rPr>
              <a:t> </a:t>
            </a:r>
            <a:r>
              <a:rPr lang="ja-JP" altLang="en-US" sz="2400" b="1">
                <a:latin typeface="Meiryo UI" panose="020B0604030504040204" pitchFamily="50" charset="-128"/>
                <a:ea typeface="Meiryo UI" panose="020B0604030504040204" pitchFamily="50" charset="-128"/>
              </a:rPr>
              <a:t>（１０）</a:t>
            </a:r>
            <a:endParaRPr kumimoji="1" lang="ja-JP" altLang="en-US" sz="2400" b="1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4572000" y="6400413"/>
            <a:ext cx="3598662" cy="27699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r"/>
            <a:r>
              <a:rPr lang="en-US" altLang="ja-JP" sz="1200" dirty="0" err="1">
                <a:solidFill>
                  <a:prstClr val="black"/>
                </a:solidFill>
              </a:rPr>
              <a:t>teksto</a:t>
            </a:r>
            <a:r>
              <a:rPr lang="en-US" altLang="ja-JP" sz="1200" dirty="0">
                <a:solidFill>
                  <a:prstClr val="black"/>
                </a:solidFill>
              </a:rPr>
              <a:t> p.</a:t>
            </a:r>
            <a:r>
              <a:rPr lang="ja-JP" altLang="en-US" sz="1200" dirty="0">
                <a:solidFill>
                  <a:prstClr val="black"/>
                </a:solidFill>
              </a:rPr>
              <a:t>２０２</a:t>
            </a:r>
            <a:r>
              <a:rPr lang="en-US" altLang="ja-JP" sz="1200" dirty="0">
                <a:solidFill>
                  <a:prstClr val="black"/>
                </a:solidFill>
              </a:rPr>
              <a:t>/</a:t>
            </a:r>
            <a:r>
              <a:rPr lang="en-US" altLang="ja-JP" sz="1200" dirty="0" err="1">
                <a:solidFill>
                  <a:prstClr val="black"/>
                </a:solidFill>
              </a:rPr>
              <a:t>Suportang</a:t>
            </a:r>
            <a:r>
              <a:rPr lang="en-US" altLang="ja-JP" sz="1200" dirty="0">
                <a:solidFill>
                  <a:prstClr val="black"/>
                </a:solidFill>
              </a:rPr>
              <a:t> </a:t>
            </a:r>
            <a:r>
              <a:rPr lang="en-US" altLang="ja-JP" sz="1200" dirty="0" err="1">
                <a:solidFill>
                  <a:prstClr val="black"/>
                </a:solidFill>
              </a:rPr>
              <a:t>Aklat-Aralin</a:t>
            </a:r>
            <a:r>
              <a:rPr lang="en-US" altLang="ja-JP" sz="1200" dirty="0">
                <a:solidFill>
                  <a:prstClr val="black"/>
                </a:solidFill>
              </a:rPr>
              <a:t> p.</a:t>
            </a:r>
            <a:r>
              <a:rPr lang="ja-JP" altLang="en-US" sz="1200" dirty="0" smtClean="0">
                <a:solidFill>
                  <a:prstClr val="black"/>
                </a:solidFill>
              </a:rPr>
              <a:t>８２－８３</a:t>
            </a:r>
            <a:endParaRPr lang="ja-JP" altLang="en-US" sz="1200" dirty="0">
              <a:solidFill>
                <a:prstClr val="black"/>
              </a:solidFill>
            </a:endParaRP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712B29-8DFD-45C1-BE8F-2E7F44751CDC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94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コンテンツ プレースホルダー 4"/>
          <p:cNvSpPr txBox="1">
            <a:spLocks/>
          </p:cNvSpPr>
          <p:nvPr/>
        </p:nvSpPr>
        <p:spPr>
          <a:xfrm>
            <a:off x="628649" y="852737"/>
            <a:ext cx="7886701" cy="3034831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altLang="ja-JP" sz="1200" b="1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Mga </a:t>
            </a:r>
            <a:r>
              <a:rPr lang="en-US" altLang="ja-JP" sz="1200" b="1" err="1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bagay</a:t>
            </a:r>
            <a:r>
              <a:rPr lang="en-US" altLang="ja-JP" sz="1200" b="1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 </a:t>
            </a:r>
            <a:r>
              <a:rPr lang="en-US" altLang="ja-JP" sz="1200" b="1" err="1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tungkol</a:t>
            </a:r>
            <a:r>
              <a:rPr lang="en-US" altLang="ja-JP" sz="1200" b="1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 </a:t>
            </a:r>
            <a:r>
              <a:rPr lang="en-US" altLang="ja-JP" sz="1200" b="1" err="1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sa</a:t>
            </a:r>
            <a:r>
              <a:rPr lang="en-US" altLang="ja-JP" sz="1200" b="1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 </a:t>
            </a:r>
            <a:r>
              <a:rPr lang="en-US" altLang="ja-JP" sz="1200" b="1" err="1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pag-iwas</a:t>
            </a:r>
            <a:r>
              <a:rPr lang="en-US" altLang="ja-JP" sz="1200" b="1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 </a:t>
            </a:r>
            <a:r>
              <a:rPr lang="en-US" altLang="ja-JP" sz="1200" b="1" err="1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sa</a:t>
            </a:r>
            <a:r>
              <a:rPr lang="en-US" altLang="ja-JP" sz="1200" b="1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 </a:t>
            </a:r>
            <a:r>
              <a:rPr lang="en-US" altLang="ja-JP" sz="1200" b="1" err="1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panganib</a:t>
            </a:r>
            <a:r>
              <a:rPr lang="en-US" altLang="ja-JP" sz="1200" b="1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 </a:t>
            </a:r>
            <a:r>
              <a:rPr lang="en-US" altLang="ja-JP" sz="1200" b="1" err="1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dahil</a:t>
            </a:r>
            <a:r>
              <a:rPr lang="en-US" altLang="ja-JP" sz="1200" b="1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 </a:t>
            </a:r>
            <a:r>
              <a:rPr lang="en-US" altLang="ja-JP" sz="1200" b="1" err="1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sa</a:t>
            </a:r>
            <a:r>
              <a:rPr lang="en-US" altLang="ja-JP" sz="1200" b="1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 </a:t>
            </a:r>
            <a:r>
              <a:rPr lang="en-US" altLang="ja-JP" sz="1200" b="1" err="1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mga</a:t>
            </a:r>
            <a:r>
              <a:rPr lang="en-US" altLang="ja-JP" sz="1200" b="1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 </a:t>
            </a:r>
            <a:r>
              <a:rPr lang="en-US" altLang="ja-JP" sz="1200" b="1" err="1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pag</a:t>
            </a:r>
            <a:r>
              <a:rPr lang="en-US" altLang="ja-JP" sz="1200" b="1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-crash, </a:t>
            </a:r>
            <a:r>
              <a:rPr lang="en-US" altLang="ja-JP" sz="1200" b="1" err="1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pagbagsak</a:t>
            </a:r>
            <a:r>
              <a:rPr lang="en-US" altLang="ja-JP" sz="1200" b="1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 ng </a:t>
            </a:r>
            <a:r>
              <a:rPr lang="en-US" altLang="ja-JP" sz="1200" b="1" err="1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paglipad</a:t>
            </a:r>
            <a:r>
              <a:rPr lang="en-US" altLang="ja-JP" sz="1200" b="1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, </a:t>
            </a:r>
            <a:r>
              <a:rPr lang="en-US" altLang="ja-JP" sz="1200" b="1" err="1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atbp</a:t>
            </a:r>
            <a:r>
              <a:rPr lang="en-US" altLang="ja-JP" sz="1200" b="1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. (</a:t>
            </a:r>
            <a:r>
              <a:rPr lang="en-US" altLang="ja-JP" sz="1200" b="1" err="1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Bahagi</a:t>
            </a:r>
            <a:r>
              <a:rPr lang="en-US" altLang="ja-JP" sz="1200" b="1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 3)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endParaRPr lang="en-US" altLang="ja-JP" sz="1200" b="1">
              <a:solidFill>
                <a:prstClr val="black"/>
              </a:solidFill>
              <a:latin typeface="Arial" panose="020B0604020202020204" pitchFamily="34" charset="0"/>
              <a:ea typeface="Meiryo UI" panose="020B0604030504040204" pitchFamily="50" charset="-128"/>
              <a:cs typeface="Arial" panose="020B060402020202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altLang="ja-JP" sz="1200" b="1" u="sng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(7) Pag-install ng </a:t>
            </a:r>
            <a:r>
              <a:rPr lang="en-US" altLang="ja-JP" sz="1200" b="1" u="sng" err="1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kagamitan</a:t>
            </a:r>
            <a:r>
              <a:rPr lang="en-US" altLang="ja-JP" sz="1200" b="1" u="sng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 para </a:t>
            </a:r>
            <a:r>
              <a:rPr lang="en-US" altLang="ja-JP" sz="1200" b="1" u="sng" err="1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sa</a:t>
            </a:r>
            <a:r>
              <a:rPr lang="en-US" altLang="ja-JP" sz="1200" b="1" u="sng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 </a:t>
            </a:r>
            <a:r>
              <a:rPr lang="en-US" altLang="ja-JP" sz="1200" b="1" u="sng" err="1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pagtaas</a:t>
            </a:r>
            <a:r>
              <a:rPr lang="en-US" altLang="ja-JP" sz="1200" b="1" u="sng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 at </a:t>
            </a:r>
            <a:r>
              <a:rPr lang="en-US" altLang="ja-JP" sz="1200" b="1" u="sng" err="1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pagbaba</a:t>
            </a:r>
            <a:r>
              <a:rPr lang="en-US" altLang="ja-JP" sz="1200" b="1" u="sng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 (</a:t>
            </a:r>
            <a:r>
              <a:rPr lang="en-US" altLang="ja-JP" sz="1200" b="1" u="sng" err="1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na</a:t>
            </a:r>
            <a:r>
              <a:rPr lang="en-US" altLang="ja-JP" sz="1200" b="1" u="sng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 may </a:t>
            </a:r>
            <a:r>
              <a:rPr lang="en-US" altLang="ja-JP" sz="1200" b="1" u="sng" err="1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kaugnayan</a:t>
            </a:r>
            <a:r>
              <a:rPr lang="en-US" altLang="ja-JP" sz="1200" b="1" u="sng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 </a:t>
            </a:r>
            <a:r>
              <a:rPr lang="en-US" altLang="ja-JP" sz="1200" b="1" u="sng" err="1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sa</a:t>
            </a:r>
            <a:r>
              <a:rPr lang="en-US" altLang="ja-JP" sz="1200" b="1" u="sng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 </a:t>
            </a:r>
            <a:r>
              <a:rPr lang="en-US" altLang="ja-JP" sz="1200" b="1" u="sng" err="1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Artikulo</a:t>
            </a:r>
            <a:r>
              <a:rPr lang="en-US" altLang="ja-JP" sz="1200" b="1" u="sng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 526 ng Mga </a:t>
            </a:r>
            <a:r>
              <a:rPr lang="en-US" altLang="ja-JP" sz="1200" b="1" u="sng" err="1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Regulasyon</a:t>
            </a:r>
            <a:r>
              <a:rPr lang="en-US" altLang="ja-JP" sz="1200" b="1" u="sng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 </a:t>
            </a:r>
            <a:r>
              <a:rPr lang="en-US" altLang="ja-JP" sz="1200" b="1" u="sng" err="1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sa</a:t>
            </a:r>
            <a:r>
              <a:rPr lang="en-US" altLang="ja-JP" sz="1200" b="1" u="sng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 </a:t>
            </a:r>
            <a:r>
              <a:rPr lang="en-US" altLang="ja-JP" sz="1200" b="1" u="sng" err="1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Kaligtasan</a:t>
            </a:r>
            <a:r>
              <a:rPr lang="en-US" altLang="ja-JP" sz="1200" b="1" u="sng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 at </a:t>
            </a:r>
            <a:r>
              <a:rPr lang="en-US" altLang="ja-JP" sz="1200" b="1" u="sng" err="1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Kalusugan</a:t>
            </a:r>
            <a:r>
              <a:rPr lang="en-US" altLang="ja-JP" sz="1200" b="1" u="sng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)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altLang="ja-JP" sz="1200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① </a:t>
            </a:r>
            <a:r>
              <a:rPr lang="en-US" altLang="ja-JP" sz="1200" err="1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Kapag</a:t>
            </a:r>
            <a:r>
              <a:rPr lang="en-US" altLang="ja-JP" sz="1200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 ang operator ng </a:t>
            </a:r>
            <a:r>
              <a:rPr lang="en-US" altLang="ja-JP" sz="1200" err="1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negosyo</a:t>
            </a:r>
            <a:r>
              <a:rPr lang="en-US" altLang="ja-JP" sz="1200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 ay </a:t>
            </a:r>
            <a:r>
              <a:rPr lang="en-US" altLang="ja-JP" sz="1200" err="1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nagtatrabaho</a:t>
            </a:r>
            <a:r>
              <a:rPr lang="en-US" altLang="ja-JP" sz="1200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 </a:t>
            </a:r>
            <a:r>
              <a:rPr lang="en-US" altLang="ja-JP" sz="1200" err="1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sa</a:t>
            </a:r>
            <a:r>
              <a:rPr lang="en-US" altLang="ja-JP" sz="1200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 </a:t>
            </a:r>
            <a:r>
              <a:rPr lang="en-US" altLang="ja-JP" sz="1200" err="1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isang</a:t>
            </a:r>
            <a:r>
              <a:rPr lang="en-US" altLang="ja-JP" sz="1200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 </a:t>
            </a:r>
            <a:r>
              <a:rPr lang="en-US" altLang="ja-JP" sz="1200" err="1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lugar</a:t>
            </a:r>
            <a:r>
              <a:rPr lang="en-US" altLang="ja-JP" sz="1200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 kung </a:t>
            </a:r>
            <a:r>
              <a:rPr lang="en-US" altLang="ja-JP" sz="1200" err="1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saan</a:t>
            </a:r>
            <a:r>
              <a:rPr lang="en-US" altLang="ja-JP" sz="1200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 ang </a:t>
            </a:r>
            <a:r>
              <a:rPr lang="en-US" altLang="ja-JP" sz="1200" err="1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taas</a:t>
            </a:r>
            <a:r>
              <a:rPr lang="en-US" altLang="ja-JP" sz="1200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 o </a:t>
            </a:r>
            <a:r>
              <a:rPr lang="en-US" altLang="ja-JP" sz="1200" err="1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lalim</a:t>
            </a:r>
            <a:r>
              <a:rPr lang="en-US" altLang="ja-JP" sz="1200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 ay </a:t>
            </a:r>
            <a:r>
              <a:rPr lang="en-US" altLang="ja-JP" sz="1200" err="1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lumampas</a:t>
            </a:r>
            <a:r>
              <a:rPr lang="en-US" altLang="ja-JP" sz="1200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 </a:t>
            </a:r>
            <a:r>
              <a:rPr lang="en-US" altLang="ja-JP" sz="1200" err="1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sa</a:t>
            </a:r>
            <a:r>
              <a:rPr lang="en-US" altLang="ja-JP" sz="1200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 1.5 metro, </a:t>
            </a:r>
            <a:r>
              <a:rPr lang="en-US" altLang="ja-JP" sz="1200" err="1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ligtas</a:t>
            </a:r>
            <a:r>
              <a:rPr lang="en-US" altLang="ja-JP" sz="1200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 ang </a:t>
            </a:r>
            <a:r>
              <a:rPr lang="en-US" altLang="ja-JP" sz="1200" err="1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mga</a:t>
            </a:r>
            <a:r>
              <a:rPr lang="en-US" altLang="ja-JP" sz="1200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 </a:t>
            </a:r>
            <a:r>
              <a:rPr lang="en-US" altLang="ja-JP" sz="1200" err="1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manggagawang</a:t>
            </a:r>
            <a:r>
              <a:rPr lang="en-US" altLang="ja-JP" sz="1200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 </a:t>
            </a:r>
            <a:r>
              <a:rPr lang="en-US" altLang="ja-JP" sz="1200" err="1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nasa</a:t>
            </a:r>
            <a:r>
              <a:rPr lang="en-US" altLang="ja-JP" sz="1200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 </a:t>
            </a:r>
            <a:r>
              <a:rPr lang="en-US" altLang="ja-JP" sz="1200" err="1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trabaho</a:t>
            </a:r>
            <a:r>
              <a:rPr lang="en-US" altLang="ja-JP" sz="1200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.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altLang="ja-JP" sz="1200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Ang </a:t>
            </a:r>
            <a:r>
              <a:rPr lang="en-US" altLang="ja-JP" sz="1200" err="1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mga</a:t>
            </a:r>
            <a:r>
              <a:rPr lang="en-US" altLang="ja-JP" sz="1200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 </a:t>
            </a:r>
            <a:r>
              <a:rPr lang="en-US" altLang="ja-JP" sz="1200" err="1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kagamitan</a:t>
            </a:r>
            <a:r>
              <a:rPr lang="en-US" altLang="ja-JP" sz="1200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 para </a:t>
            </a:r>
            <a:r>
              <a:rPr lang="en-US" altLang="ja-JP" sz="1200" err="1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sa</a:t>
            </a:r>
            <a:r>
              <a:rPr lang="en-US" altLang="ja-JP" sz="1200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 </a:t>
            </a:r>
            <a:r>
              <a:rPr lang="en-US" altLang="ja-JP" sz="1200" err="1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pagtaas</a:t>
            </a:r>
            <a:r>
              <a:rPr lang="en-US" altLang="ja-JP" sz="1200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 at </a:t>
            </a:r>
            <a:r>
              <a:rPr lang="en-US" altLang="ja-JP" sz="1200" err="1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pagbaba</a:t>
            </a:r>
            <a:r>
              <a:rPr lang="en-US" altLang="ja-JP" sz="1200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 ay </a:t>
            </a:r>
            <a:r>
              <a:rPr lang="en-US" altLang="ja-JP" sz="1200" err="1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dapat</a:t>
            </a:r>
            <a:r>
              <a:rPr lang="en-US" altLang="ja-JP" sz="1200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 </a:t>
            </a:r>
            <a:r>
              <a:rPr lang="en-US" altLang="ja-JP" sz="1200" err="1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ibigay</a:t>
            </a:r>
            <a:r>
              <a:rPr lang="en-US" altLang="ja-JP" sz="1200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. </a:t>
            </a:r>
            <a:r>
              <a:rPr lang="en-US" altLang="ja-JP" sz="1200" err="1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Gayunpaman</a:t>
            </a:r>
            <a:r>
              <a:rPr lang="en-US" altLang="ja-JP" sz="1200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, </a:t>
            </a:r>
            <a:r>
              <a:rPr lang="en-US" altLang="ja-JP" sz="1200" err="1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dahil</a:t>
            </a:r>
            <a:r>
              <a:rPr lang="en-US" altLang="ja-JP" sz="1200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 </a:t>
            </a:r>
            <a:r>
              <a:rPr lang="en-US" altLang="ja-JP" sz="1200" err="1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sa</a:t>
            </a:r>
            <a:r>
              <a:rPr lang="en-US" altLang="ja-JP" sz="1200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 </a:t>
            </a:r>
            <a:r>
              <a:rPr lang="en-US" altLang="ja-JP" sz="1200" err="1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likas</a:t>
            </a:r>
            <a:r>
              <a:rPr lang="en-US" altLang="ja-JP" sz="1200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 </a:t>
            </a:r>
            <a:r>
              <a:rPr lang="en-US" altLang="ja-JP" sz="1200" err="1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na</a:t>
            </a:r>
            <a:r>
              <a:rPr lang="en-US" altLang="ja-JP" sz="1200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 </a:t>
            </a:r>
            <a:r>
              <a:rPr lang="en-US" altLang="ja-JP" sz="1200" err="1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katangian</a:t>
            </a:r>
            <a:r>
              <a:rPr lang="en-US" altLang="ja-JP" sz="1200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 ng </a:t>
            </a:r>
            <a:r>
              <a:rPr lang="en-US" altLang="ja-JP" sz="1200" err="1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trabaho</a:t>
            </a:r>
            <a:r>
              <a:rPr lang="en-US" altLang="ja-JP" sz="1200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, </a:t>
            </a:r>
            <a:r>
              <a:rPr lang="en-US" altLang="ja-JP" sz="1200" err="1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kinakailangan</a:t>
            </a:r>
            <a:r>
              <a:rPr lang="en-US" altLang="ja-JP" sz="1200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 </a:t>
            </a:r>
            <a:r>
              <a:rPr lang="en-US" altLang="ja-JP" sz="1200" err="1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na</a:t>
            </a:r>
            <a:r>
              <a:rPr lang="en-US" altLang="ja-JP" sz="1200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 </a:t>
            </a:r>
            <a:r>
              <a:rPr lang="en-US" altLang="ja-JP" sz="1200" err="1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magbigay</a:t>
            </a:r>
            <a:r>
              <a:rPr lang="en-US" altLang="ja-JP" sz="1200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 ng </a:t>
            </a:r>
            <a:r>
              <a:rPr lang="en-US" altLang="ja-JP" sz="1200" err="1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kagamitan</a:t>
            </a:r>
            <a:r>
              <a:rPr lang="en-US" altLang="ja-JP" sz="1200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 para </a:t>
            </a:r>
            <a:r>
              <a:rPr lang="en-US" altLang="ja-JP" sz="1200" err="1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sa</a:t>
            </a:r>
            <a:r>
              <a:rPr lang="en-US" altLang="ja-JP" sz="1200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 </a:t>
            </a:r>
            <a:r>
              <a:rPr lang="en-US" altLang="ja-JP" sz="1200" err="1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ligtas</a:t>
            </a:r>
            <a:r>
              <a:rPr lang="en-US" altLang="ja-JP" sz="1200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 </a:t>
            </a:r>
            <a:r>
              <a:rPr lang="en-US" altLang="ja-JP" sz="1200" err="1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na</a:t>
            </a:r>
            <a:r>
              <a:rPr lang="en-US" altLang="ja-JP" sz="1200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 </a:t>
            </a:r>
            <a:r>
              <a:rPr lang="en-US" altLang="ja-JP" sz="1200" err="1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pag-akyat</a:t>
            </a:r>
            <a:r>
              <a:rPr lang="en-US" altLang="ja-JP" sz="1200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 at </a:t>
            </a:r>
            <a:r>
              <a:rPr lang="en-US" altLang="ja-JP" sz="1200" err="1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pagbaba</a:t>
            </a:r>
            <a:r>
              <a:rPr lang="en-US" altLang="ja-JP" sz="1200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.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altLang="ja-JP" sz="1200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Hindi </a:t>
            </a:r>
            <a:r>
              <a:rPr lang="en-US" altLang="ja-JP" sz="1200" err="1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ito</a:t>
            </a:r>
            <a:r>
              <a:rPr lang="en-US" altLang="ja-JP" sz="1200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 </a:t>
            </a:r>
            <a:r>
              <a:rPr lang="en-US" altLang="ja-JP" sz="1200" err="1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nalalapat</a:t>
            </a:r>
            <a:r>
              <a:rPr lang="en-US" altLang="ja-JP" sz="1200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 </a:t>
            </a:r>
            <a:r>
              <a:rPr lang="en-US" altLang="ja-JP" sz="1200" err="1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kapag</a:t>
            </a:r>
            <a:r>
              <a:rPr lang="en-US" altLang="ja-JP" sz="1200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 </a:t>
            </a:r>
            <a:r>
              <a:rPr lang="en-US" altLang="ja-JP" sz="1200" err="1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ito</a:t>
            </a:r>
            <a:r>
              <a:rPr lang="en-US" altLang="ja-JP" sz="1200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 ay </a:t>
            </a:r>
            <a:r>
              <a:rPr lang="en-US" altLang="ja-JP" sz="1200" err="1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lubhang</a:t>
            </a:r>
            <a:r>
              <a:rPr lang="en-US" altLang="ja-JP" sz="1200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 </a:t>
            </a:r>
            <a:r>
              <a:rPr lang="en-US" altLang="ja-JP" sz="1200" err="1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mahirap</a:t>
            </a:r>
            <a:r>
              <a:rPr lang="en-US" altLang="ja-JP" sz="1200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.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ja-JP" altLang="en-US" sz="1200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②</a:t>
            </a:r>
            <a:r>
              <a:rPr lang="en-US" altLang="ja-JP" sz="1200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 Ang </a:t>
            </a:r>
            <a:r>
              <a:rPr lang="en-US" altLang="ja-JP" sz="1200" err="1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mga</a:t>
            </a:r>
            <a:r>
              <a:rPr lang="en-US" altLang="ja-JP" sz="1200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 </a:t>
            </a:r>
            <a:r>
              <a:rPr lang="en-US" altLang="ja-JP" sz="1200" err="1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manggagawang</a:t>
            </a:r>
            <a:r>
              <a:rPr lang="en-US" altLang="ja-JP" sz="1200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 </a:t>
            </a:r>
            <a:r>
              <a:rPr lang="en-US" altLang="ja-JP" sz="1200" err="1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nakikibahagi</a:t>
            </a:r>
            <a:r>
              <a:rPr lang="en-US" altLang="ja-JP" sz="1200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 </a:t>
            </a:r>
            <a:r>
              <a:rPr lang="en-US" altLang="ja-JP" sz="1200" err="1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sa</a:t>
            </a:r>
            <a:r>
              <a:rPr lang="en-US" altLang="ja-JP" sz="1200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 </a:t>
            </a:r>
            <a:r>
              <a:rPr lang="en-US" altLang="ja-JP" sz="1200" err="1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gawain</a:t>
            </a:r>
            <a:r>
              <a:rPr lang="en-US" altLang="ja-JP" sz="1200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 ng (1) ay </a:t>
            </a:r>
            <a:r>
              <a:rPr lang="en-US" altLang="ja-JP" sz="1200" err="1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dapat</a:t>
            </a:r>
            <a:r>
              <a:rPr lang="en-US" altLang="ja-JP" sz="1200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 mag-</a:t>
            </a:r>
            <a:r>
              <a:rPr lang="en-US" altLang="ja-JP" sz="1200" err="1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alala</a:t>
            </a:r>
            <a:r>
              <a:rPr lang="en-US" altLang="ja-JP" sz="1200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 kung ang </a:t>
            </a:r>
            <a:r>
              <a:rPr lang="en-US" altLang="ja-JP" sz="1200" err="1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kagamitan</a:t>
            </a:r>
            <a:r>
              <a:rPr lang="en-US" altLang="ja-JP" sz="1200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, </a:t>
            </a:r>
            <a:r>
              <a:rPr lang="en-US" altLang="ja-JP" sz="1200" err="1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atbp</a:t>
            </a:r>
            <a:r>
              <a:rPr lang="en-US" altLang="ja-JP" sz="1200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. para </a:t>
            </a:r>
            <a:r>
              <a:rPr lang="en-US" altLang="ja-JP" sz="1200" err="1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sa</a:t>
            </a:r>
            <a:r>
              <a:rPr lang="en-US" altLang="ja-JP" sz="1200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 </a:t>
            </a:r>
            <a:r>
              <a:rPr lang="en-US" altLang="ja-JP" sz="1200" err="1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ligtas</a:t>
            </a:r>
            <a:r>
              <a:rPr lang="en-US" altLang="ja-JP" sz="1200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 </a:t>
            </a:r>
            <a:r>
              <a:rPr lang="en-US" altLang="ja-JP" sz="1200" err="1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na</a:t>
            </a:r>
            <a:r>
              <a:rPr lang="en-US" altLang="ja-JP" sz="1200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 </a:t>
            </a:r>
            <a:r>
              <a:rPr lang="en-US" altLang="ja-JP" sz="1200" err="1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pag-akyat</a:t>
            </a:r>
            <a:r>
              <a:rPr lang="en-US" altLang="ja-JP" sz="1200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 at </a:t>
            </a:r>
            <a:r>
              <a:rPr lang="en-US" altLang="ja-JP" sz="1200" err="1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pagbaba</a:t>
            </a:r>
            <a:r>
              <a:rPr lang="en-US" altLang="ja-JP" sz="1200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 ay </a:t>
            </a:r>
            <a:r>
              <a:rPr lang="en-US" altLang="ja-JP" sz="1200" err="1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ibinigay</a:t>
            </a:r>
            <a:r>
              <a:rPr lang="en-US" altLang="ja-JP" sz="1200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 </a:t>
            </a:r>
            <a:r>
              <a:rPr lang="en-US" altLang="ja-JP" sz="1200" err="1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alinsunod</a:t>
            </a:r>
            <a:r>
              <a:rPr lang="en-US" altLang="ja-JP" sz="1200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 </a:t>
            </a:r>
            <a:r>
              <a:rPr lang="en-US" altLang="ja-JP" sz="1200" err="1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sa</a:t>
            </a:r>
            <a:r>
              <a:rPr lang="en-US" altLang="ja-JP" sz="1200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 </a:t>
            </a:r>
            <a:r>
              <a:rPr lang="en-US" altLang="ja-JP" sz="1200" err="1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mga</a:t>
            </a:r>
            <a:r>
              <a:rPr lang="en-US" altLang="ja-JP" sz="1200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 </a:t>
            </a:r>
            <a:r>
              <a:rPr lang="en-US" altLang="ja-JP" sz="1200" err="1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probisyon</a:t>
            </a:r>
            <a:r>
              <a:rPr lang="en-US" altLang="ja-JP" sz="1200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 ng </a:t>
            </a:r>
            <a:r>
              <a:rPr lang="en-US" altLang="ja-JP" sz="1200" err="1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pangunahing</a:t>
            </a:r>
            <a:r>
              <a:rPr lang="en-US" altLang="ja-JP" sz="1200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 </a:t>
            </a:r>
            <a:r>
              <a:rPr lang="en-US" altLang="ja-JP" sz="1200" err="1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sugnay</a:t>
            </a:r>
            <a:r>
              <a:rPr lang="en-US" altLang="ja-JP" sz="1200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 ng </a:t>
            </a:r>
            <a:r>
              <a:rPr lang="en-US" altLang="ja-JP" sz="1200" err="1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parehong</a:t>
            </a:r>
            <a:r>
              <a:rPr lang="en-US" altLang="ja-JP" sz="1200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 </a:t>
            </a:r>
            <a:r>
              <a:rPr lang="en-US" altLang="ja-JP" sz="1200" err="1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talata</a:t>
            </a:r>
            <a:r>
              <a:rPr lang="en-US" altLang="ja-JP" sz="1200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.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altLang="ja-JP" sz="1200" err="1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Kailangan</a:t>
            </a:r>
            <a:r>
              <a:rPr lang="en-US" altLang="ja-JP" sz="1200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 </a:t>
            </a:r>
            <a:r>
              <a:rPr lang="en-US" altLang="ja-JP" sz="1200" err="1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mong</a:t>
            </a:r>
            <a:r>
              <a:rPr lang="en-US" altLang="ja-JP" sz="1200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 </a:t>
            </a:r>
            <a:r>
              <a:rPr lang="en-US" altLang="ja-JP" sz="1200" err="1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gumamit</a:t>
            </a:r>
            <a:r>
              <a:rPr lang="en-US" altLang="ja-JP" sz="1200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 ng </a:t>
            </a:r>
            <a:r>
              <a:rPr lang="en-US" altLang="ja-JP" sz="1200" err="1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kagamitan</a:t>
            </a:r>
            <a:r>
              <a:rPr lang="en-US" altLang="ja-JP" sz="1200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 </a:t>
            </a:r>
            <a:r>
              <a:rPr lang="en-US" altLang="ja-JP" sz="1200" err="1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atbp</a:t>
            </a:r>
            <a:r>
              <a:rPr lang="en-US" altLang="ja-JP" sz="1200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.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endParaRPr lang="en-US" altLang="ja-JP" sz="1200" b="1">
              <a:solidFill>
                <a:prstClr val="black"/>
              </a:solidFill>
              <a:latin typeface="Arial" panose="020B0604020202020204" pitchFamily="34" charset="0"/>
              <a:ea typeface="Meiryo UI" panose="020B0604030504040204" pitchFamily="50" charset="-128"/>
              <a:cs typeface="Arial" panose="020B060402020202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altLang="ja-JP" sz="1200" b="1" u="sng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(8) Walang </a:t>
            </a:r>
            <a:r>
              <a:rPr lang="en-US" altLang="ja-JP" sz="1200" b="1" u="sng" err="1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pagpasok</a:t>
            </a:r>
            <a:r>
              <a:rPr lang="en-US" altLang="ja-JP" sz="1200" b="1" u="sng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 (</a:t>
            </a:r>
            <a:r>
              <a:rPr lang="en-US" altLang="ja-JP" sz="1200" b="1" u="sng" err="1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na</a:t>
            </a:r>
            <a:r>
              <a:rPr lang="en-US" altLang="ja-JP" sz="1200" b="1" u="sng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 may </a:t>
            </a:r>
            <a:r>
              <a:rPr lang="en-US" altLang="ja-JP" sz="1200" b="1" u="sng" err="1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kaugnayan</a:t>
            </a:r>
            <a:r>
              <a:rPr lang="en-US" altLang="ja-JP" sz="1200" b="1" u="sng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 </a:t>
            </a:r>
            <a:r>
              <a:rPr lang="en-US" altLang="ja-JP" sz="1200" b="1" u="sng" err="1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sa</a:t>
            </a:r>
            <a:r>
              <a:rPr lang="en-US" altLang="ja-JP" sz="1200" b="1" u="sng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 </a:t>
            </a:r>
            <a:r>
              <a:rPr lang="en-US" altLang="ja-JP" sz="1200" b="1" u="sng" err="1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Artikulo</a:t>
            </a:r>
            <a:r>
              <a:rPr lang="en-US" altLang="ja-JP" sz="1200" b="1" u="sng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 530 ng Mga </a:t>
            </a:r>
            <a:r>
              <a:rPr lang="en-US" altLang="ja-JP" sz="1200" b="1" u="sng" err="1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Regulasyon</a:t>
            </a:r>
            <a:r>
              <a:rPr lang="en-US" altLang="ja-JP" sz="1200" b="1" u="sng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 </a:t>
            </a:r>
            <a:r>
              <a:rPr lang="en-US" altLang="ja-JP" sz="1200" b="1" u="sng" err="1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sa</a:t>
            </a:r>
            <a:r>
              <a:rPr lang="en-US" altLang="ja-JP" sz="1200" b="1" u="sng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 </a:t>
            </a:r>
            <a:r>
              <a:rPr lang="en-US" altLang="ja-JP" sz="1200" b="1" u="sng" err="1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Kaligtasan</a:t>
            </a:r>
            <a:r>
              <a:rPr lang="en-US" altLang="ja-JP" sz="1200" b="1" u="sng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 at </a:t>
            </a:r>
            <a:r>
              <a:rPr lang="en-US" altLang="ja-JP" sz="1200" b="1" u="sng" err="1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Kalusugan</a:t>
            </a:r>
            <a:r>
              <a:rPr lang="en-US" altLang="ja-JP" sz="1200" b="1" u="sng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)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ja-JP" altLang="en-US" sz="1200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・ </a:t>
            </a:r>
            <a:r>
              <a:rPr lang="en-US" altLang="ja-JP" sz="1200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Hindi </a:t>
            </a:r>
            <a:r>
              <a:rPr lang="en-US" altLang="ja-JP" sz="1200" err="1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dapat</a:t>
            </a:r>
            <a:r>
              <a:rPr lang="en-US" altLang="ja-JP" sz="1200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 </a:t>
            </a:r>
            <a:r>
              <a:rPr lang="en-US" altLang="ja-JP" sz="1200" err="1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pahintulutan</a:t>
            </a:r>
            <a:r>
              <a:rPr lang="en-US" altLang="ja-JP" sz="1200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 ng employer ang </a:t>
            </a:r>
            <a:r>
              <a:rPr lang="en-US" altLang="ja-JP" sz="1200" err="1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mga</a:t>
            </a:r>
            <a:r>
              <a:rPr lang="en-US" altLang="ja-JP" sz="1200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 </a:t>
            </a:r>
            <a:r>
              <a:rPr lang="en-US" altLang="ja-JP" sz="1200" err="1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manggagawa</a:t>
            </a:r>
            <a:r>
              <a:rPr lang="en-US" altLang="ja-JP" sz="1200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 </a:t>
            </a:r>
            <a:r>
              <a:rPr lang="en-US" altLang="ja-JP" sz="1200" err="1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maliban</a:t>
            </a:r>
            <a:r>
              <a:rPr lang="en-US" altLang="ja-JP" sz="1200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 </a:t>
            </a:r>
            <a:r>
              <a:rPr lang="en-US" altLang="ja-JP" sz="1200" err="1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sa</a:t>
            </a:r>
            <a:r>
              <a:rPr lang="en-US" altLang="ja-JP" sz="1200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 </a:t>
            </a:r>
            <a:r>
              <a:rPr lang="en-US" altLang="ja-JP" sz="1200" err="1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mga</a:t>
            </a:r>
            <a:r>
              <a:rPr lang="en-US" altLang="ja-JP" sz="1200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 </a:t>
            </a:r>
            <a:r>
              <a:rPr lang="en-US" altLang="ja-JP" sz="1200" err="1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kaugnay</a:t>
            </a:r>
            <a:r>
              <a:rPr lang="en-US" altLang="ja-JP" sz="1200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 </a:t>
            </a:r>
            <a:r>
              <a:rPr lang="en-US" altLang="ja-JP" sz="1200" err="1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na</a:t>
            </a:r>
            <a:r>
              <a:rPr lang="en-US" altLang="ja-JP" sz="1200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 </a:t>
            </a:r>
            <a:r>
              <a:rPr lang="en-US" altLang="ja-JP" sz="1200" err="1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manggagawa</a:t>
            </a:r>
            <a:r>
              <a:rPr lang="en-US" altLang="ja-JP" sz="1200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 </a:t>
            </a:r>
            <a:r>
              <a:rPr lang="en-US" altLang="ja-JP" sz="1200" err="1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na</a:t>
            </a:r>
            <a:r>
              <a:rPr lang="en-US" altLang="ja-JP" sz="1200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 </a:t>
            </a:r>
            <a:r>
              <a:rPr lang="en-US" altLang="ja-JP" sz="1200" err="1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makapasok</a:t>
            </a:r>
            <a:r>
              <a:rPr lang="en-US" altLang="ja-JP" sz="1200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 </a:t>
            </a:r>
            <a:r>
              <a:rPr lang="en-US" altLang="ja-JP" sz="1200" err="1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sa</a:t>
            </a:r>
            <a:r>
              <a:rPr lang="en-US" altLang="ja-JP" sz="1200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 </a:t>
            </a:r>
            <a:r>
              <a:rPr lang="en-US" altLang="ja-JP" sz="1200" err="1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mga</a:t>
            </a:r>
            <a:r>
              <a:rPr lang="en-US" altLang="ja-JP" sz="1200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 </a:t>
            </a:r>
            <a:r>
              <a:rPr lang="en-US" altLang="ja-JP" sz="1200" err="1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lugar</a:t>
            </a:r>
            <a:r>
              <a:rPr lang="en-US" altLang="ja-JP" sz="1200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 kung </a:t>
            </a:r>
            <a:r>
              <a:rPr lang="en-US" altLang="ja-JP" sz="1200" err="1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saan</a:t>
            </a:r>
            <a:r>
              <a:rPr lang="en-US" altLang="ja-JP" sz="1200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 may </a:t>
            </a:r>
            <a:r>
              <a:rPr lang="en-US" altLang="ja-JP" sz="1200" err="1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panganib</a:t>
            </a:r>
            <a:r>
              <a:rPr lang="en-US" altLang="ja-JP" sz="1200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 ng </a:t>
            </a:r>
            <a:r>
              <a:rPr lang="en-US" altLang="ja-JP" sz="1200" err="1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panganib</a:t>
            </a:r>
            <a:r>
              <a:rPr lang="en-US" altLang="ja-JP" sz="1200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 </a:t>
            </a:r>
            <a:r>
              <a:rPr lang="en-US" altLang="ja-JP" sz="1200" err="1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sa</a:t>
            </a:r>
            <a:r>
              <a:rPr lang="en-US" altLang="ja-JP" sz="1200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 </a:t>
            </a:r>
            <a:r>
              <a:rPr lang="en-US" altLang="ja-JP" sz="1200" err="1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mga</a:t>
            </a:r>
            <a:r>
              <a:rPr lang="en-US" altLang="ja-JP" sz="1200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 </a:t>
            </a:r>
            <a:r>
              <a:rPr lang="en-US" altLang="ja-JP" sz="1200" err="1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manggagawa</a:t>
            </a:r>
            <a:r>
              <a:rPr lang="en-US" altLang="ja-JP" sz="1200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 </a:t>
            </a:r>
            <a:r>
              <a:rPr lang="en-US" altLang="ja-JP" sz="1200" err="1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dahil</a:t>
            </a:r>
            <a:r>
              <a:rPr lang="en-US" altLang="ja-JP" sz="1200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 </a:t>
            </a:r>
            <a:r>
              <a:rPr lang="en-US" altLang="ja-JP" sz="1200" err="1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sa</a:t>
            </a:r>
            <a:r>
              <a:rPr lang="en-US" altLang="ja-JP" sz="1200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 </a:t>
            </a:r>
            <a:r>
              <a:rPr lang="en-US" altLang="ja-JP" sz="1200" err="1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pag</a:t>
            </a:r>
            <a:r>
              <a:rPr lang="en-US" altLang="ja-JP" sz="1200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-crash.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endParaRPr lang="en-US" altLang="ja-JP" sz="1200" b="1">
              <a:solidFill>
                <a:prstClr val="black"/>
              </a:solidFill>
              <a:latin typeface="Arial" panose="020B0604020202020204" pitchFamily="34" charset="0"/>
              <a:ea typeface="Meiryo UI" panose="020B0604030504040204" pitchFamily="50" charset="-128"/>
              <a:cs typeface="Arial" panose="020B060402020202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altLang="ja-JP" sz="1200" b="1" u="sng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(9) Pag-</a:t>
            </a:r>
            <a:r>
              <a:rPr lang="en-US" altLang="ja-JP" sz="1200" b="1" u="sng" err="1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iwas</a:t>
            </a:r>
            <a:r>
              <a:rPr lang="en-US" altLang="ja-JP" sz="1200" b="1" u="sng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 </a:t>
            </a:r>
            <a:r>
              <a:rPr lang="en-US" altLang="ja-JP" sz="1200" b="1" u="sng" err="1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sa</a:t>
            </a:r>
            <a:r>
              <a:rPr lang="en-US" altLang="ja-JP" sz="1200" b="1" u="sng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 </a:t>
            </a:r>
            <a:r>
              <a:rPr lang="en-US" altLang="ja-JP" sz="1200" b="1" u="sng" err="1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panganib</a:t>
            </a:r>
            <a:r>
              <a:rPr lang="en-US" altLang="ja-JP" sz="1200" b="1" u="sng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 </a:t>
            </a:r>
            <a:r>
              <a:rPr lang="en-US" altLang="ja-JP" sz="1200" b="1" u="sng" err="1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dahil</a:t>
            </a:r>
            <a:r>
              <a:rPr lang="en-US" altLang="ja-JP" sz="1200" b="1" u="sng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 </a:t>
            </a:r>
            <a:r>
              <a:rPr lang="en-US" altLang="ja-JP" sz="1200" b="1" u="sng" err="1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sa</a:t>
            </a:r>
            <a:r>
              <a:rPr lang="en-US" altLang="ja-JP" sz="1200" b="1" u="sng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 </a:t>
            </a:r>
            <a:r>
              <a:rPr lang="en-US" altLang="ja-JP" sz="1200" b="1" u="sng" err="1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pagbagsak</a:t>
            </a:r>
            <a:r>
              <a:rPr lang="en-US" altLang="ja-JP" sz="1200" b="1" u="sng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 ng </a:t>
            </a:r>
            <a:r>
              <a:rPr lang="en-US" altLang="ja-JP" sz="1200" b="1" u="sng" err="1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mga</a:t>
            </a:r>
            <a:r>
              <a:rPr lang="en-US" altLang="ja-JP" sz="1200" b="1" u="sng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 </a:t>
            </a:r>
            <a:r>
              <a:rPr lang="en-US" altLang="ja-JP" sz="1200" b="1" u="sng" err="1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bagay</a:t>
            </a:r>
            <a:r>
              <a:rPr lang="en-US" altLang="ja-JP" sz="1200" b="1" u="sng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 </a:t>
            </a:r>
            <a:r>
              <a:rPr lang="en-US" altLang="ja-JP" sz="1200" b="1" u="sng" err="1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mula</a:t>
            </a:r>
            <a:r>
              <a:rPr lang="en-US" altLang="ja-JP" sz="1200" b="1" u="sng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 </a:t>
            </a:r>
            <a:r>
              <a:rPr lang="en-US" altLang="ja-JP" sz="1200" b="1" u="sng" err="1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sa</a:t>
            </a:r>
            <a:r>
              <a:rPr lang="en-US" altLang="ja-JP" sz="1200" b="1" u="sng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 </a:t>
            </a:r>
            <a:r>
              <a:rPr lang="en-US" altLang="ja-JP" sz="1200" b="1" u="sng" err="1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matataas</a:t>
            </a:r>
            <a:r>
              <a:rPr lang="en-US" altLang="ja-JP" sz="1200" b="1" u="sng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 </a:t>
            </a:r>
            <a:r>
              <a:rPr lang="en-US" altLang="ja-JP" sz="1200" b="1" u="sng" err="1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na</a:t>
            </a:r>
            <a:r>
              <a:rPr lang="en-US" altLang="ja-JP" sz="1200" b="1" u="sng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 </a:t>
            </a:r>
            <a:r>
              <a:rPr lang="en-US" altLang="ja-JP" sz="1200" b="1" u="sng" err="1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lugar</a:t>
            </a:r>
            <a:r>
              <a:rPr lang="en-US" altLang="ja-JP" sz="1200" b="1" u="sng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 (</a:t>
            </a:r>
            <a:r>
              <a:rPr lang="en-US" altLang="ja-JP" sz="1200" b="1" u="sng" err="1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na</a:t>
            </a:r>
            <a:r>
              <a:rPr lang="en-US" altLang="ja-JP" sz="1200" b="1" u="sng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 may </a:t>
            </a:r>
            <a:r>
              <a:rPr lang="en-US" altLang="ja-JP" sz="1200" b="1" u="sng" err="1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kaugnayan</a:t>
            </a:r>
            <a:r>
              <a:rPr lang="en-US" altLang="ja-JP" sz="1200" b="1" u="sng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 </a:t>
            </a:r>
            <a:r>
              <a:rPr lang="en-US" altLang="ja-JP" sz="1200" b="1" u="sng" err="1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sa</a:t>
            </a:r>
            <a:r>
              <a:rPr lang="en-US" altLang="ja-JP" sz="1200" b="1" u="sng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 </a:t>
            </a:r>
            <a:r>
              <a:rPr lang="en-US" altLang="ja-JP" sz="1200" b="1" u="sng" err="1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Artikulo</a:t>
            </a:r>
            <a:r>
              <a:rPr lang="en-US" altLang="ja-JP" sz="1200" b="1" u="sng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 536 ng Mga </a:t>
            </a:r>
            <a:r>
              <a:rPr lang="en-US" altLang="ja-JP" sz="1200" b="1" u="sng" err="1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Regulasyon</a:t>
            </a:r>
            <a:r>
              <a:rPr lang="en-US" altLang="ja-JP" sz="1200" b="1" u="sng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 </a:t>
            </a:r>
            <a:r>
              <a:rPr lang="en-US" altLang="ja-JP" sz="1200" b="1" u="sng" err="1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sa</a:t>
            </a:r>
            <a:r>
              <a:rPr lang="en-US" altLang="ja-JP" sz="1200" b="1" u="sng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 </a:t>
            </a:r>
            <a:r>
              <a:rPr lang="en-US" altLang="ja-JP" sz="1200" b="1" u="sng" err="1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Kaligtasan</a:t>
            </a:r>
            <a:r>
              <a:rPr lang="en-US" altLang="ja-JP" sz="1200" b="1" u="sng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 at </a:t>
            </a:r>
            <a:r>
              <a:rPr lang="en-US" altLang="ja-JP" sz="1200" b="1" u="sng" err="1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Kalusugan</a:t>
            </a:r>
            <a:r>
              <a:rPr lang="en-US" altLang="ja-JP" sz="1200" b="1" u="sng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)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ja-JP" altLang="en-US" sz="1200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①</a:t>
            </a:r>
            <a:r>
              <a:rPr lang="en-US" altLang="ja-JP" sz="1200" err="1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Kapag</a:t>
            </a:r>
            <a:r>
              <a:rPr lang="en-US" altLang="ja-JP" sz="1200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 ang </a:t>
            </a:r>
            <a:r>
              <a:rPr lang="en-US" altLang="ja-JP" sz="1200" err="1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isang</a:t>
            </a:r>
            <a:r>
              <a:rPr lang="en-US" altLang="ja-JP" sz="1200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 operator ng </a:t>
            </a:r>
            <a:r>
              <a:rPr lang="en-US" altLang="ja-JP" sz="1200" err="1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negosyo</a:t>
            </a:r>
            <a:r>
              <a:rPr lang="en-US" altLang="ja-JP" sz="1200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 ay </a:t>
            </a:r>
            <a:r>
              <a:rPr lang="en-US" altLang="ja-JP" sz="1200" err="1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naghulog</a:t>
            </a:r>
            <a:r>
              <a:rPr lang="en-US" altLang="ja-JP" sz="1200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 ng </a:t>
            </a:r>
            <a:r>
              <a:rPr lang="en-US" altLang="ja-JP" sz="1200" err="1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isang</a:t>
            </a:r>
            <a:r>
              <a:rPr lang="en-US" altLang="ja-JP" sz="1200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 </a:t>
            </a:r>
            <a:r>
              <a:rPr lang="en-US" altLang="ja-JP" sz="1200" err="1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bagay</a:t>
            </a:r>
            <a:r>
              <a:rPr lang="en-US" altLang="ja-JP" sz="1200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 </a:t>
            </a:r>
            <a:r>
              <a:rPr lang="en-US" altLang="ja-JP" sz="1200" err="1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mula</a:t>
            </a:r>
            <a:r>
              <a:rPr lang="en-US" altLang="ja-JP" sz="1200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 </a:t>
            </a:r>
            <a:r>
              <a:rPr lang="en-US" altLang="ja-JP" sz="1200" err="1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sa</a:t>
            </a:r>
            <a:r>
              <a:rPr lang="en-US" altLang="ja-JP" sz="1200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 </a:t>
            </a:r>
            <a:r>
              <a:rPr lang="en-US" altLang="ja-JP" sz="1200" err="1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taas</a:t>
            </a:r>
            <a:r>
              <a:rPr lang="en-US" altLang="ja-JP" sz="1200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 </a:t>
            </a:r>
            <a:r>
              <a:rPr lang="en-US" altLang="ja-JP" sz="1200" err="1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na</a:t>
            </a:r>
            <a:r>
              <a:rPr lang="en-US" altLang="ja-JP" sz="1200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 3 metro o </a:t>
            </a:r>
            <a:r>
              <a:rPr lang="en-US" altLang="ja-JP" sz="1200" err="1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higit</a:t>
            </a:r>
            <a:r>
              <a:rPr lang="en-US" altLang="ja-JP" sz="1200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 pa, may </a:t>
            </a:r>
            <a:r>
              <a:rPr lang="en-US" altLang="ja-JP" sz="1200" err="1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panganib</a:t>
            </a:r>
            <a:r>
              <a:rPr lang="en-US" altLang="ja-JP" sz="1200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 </a:t>
            </a:r>
            <a:r>
              <a:rPr lang="en-US" altLang="ja-JP" sz="1200" err="1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sa</a:t>
            </a:r>
            <a:r>
              <a:rPr lang="en-US" altLang="ja-JP" sz="1200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 </a:t>
            </a:r>
            <a:r>
              <a:rPr lang="en-US" altLang="ja-JP" sz="1200" err="1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mga</a:t>
            </a:r>
            <a:r>
              <a:rPr lang="en-US" altLang="ja-JP" sz="1200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 </a:t>
            </a:r>
            <a:r>
              <a:rPr lang="en-US" altLang="ja-JP" sz="1200" err="1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manggagawa</a:t>
            </a:r>
            <a:r>
              <a:rPr lang="en-US" altLang="ja-JP" sz="1200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 </a:t>
            </a:r>
            <a:r>
              <a:rPr lang="en-US" altLang="ja-JP" sz="1200" err="1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tulad</a:t>
            </a:r>
            <a:r>
              <a:rPr lang="en-US" altLang="ja-JP" sz="1200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 ng </a:t>
            </a:r>
            <a:r>
              <a:rPr lang="en-US" altLang="ja-JP" sz="1200" err="1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pag</a:t>
            </a:r>
            <a:r>
              <a:rPr lang="en-US" altLang="ja-JP" sz="1200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-install ng </a:t>
            </a:r>
            <a:r>
              <a:rPr lang="en-US" altLang="ja-JP" sz="1200" err="1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angkop</a:t>
            </a:r>
            <a:r>
              <a:rPr lang="en-US" altLang="ja-JP" sz="1200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 </a:t>
            </a:r>
            <a:r>
              <a:rPr lang="en-US" altLang="ja-JP" sz="1200" err="1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na</a:t>
            </a:r>
            <a:r>
              <a:rPr lang="en-US" altLang="ja-JP" sz="1200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 </a:t>
            </a:r>
            <a:r>
              <a:rPr lang="en-US" altLang="ja-JP" sz="1200" err="1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kagamitan</a:t>
            </a:r>
            <a:r>
              <a:rPr lang="en-US" altLang="ja-JP" sz="1200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 </a:t>
            </a:r>
            <a:r>
              <a:rPr lang="en-US" altLang="ja-JP" sz="1200" err="1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sa</a:t>
            </a:r>
            <a:r>
              <a:rPr lang="en-US" altLang="ja-JP" sz="1200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 </a:t>
            </a:r>
            <a:r>
              <a:rPr lang="en-US" altLang="ja-JP" sz="1200" err="1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paghuhulog</a:t>
            </a:r>
            <a:r>
              <a:rPr lang="en-US" altLang="ja-JP" sz="1200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 at </a:t>
            </a:r>
            <a:r>
              <a:rPr lang="en-US" altLang="ja-JP" sz="1200" err="1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pagtatalaga</a:t>
            </a:r>
            <a:r>
              <a:rPr lang="en-US" altLang="ja-JP" sz="1200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 ng </a:t>
            </a:r>
            <a:r>
              <a:rPr lang="en-US" altLang="ja-JP" sz="1200" err="1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isang</a:t>
            </a:r>
            <a:r>
              <a:rPr lang="en-US" altLang="ja-JP" sz="1200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 </a:t>
            </a:r>
            <a:r>
              <a:rPr lang="en-US" altLang="ja-JP" sz="1200" err="1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bantay</a:t>
            </a:r>
            <a:r>
              <a:rPr lang="en-US" altLang="ja-JP" sz="1200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.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altLang="ja-JP" sz="1200" err="1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Dapat</a:t>
            </a:r>
            <a:r>
              <a:rPr lang="en-US" altLang="ja-JP" sz="1200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 </a:t>
            </a:r>
            <a:r>
              <a:rPr lang="en-US" altLang="ja-JP" sz="1200" err="1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gawin</a:t>
            </a:r>
            <a:r>
              <a:rPr lang="en-US" altLang="ja-JP" sz="1200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 ang </a:t>
            </a:r>
            <a:r>
              <a:rPr lang="en-US" altLang="ja-JP" sz="1200" err="1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mga</a:t>
            </a:r>
            <a:r>
              <a:rPr lang="en-US" altLang="ja-JP" sz="1200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 </a:t>
            </a:r>
            <a:r>
              <a:rPr lang="en-US" altLang="ja-JP" sz="1200" err="1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hakbang</a:t>
            </a:r>
            <a:r>
              <a:rPr lang="en-US" altLang="ja-JP" sz="1200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 </a:t>
            </a:r>
            <a:r>
              <a:rPr lang="en-US" altLang="ja-JP" sz="1200" err="1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upang</a:t>
            </a:r>
            <a:r>
              <a:rPr lang="en-US" altLang="ja-JP" sz="1200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 </a:t>
            </a:r>
            <a:r>
              <a:rPr lang="en-US" altLang="ja-JP" sz="1200" err="1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maiwasan</a:t>
            </a:r>
            <a:r>
              <a:rPr lang="en-US" altLang="ja-JP" sz="1200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 </a:t>
            </a:r>
            <a:r>
              <a:rPr lang="en-US" altLang="ja-JP" sz="1200" err="1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ito</a:t>
            </a:r>
            <a:r>
              <a:rPr lang="en-US" altLang="ja-JP" sz="1200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.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ja-JP" altLang="en-US" sz="1200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②</a:t>
            </a:r>
            <a:r>
              <a:rPr lang="en-US" altLang="ja-JP" sz="1200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Ang </a:t>
            </a:r>
            <a:r>
              <a:rPr lang="en-US" altLang="ja-JP" sz="1200" err="1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mga</a:t>
            </a:r>
            <a:r>
              <a:rPr lang="en-US" altLang="ja-JP" sz="1200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 </a:t>
            </a:r>
            <a:r>
              <a:rPr lang="en-US" altLang="ja-JP" sz="1200" err="1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manggagawa</a:t>
            </a:r>
            <a:r>
              <a:rPr lang="en-US" altLang="ja-JP" sz="1200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 ay </a:t>
            </a:r>
            <a:r>
              <a:rPr lang="en-US" altLang="ja-JP" sz="1200" err="1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hindi</a:t>
            </a:r>
            <a:r>
              <a:rPr lang="en-US" altLang="ja-JP" sz="1200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 </a:t>
            </a:r>
            <a:r>
              <a:rPr lang="en-US" altLang="ja-JP" sz="1200" err="1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dapat</a:t>
            </a:r>
            <a:r>
              <a:rPr lang="en-US" altLang="ja-JP" sz="1200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 </a:t>
            </a:r>
            <a:r>
              <a:rPr lang="en-US" altLang="ja-JP" sz="1200" err="1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maghulog</a:t>
            </a:r>
            <a:r>
              <a:rPr lang="en-US" altLang="ja-JP" sz="1200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 ng </a:t>
            </a:r>
            <a:r>
              <a:rPr lang="en-US" altLang="ja-JP" sz="1200" err="1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isang</a:t>
            </a:r>
            <a:r>
              <a:rPr lang="en-US" altLang="ja-JP" sz="1200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 </a:t>
            </a:r>
            <a:r>
              <a:rPr lang="en-US" altLang="ja-JP" sz="1200" err="1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bagay</a:t>
            </a:r>
            <a:r>
              <a:rPr lang="en-US" altLang="ja-JP" sz="1200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 </a:t>
            </a:r>
            <a:r>
              <a:rPr lang="en-US" altLang="ja-JP" sz="1200" err="1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mula</a:t>
            </a:r>
            <a:r>
              <a:rPr lang="en-US" altLang="ja-JP" sz="1200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 </a:t>
            </a:r>
            <a:r>
              <a:rPr lang="en-US" altLang="ja-JP" sz="1200" err="1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sa</a:t>
            </a:r>
            <a:r>
              <a:rPr lang="en-US" altLang="ja-JP" sz="1200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 </a:t>
            </a:r>
            <a:r>
              <a:rPr lang="en-US" altLang="ja-JP" sz="1200" err="1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taas</a:t>
            </a:r>
            <a:r>
              <a:rPr lang="en-US" altLang="ja-JP" sz="1200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 </a:t>
            </a:r>
            <a:r>
              <a:rPr lang="en-US" altLang="ja-JP" sz="1200" err="1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na</a:t>
            </a:r>
            <a:r>
              <a:rPr lang="en-US" altLang="ja-JP" sz="1200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 3 metro o </a:t>
            </a:r>
            <a:r>
              <a:rPr lang="en-US" altLang="ja-JP" sz="1200" err="1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higit</a:t>
            </a:r>
            <a:r>
              <a:rPr lang="en-US" altLang="ja-JP" sz="1200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 pa </a:t>
            </a:r>
            <a:r>
              <a:rPr lang="en-US" altLang="ja-JP" sz="1200" err="1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maliban</a:t>
            </a:r>
            <a:r>
              <a:rPr lang="en-US" altLang="ja-JP" sz="1200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 kung ang </a:t>
            </a:r>
            <a:r>
              <a:rPr lang="en-US" altLang="ja-JP" sz="1200" err="1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mga</a:t>
            </a:r>
            <a:r>
              <a:rPr lang="en-US" altLang="ja-JP" sz="1200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 </a:t>
            </a:r>
            <a:r>
              <a:rPr lang="en-US" altLang="ja-JP" sz="1200" err="1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hakbang</a:t>
            </a:r>
            <a:r>
              <a:rPr lang="en-US" altLang="ja-JP" sz="1200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 </a:t>
            </a:r>
            <a:r>
              <a:rPr lang="en-US" altLang="ja-JP" sz="1200" err="1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na</a:t>
            </a:r>
            <a:r>
              <a:rPr lang="en-US" altLang="ja-JP" sz="1200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 </a:t>
            </a:r>
            <a:r>
              <a:rPr lang="en-US" altLang="ja-JP" sz="1200" err="1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tinukoy</a:t>
            </a:r>
            <a:r>
              <a:rPr lang="en-US" altLang="ja-JP" sz="1200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 </a:t>
            </a:r>
            <a:r>
              <a:rPr lang="en-US" altLang="ja-JP" sz="1200" err="1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sa</a:t>
            </a:r>
            <a:r>
              <a:rPr lang="en-US" altLang="ja-JP" sz="1200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 (1) ay </a:t>
            </a:r>
            <a:r>
              <a:rPr lang="en-US" altLang="ja-JP" sz="1200" err="1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ginawa</a:t>
            </a:r>
            <a:r>
              <a:rPr lang="en-US" altLang="ja-JP" sz="1200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.</a:t>
            </a:r>
            <a:endParaRPr lang="ja-JP" altLang="en-US" sz="1200">
              <a:solidFill>
                <a:prstClr val="black"/>
              </a:solidFill>
              <a:latin typeface="Arial" panose="020B0604020202020204" pitchFamily="34" charset="0"/>
              <a:ea typeface="Meiryo UI" panose="020B0604030504040204" pitchFamily="50" charset="-128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9797665"/>
      </p:ext>
    </p:extLst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3"/>
          <p:cNvSpPr>
            <a:spLocks noGrp="1"/>
          </p:cNvSpPr>
          <p:nvPr>
            <p:ph type="title"/>
          </p:nvPr>
        </p:nvSpPr>
        <p:spPr>
          <a:xfrm>
            <a:off x="628650" y="365126"/>
            <a:ext cx="8045450" cy="385269"/>
          </a:xfrm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r>
              <a:rPr lang="en-US" altLang="ja-JP" sz="2400" b="1">
                <a:latin typeface="Meiryo UI" panose="020B0604030504040204" pitchFamily="50" charset="-128"/>
                <a:ea typeface="Meiryo UI" panose="020B0604030504040204" pitchFamily="50" charset="-128"/>
              </a:rPr>
              <a:t>Mga </a:t>
            </a:r>
            <a:r>
              <a:rPr lang="en-US" altLang="ja-JP" sz="2400" b="1" err="1">
                <a:latin typeface="Meiryo UI" panose="020B0604030504040204" pitchFamily="50" charset="-128"/>
                <a:ea typeface="Meiryo UI" panose="020B0604030504040204" pitchFamily="50" charset="-128"/>
              </a:rPr>
              <a:t>Naaangkop</a:t>
            </a:r>
            <a:r>
              <a:rPr lang="en-US" altLang="ja-JP" sz="2400" b="1">
                <a:latin typeface="Meiryo UI" panose="020B0604030504040204" pitchFamily="50" charset="-128"/>
                <a:ea typeface="Meiryo UI" panose="020B0604030504040204" pitchFamily="50" charset="-128"/>
              </a:rPr>
              <a:t> </a:t>
            </a:r>
            <a:r>
              <a:rPr lang="en-US" altLang="ja-JP" sz="2400" b="1" err="1">
                <a:latin typeface="Meiryo UI" panose="020B0604030504040204" pitchFamily="50" charset="-128"/>
                <a:ea typeface="Meiryo UI" panose="020B0604030504040204" pitchFamily="50" charset="-128"/>
              </a:rPr>
              <a:t>na</a:t>
            </a:r>
            <a:r>
              <a:rPr lang="en-US" altLang="ja-JP" sz="2400" b="1">
                <a:latin typeface="Meiryo UI" panose="020B0604030504040204" pitchFamily="50" charset="-128"/>
                <a:ea typeface="Meiryo UI" panose="020B0604030504040204" pitchFamily="50" charset="-128"/>
              </a:rPr>
              <a:t> Batas at </a:t>
            </a:r>
            <a:r>
              <a:rPr lang="en-US" altLang="ja-JP" sz="2400" b="1" err="1">
                <a:latin typeface="Meiryo UI" panose="020B0604030504040204" pitchFamily="50" charset="-128"/>
                <a:ea typeface="Meiryo UI" panose="020B0604030504040204" pitchFamily="50" charset="-128"/>
              </a:rPr>
              <a:t>Regulasyon</a:t>
            </a:r>
            <a:r>
              <a:rPr lang="en-US" altLang="ja-JP" sz="2400" b="1">
                <a:latin typeface="Meiryo UI" panose="020B0604030504040204" pitchFamily="50" charset="-128"/>
                <a:ea typeface="Meiryo UI" panose="020B0604030504040204" pitchFamily="50" charset="-128"/>
              </a:rPr>
              <a:t> </a:t>
            </a:r>
            <a:r>
              <a:rPr lang="ja-JP" altLang="en-US" sz="2400" b="1">
                <a:latin typeface="Meiryo UI" panose="020B0604030504040204" pitchFamily="50" charset="-128"/>
                <a:ea typeface="Meiryo UI" panose="020B0604030504040204" pitchFamily="50" charset="-128"/>
              </a:rPr>
              <a:t>（１１）</a:t>
            </a:r>
            <a:endParaRPr kumimoji="1" lang="ja-JP" altLang="en-US" sz="2400" b="1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3849241" y="6400413"/>
            <a:ext cx="4321421" cy="27699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r"/>
            <a:r>
              <a:rPr lang="en-US" altLang="ja-JP" sz="1200" dirty="0" err="1">
                <a:solidFill>
                  <a:prstClr val="black"/>
                </a:solidFill>
              </a:rPr>
              <a:t>teksto</a:t>
            </a:r>
            <a:r>
              <a:rPr lang="en-US" altLang="ja-JP" sz="1200" dirty="0">
                <a:solidFill>
                  <a:prstClr val="black"/>
                </a:solidFill>
              </a:rPr>
              <a:t> p.</a:t>
            </a:r>
            <a:r>
              <a:rPr lang="ja-JP" altLang="en-US" sz="1200" dirty="0">
                <a:solidFill>
                  <a:prstClr val="black"/>
                </a:solidFill>
              </a:rPr>
              <a:t>２０３</a:t>
            </a:r>
            <a:r>
              <a:rPr lang="en-US" altLang="ja-JP" sz="1200" dirty="0">
                <a:solidFill>
                  <a:prstClr val="black"/>
                </a:solidFill>
              </a:rPr>
              <a:t>/</a:t>
            </a:r>
            <a:r>
              <a:rPr lang="en-US" altLang="ja-JP" sz="1200" dirty="0" err="1">
                <a:solidFill>
                  <a:prstClr val="black"/>
                </a:solidFill>
              </a:rPr>
              <a:t>Suportang</a:t>
            </a:r>
            <a:r>
              <a:rPr lang="en-US" altLang="ja-JP" sz="1200" dirty="0">
                <a:solidFill>
                  <a:prstClr val="black"/>
                </a:solidFill>
              </a:rPr>
              <a:t> </a:t>
            </a:r>
            <a:r>
              <a:rPr lang="en-US" altLang="ja-JP" sz="1200" dirty="0" err="1">
                <a:solidFill>
                  <a:prstClr val="black"/>
                </a:solidFill>
              </a:rPr>
              <a:t>Aklat-Aralin</a:t>
            </a:r>
            <a:r>
              <a:rPr lang="en-US" altLang="ja-JP" sz="1200" dirty="0">
                <a:solidFill>
                  <a:prstClr val="black"/>
                </a:solidFill>
              </a:rPr>
              <a:t> p.</a:t>
            </a:r>
            <a:r>
              <a:rPr lang="ja-JP" altLang="en-US" sz="1200" dirty="0" smtClean="0">
                <a:solidFill>
                  <a:prstClr val="black"/>
                </a:solidFill>
              </a:rPr>
              <a:t>８３</a:t>
            </a:r>
            <a:endParaRPr lang="ja-JP" altLang="en-US" sz="1200" dirty="0">
              <a:solidFill>
                <a:prstClr val="black"/>
              </a:solidFill>
            </a:endParaRP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712B29-8DFD-45C1-BE8F-2E7F44751CDC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95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コンテンツ プレースホルダー 4"/>
          <p:cNvSpPr txBox="1">
            <a:spLocks/>
          </p:cNvSpPr>
          <p:nvPr/>
        </p:nvSpPr>
        <p:spPr>
          <a:xfrm>
            <a:off x="628649" y="852738"/>
            <a:ext cx="7886701" cy="2908896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altLang="ja-JP" sz="1200" b="1">
                <a:latin typeface="Meiryo UI" panose="020B0604030504040204" pitchFamily="50" charset="-128"/>
                <a:ea typeface="Meiryo UI" panose="020B0604030504040204" pitchFamily="50" charset="-128"/>
              </a:rPr>
              <a:t>Mga </a:t>
            </a:r>
            <a:r>
              <a:rPr lang="en-US" altLang="ja-JP" sz="1200" b="1" err="1">
                <a:latin typeface="Meiryo UI" panose="020B0604030504040204" pitchFamily="50" charset="-128"/>
                <a:ea typeface="Meiryo UI" panose="020B0604030504040204" pitchFamily="50" charset="-128"/>
              </a:rPr>
              <a:t>bagay</a:t>
            </a:r>
            <a:r>
              <a:rPr lang="en-US" altLang="ja-JP" sz="1200" b="1">
                <a:latin typeface="Meiryo UI" panose="020B0604030504040204" pitchFamily="50" charset="-128"/>
                <a:ea typeface="Meiryo UI" panose="020B0604030504040204" pitchFamily="50" charset="-128"/>
              </a:rPr>
              <a:t> </a:t>
            </a:r>
            <a:r>
              <a:rPr lang="en-US" altLang="ja-JP" sz="1200" b="1" err="1">
                <a:latin typeface="Meiryo UI" panose="020B0604030504040204" pitchFamily="50" charset="-128"/>
                <a:ea typeface="Meiryo UI" panose="020B0604030504040204" pitchFamily="50" charset="-128"/>
              </a:rPr>
              <a:t>tungkol</a:t>
            </a:r>
            <a:r>
              <a:rPr lang="en-US" altLang="ja-JP" sz="1200" b="1">
                <a:latin typeface="Meiryo UI" panose="020B0604030504040204" pitchFamily="50" charset="-128"/>
                <a:ea typeface="Meiryo UI" panose="020B0604030504040204" pitchFamily="50" charset="-128"/>
              </a:rPr>
              <a:t> </a:t>
            </a:r>
            <a:r>
              <a:rPr lang="en-US" altLang="ja-JP" sz="1200" b="1" err="1">
                <a:latin typeface="Meiryo UI" panose="020B0604030504040204" pitchFamily="50" charset="-128"/>
                <a:ea typeface="Meiryo UI" panose="020B0604030504040204" pitchFamily="50" charset="-128"/>
              </a:rPr>
              <a:t>sa</a:t>
            </a:r>
            <a:r>
              <a:rPr lang="en-US" altLang="ja-JP" sz="1200" b="1">
                <a:latin typeface="Meiryo UI" panose="020B0604030504040204" pitchFamily="50" charset="-128"/>
                <a:ea typeface="Meiryo UI" panose="020B0604030504040204" pitchFamily="50" charset="-128"/>
              </a:rPr>
              <a:t> </a:t>
            </a:r>
            <a:r>
              <a:rPr lang="en-US" altLang="ja-JP" sz="1200" b="1" err="1">
                <a:latin typeface="Meiryo UI" panose="020B0604030504040204" pitchFamily="50" charset="-128"/>
                <a:ea typeface="Meiryo UI" panose="020B0604030504040204" pitchFamily="50" charset="-128"/>
              </a:rPr>
              <a:t>pag-iwas</a:t>
            </a:r>
            <a:r>
              <a:rPr lang="en-US" altLang="ja-JP" sz="1200" b="1">
                <a:latin typeface="Meiryo UI" panose="020B0604030504040204" pitchFamily="50" charset="-128"/>
                <a:ea typeface="Meiryo UI" panose="020B0604030504040204" pitchFamily="50" charset="-128"/>
              </a:rPr>
              <a:t> </a:t>
            </a:r>
            <a:r>
              <a:rPr lang="en-US" altLang="ja-JP" sz="1200" b="1" err="1">
                <a:latin typeface="Meiryo UI" panose="020B0604030504040204" pitchFamily="50" charset="-128"/>
                <a:ea typeface="Meiryo UI" panose="020B0604030504040204" pitchFamily="50" charset="-128"/>
              </a:rPr>
              <a:t>sa</a:t>
            </a:r>
            <a:r>
              <a:rPr lang="en-US" altLang="ja-JP" sz="1200" b="1">
                <a:latin typeface="Meiryo UI" panose="020B0604030504040204" pitchFamily="50" charset="-128"/>
                <a:ea typeface="Meiryo UI" panose="020B0604030504040204" pitchFamily="50" charset="-128"/>
              </a:rPr>
              <a:t> </a:t>
            </a:r>
            <a:r>
              <a:rPr lang="en-US" altLang="ja-JP" sz="1200" b="1" err="1">
                <a:latin typeface="Meiryo UI" panose="020B0604030504040204" pitchFamily="50" charset="-128"/>
                <a:ea typeface="Meiryo UI" panose="020B0604030504040204" pitchFamily="50" charset="-128"/>
              </a:rPr>
              <a:t>panganib</a:t>
            </a:r>
            <a:r>
              <a:rPr lang="en-US" altLang="ja-JP" sz="1200" b="1">
                <a:latin typeface="Meiryo UI" panose="020B0604030504040204" pitchFamily="50" charset="-128"/>
                <a:ea typeface="Meiryo UI" panose="020B0604030504040204" pitchFamily="50" charset="-128"/>
              </a:rPr>
              <a:t> </a:t>
            </a:r>
            <a:r>
              <a:rPr lang="en-US" altLang="ja-JP" sz="1200" b="1" err="1">
                <a:latin typeface="Meiryo UI" panose="020B0604030504040204" pitchFamily="50" charset="-128"/>
                <a:ea typeface="Meiryo UI" panose="020B0604030504040204" pitchFamily="50" charset="-128"/>
              </a:rPr>
              <a:t>dahil</a:t>
            </a:r>
            <a:r>
              <a:rPr lang="en-US" altLang="ja-JP" sz="1200" b="1">
                <a:latin typeface="Meiryo UI" panose="020B0604030504040204" pitchFamily="50" charset="-128"/>
                <a:ea typeface="Meiryo UI" panose="020B0604030504040204" pitchFamily="50" charset="-128"/>
              </a:rPr>
              <a:t> </a:t>
            </a:r>
            <a:r>
              <a:rPr lang="en-US" altLang="ja-JP" sz="1200" b="1" err="1">
                <a:latin typeface="Meiryo UI" panose="020B0604030504040204" pitchFamily="50" charset="-128"/>
                <a:ea typeface="Meiryo UI" panose="020B0604030504040204" pitchFamily="50" charset="-128"/>
              </a:rPr>
              <a:t>sa</a:t>
            </a:r>
            <a:r>
              <a:rPr lang="en-US" altLang="ja-JP" sz="1200" b="1">
                <a:latin typeface="Meiryo UI" panose="020B0604030504040204" pitchFamily="50" charset="-128"/>
                <a:ea typeface="Meiryo UI" panose="020B0604030504040204" pitchFamily="50" charset="-128"/>
              </a:rPr>
              <a:t> </a:t>
            </a:r>
            <a:r>
              <a:rPr lang="en-US" altLang="ja-JP" sz="1200" b="1" err="1">
                <a:latin typeface="Meiryo UI" panose="020B0604030504040204" pitchFamily="50" charset="-128"/>
                <a:ea typeface="Meiryo UI" panose="020B0604030504040204" pitchFamily="50" charset="-128"/>
              </a:rPr>
              <a:t>mga</a:t>
            </a:r>
            <a:r>
              <a:rPr lang="en-US" altLang="ja-JP" sz="1200" b="1">
                <a:latin typeface="Meiryo UI" panose="020B0604030504040204" pitchFamily="50" charset="-128"/>
                <a:ea typeface="Meiryo UI" panose="020B0604030504040204" pitchFamily="50" charset="-128"/>
              </a:rPr>
              <a:t> </a:t>
            </a:r>
            <a:r>
              <a:rPr lang="en-US" altLang="ja-JP" sz="1200" b="1" err="1">
                <a:latin typeface="Meiryo UI" panose="020B0604030504040204" pitchFamily="50" charset="-128"/>
                <a:ea typeface="Meiryo UI" panose="020B0604030504040204" pitchFamily="50" charset="-128"/>
              </a:rPr>
              <a:t>pag</a:t>
            </a:r>
            <a:r>
              <a:rPr lang="en-US" altLang="ja-JP" sz="1200" b="1">
                <a:latin typeface="Meiryo UI" panose="020B0604030504040204" pitchFamily="50" charset="-128"/>
                <a:ea typeface="Meiryo UI" panose="020B0604030504040204" pitchFamily="50" charset="-128"/>
              </a:rPr>
              <a:t>-crash, </a:t>
            </a:r>
            <a:r>
              <a:rPr lang="en-US" altLang="ja-JP" sz="1200" b="1" err="1">
                <a:latin typeface="Meiryo UI" panose="020B0604030504040204" pitchFamily="50" charset="-128"/>
                <a:ea typeface="Meiryo UI" panose="020B0604030504040204" pitchFamily="50" charset="-128"/>
              </a:rPr>
              <a:t>pagbagsak</a:t>
            </a:r>
            <a:r>
              <a:rPr lang="en-US" altLang="ja-JP" sz="1200" b="1">
                <a:latin typeface="Meiryo UI" panose="020B0604030504040204" pitchFamily="50" charset="-128"/>
                <a:ea typeface="Meiryo UI" panose="020B0604030504040204" pitchFamily="50" charset="-128"/>
              </a:rPr>
              <a:t> ng </a:t>
            </a:r>
            <a:r>
              <a:rPr lang="en-US" altLang="ja-JP" sz="1200" b="1" err="1">
                <a:latin typeface="Meiryo UI" panose="020B0604030504040204" pitchFamily="50" charset="-128"/>
                <a:ea typeface="Meiryo UI" panose="020B0604030504040204" pitchFamily="50" charset="-128"/>
              </a:rPr>
              <a:t>paglipad</a:t>
            </a:r>
            <a:r>
              <a:rPr lang="en-US" altLang="ja-JP" sz="1200" b="1">
                <a:latin typeface="Meiryo UI" panose="020B0604030504040204" pitchFamily="50" charset="-128"/>
                <a:ea typeface="Meiryo UI" panose="020B0604030504040204" pitchFamily="50" charset="-128"/>
              </a:rPr>
              <a:t>, </a:t>
            </a:r>
            <a:r>
              <a:rPr lang="en-US" altLang="ja-JP" sz="1200" b="1" err="1">
                <a:latin typeface="Meiryo UI" panose="020B0604030504040204" pitchFamily="50" charset="-128"/>
                <a:ea typeface="Meiryo UI" panose="020B0604030504040204" pitchFamily="50" charset="-128"/>
              </a:rPr>
              <a:t>atbp</a:t>
            </a:r>
            <a:r>
              <a:rPr lang="en-US" altLang="ja-JP" sz="1200" b="1">
                <a:latin typeface="Meiryo UI" panose="020B0604030504040204" pitchFamily="50" charset="-128"/>
                <a:ea typeface="Meiryo UI" panose="020B0604030504040204" pitchFamily="50" charset="-128"/>
              </a:rPr>
              <a:t>. (</a:t>
            </a:r>
            <a:r>
              <a:rPr lang="en-US" altLang="ja-JP" sz="1200" b="1" err="1">
                <a:latin typeface="Meiryo UI" panose="020B0604030504040204" pitchFamily="50" charset="-128"/>
                <a:ea typeface="Meiryo UI" panose="020B0604030504040204" pitchFamily="50" charset="-128"/>
              </a:rPr>
              <a:t>Bahagi</a:t>
            </a:r>
            <a:r>
              <a:rPr lang="en-US" altLang="ja-JP" sz="1200" b="1">
                <a:latin typeface="Meiryo UI" panose="020B0604030504040204" pitchFamily="50" charset="-128"/>
                <a:ea typeface="Meiryo UI" panose="020B0604030504040204" pitchFamily="50" charset="-128"/>
              </a:rPr>
              <a:t> 4)</a:t>
            </a:r>
            <a:endParaRPr lang="ja-JP" altLang="en-US" sz="1200" b="1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marL="0" indent="0" algn="just">
              <a:spcBef>
                <a:spcPts val="600"/>
              </a:spcBef>
              <a:spcAft>
                <a:spcPts val="0"/>
              </a:spcAft>
              <a:buNone/>
            </a:pPr>
            <a:r>
              <a:rPr lang="en-US" altLang="ja-JP" sz="1200" b="1" u="sng" kern="100">
                <a:effectLst/>
                <a:latin typeface="Arial" panose="020B0604020202020204" pitchFamily="34" charset="0"/>
                <a:ea typeface="游ゴシック Light" panose="020B0300000000000000" pitchFamily="50" charset="-128"/>
                <a:cs typeface="Times New Roman" panose="02020603050405020304" pitchFamily="18" charset="0"/>
              </a:rPr>
              <a:t>(10)</a:t>
            </a:r>
            <a:r>
              <a:rPr lang="ja-JP" altLang="ja-JP" sz="1200" b="1" u="sng" kern="100">
                <a:effectLst/>
                <a:latin typeface="Arial" panose="020B0604020202020204" pitchFamily="34" charset="0"/>
                <a:ea typeface="游ゴシック Light" panose="020B0300000000000000" pitchFamily="50" charset="-128"/>
                <a:cs typeface="Arial" panose="020B0604020202020204" pitchFamily="34" charset="0"/>
              </a:rPr>
              <a:t>　</a:t>
            </a:r>
            <a:r>
              <a:rPr lang="en-US" altLang="ja-JP" sz="1200" b="1" u="sng" kern="100">
                <a:effectLst/>
                <a:latin typeface="Arial" panose="020B0604020202020204" pitchFamily="34" charset="0"/>
                <a:ea typeface="游ゴシック Light" panose="020B0300000000000000" pitchFamily="50" charset="-128"/>
                <a:cs typeface="Times New Roman" panose="02020603050405020304" pitchFamily="18" charset="0"/>
              </a:rPr>
              <a:t>Pag-</a:t>
            </a:r>
            <a:r>
              <a:rPr lang="en-US" altLang="ja-JP" sz="1200" b="1" u="sng" kern="100" err="1">
                <a:effectLst/>
                <a:latin typeface="Arial" panose="020B0604020202020204" pitchFamily="34" charset="0"/>
                <a:ea typeface="游ゴシック Light" panose="020B0300000000000000" pitchFamily="50" charset="-128"/>
                <a:cs typeface="Times New Roman" panose="02020603050405020304" pitchFamily="18" charset="0"/>
              </a:rPr>
              <a:t>iwas</a:t>
            </a:r>
            <a:r>
              <a:rPr lang="en-US" altLang="ja-JP" sz="1200" b="1" u="sng" kern="100">
                <a:effectLst/>
                <a:latin typeface="Arial" panose="020B0604020202020204" pitchFamily="34" charset="0"/>
                <a:ea typeface="游ゴシック Light" panose="020B0300000000000000" pitchFamily="50" charset="-128"/>
                <a:cs typeface="Times New Roman" panose="02020603050405020304" pitchFamily="18" charset="0"/>
              </a:rPr>
              <a:t> </a:t>
            </a:r>
            <a:r>
              <a:rPr lang="en-US" altLang="ja-JP" sz="1200" b="1" u="sng" kern="100" err="1">
                <a:effectLst/>
                <a:latin typeface="Arial" panose="020B0604020202020204" pitchFamily="34" charset="0"/>
                <a:ea typeface="游ゴシック Light" panose="020B0300000000000000" pitchFamily="50" charset="-128"/>
                <a:cs typeface="Times New Roman" panose="02020603050405020304" pitchFamily="18" charset="0"/>
              </a:rPr>
              <a:t>sa</a:t>
            </a:r>
            <a:r>
              <a:rPr lang="en-US" altLang="ja-JP" sz="1200" b="1" u="sng" kern="100">
                <a:effectLst/>
                <a:latin typeface="Arial" panose="020B0604020202020204" pitchFamily="34" charset="0"/>
                <a:ea typeface="游ゴシック Light" panose="020B0300000000000000" pitchFamily="50" charset="-128"/>
                <a:cs typeface="Times New Roman" panose="02020603050405020304" pitchFamily="18" charset="0"/>
              </a:rPr>
              <a:t> </a:t>
            </a:r>
            <a:r>
              <a:rPr lang="en-US" altLang="ja-JP" sz="1200" b="1" u="sng" kern="100" err="1">
                <a:effectLst/>
                <a:latin typeface="Arial" panose="020B0604020202020204" pitchFamily="34" charset="0"/>
                <a:ea typeface="游ゴシック Light" panose="020B0300000000000000" pitchFamily="50" charset="-128"/>
                <a:cs typeface="Times New Roman" panose="02020603050405020304" pitchFamily="18" charset="0"/>
              </a:rPr>
              <a:t>Panganib</a:t>
            </a:r>
            <a:r>
              <a:rPr lang="en-US" altLang="ja-JP" sz="1200" b="1" u="sng" kern="100">
                <a:effectLst/>
                <a:latin typeface="Arial" panose="020B0604020202020204" pitchFamily="34" charset="0"/>
                <a:ea typeface="游ゴシック Light" panose="020B0300000000000000" pitchFamily="50" charset="-128"/>
                <a:cs typeface="Times New Roman" panose="02020603050405020304" pitchFamily="18" charset="0"/>
              </a:rPr>
              <a:t> Dahil </a:t>
            </a:r>
            <a:r>
              <a:rPr lang="en-US" altLang="ja-JP" sz="1200" b="1" u="sng" kern="100" err="1">
                <a:effectLst/>
                <a:latin typeface="Arial" panose="020B0604020202020204" pitchFamily="34" charset="0"/>
                <a:ea typeface="游ゴシック Light" panose="020B0300000000000000" pitchFamily="50" charset="-128"/>
                <a:cs typeface="Times New Roman" panose="02020603050405020304" pitchFamily="18" charset="0"/>
              </a:rPr>
              <a:t>sa</a:t>
            </a:r>
            <a:r>
              <a:rPr lang="en-US" altLang="ja-JP" sz="1200" b="1" u="sng" kern="100">
                <a:effectLst/>
                <a:latin typeface="Arial" panose="020B0604020202020204" pitchFamily="34" charset="0"/>
                <a:ea typeface="游ゴシック Light" panose="020B0300000000000000" pitchFamily="50" charset="-128"/>
                <a:cs typeface="Times New Roman" panose="02020603050405020304" pitchFamily="18" charset="0"/>
              </a:rPr>
              <a:t> </a:t>
            </a:r>
            <a:r>
              <a:rPr lang="en-US" altLang="ja-JP" sz="1200" b="1" u="sng" kern="100" err="1">
                <a:effectLst/>
                <a:latin typeface="Arial" panose="020B0604020202020204" pitchFamily="34" charset="0"/>
                <a:ea typeface="游ゴシック Light" panose="020B0300000000000000" pitchFamily="50" charset="-128"/>
                <a:cs typeface="Times New Roman" panose="02020603050405020304" pitchFamily="18" charset="0"/>
              </a:rPr>
              <a:t>mga</a:t>
            </a:r>
            <a:r>
              <a:rPr lang="en-US" altLang="ja-JP" sz="1200" b="1" u="sng" kern="100">
                <a:effectLst/>
                <a:latin typeface="Arial" panose="020B0604020202020204" pitchFamily="34" charset="0"/>
                <a:ea typeface="游ゴシック Light" panose="020B0300000000000000" pitchFamily="50" charset="-128"/>
                <a:cs typeface="Times New Roman" panose="02020603050405020304" pitchFamily="18" charset="0"/>
              </a:rPr>
              <a:t> </a:t>
            </a:r>
            <a:r>
              <a:rPr lang="en-US" altLang="ja-JP" sz="1200" b="1" u="sng" kern="100" err="1">
                <a:effectLst/>
                <a:latin typeface="Arial" panose="020B0604020202020204" pitchFamily="34" charset="0"/>
                <a:ea typeface="游ゴシック Light" panose="020B0300000000000000" pitchFamily="50" charset="-128"/>
                <a:cs typeface="Times New Roman" panose="02020603050405020304" pitchFamily="18" charset="0"/>
              </a:rPr>
              <a:t>Nahuhulog</a:t>
            </a:r>
            <a:r>
              <a:rPr lang="en-US" altLang="ja-JP" sz="1200" b="1" u="sng" kern="100">
                <a:effectLst/>
                <a:latin typeface="Arial" panose="020B0604020202020204" pitchFamily="34" charset="0"/>
                <a:ea typeface="游ゴシック Light" panose="020B0300000000000000" pitchFamily="50" charset="-128"/>
                <a:cs typeface="Times New Roman" panose="02020603050405020304" pitchFamily="18" charset="0"/>
              </a:rPr>
              <a:t> </a:t>
            </a:r>
            <a:r>
              <a:rPr lang="en-US" altLang="ja-JP" sz="1200" b="1" u="sng" kern="100" err="1">
                <a:effectLst/>
                <a:latin typeface="Arial" panose="020B0604020202020204" pitchFamily="34" charset="0"/>
                <a:ea typeface="游ゴシック Light" panose="020B0300000000000000" pitchFamily="50" charset="-128"/>
                <a:cs typeface="Times New Roman" panose="02020603050405020304" pitchFamily="18" charset="0"/>
              </a:rPr>
              <a:t>na</a:t>
            </a:r>
            <a:r>
              <a:rPr lang="en-US" altLang="ja-JP" sz="1200" b="1" u="sng" kern="100">
                <a:effectLst/>
                <a:latin typeface="Arial" panose="020B0604020202020204" pitchFamily="34" charset="0"/>
                <a:ea typeface="游ゴシック Light" panose="020B0300000000000000" pitchFamily="50" charset="-128"/>
                <a:cs typeface="Times New Roman" panose="02020603050405020304" pitchFamily="18" charset="0"/>
              </a:rPr>
              <a:t> </a:t>
            </a:r>
            <a:r>
              <a:rPr lang="en-US" altLang="ja-JP" sz="1200" b="1" u="sng" kern="100" err="1">
                <a:effectLst/>
                <a:latin typeface="Arial" panose="020B0604020202020204" pitchFamily="34" charset="0"/>
                <a:ea typeface="游ゴシック Light" panose="020B0300000000000000" pitchFamily="50" charset="-128"/>
                <a:cs typeface="Times New Roman" panose="02020603050405020304" pitchFamily="18" charset="0"/>
              </a:rPr>
              <a:t>Bagay</a:t>
            </a:r>
            <a:r>
              <a:rPr lang="en-US" altLang="ja-JP" sz="1200" b="1" u="sng" kern="100">
                <a:effectLst/>
                <a:latin typeface="Arial" panose="020B0604020202020204" pitchFamily="34" charset="0"/>
                <a:ea typeface="游ゴシック Light" panose="020B0300000000000000" pitchFamily="50" charset="-128"/>
                <a:cs typeface="Times New Roman" panose="02020603050405020304" pitchFamily="18" charset="0"/>
              </a:rPr>
              <a:t> (</a:t>
            </a:r>
            <a:r>
              <a:rPr lang="en-US" altLang="ja-JP" sz="1200" b="1" u="sng" kern="100" err="1">
                <a:effectLst/>
                <a:latin typeface="Arial" panose="020B0604020202020204" pitchFamily="34" charset="0"/>
                <a:ea typeface="游ゴシック Light" panose="020B0300000000000000" pitchFamily="50" charset="-128"/>
                <a:cs typeface="Times New Roman" panose="02020603050405020304" pitchFamily="18" charset="0"/>
              </a:rPr>
              <a:t>Nauugnay</a:t>
            </a:r>
            <a:r>
              <a:rPr lang="en-US" altLang="ja-JP" sz="1200" b="1" u="sng" kern="100">
                <a:effectLst/>
                <a:latin typeface="Arial" panose="020B0604020202020204" pitchFamily="34" charset="0"/>
                <a:ea typeface="游ゴシック Light" panose="020B0300000000000000" pitchFamily="50" charset="-128"/>
                <a:cs typeface="Times New Roman" panose="02020603050405020304" pitchFamily="18" charset="0"/>
              </a:rPr>
              <a:t> </a:t>
            </a:r>
            <a:r>
              <a:rPr lang="en-US" altLang="ja-JP" sz="1200" b="1" u="sng" kern="100" err="1">
                <a:effectLst/>
                <a:latin typeface="Arial" panose="020B0604020202020204" pitchFamily="34" charset="0"/>
                <a:ea typeface="游ゴシック Light" panose="020B0300000000000000" pitchFamily="50" charset="-128"/>
                <a:cs typeface="Times New Roman" panose="02020603050405020304" pitchFamily="18" charset="0"/>
              </a:rPr>
              <a:t>sa</a:t>
            </a:r>
            <a:r>
              <a:rPr lang="en-US" altLang="ja-JP" sz="1200" b="1" u="sng" kern="100">
                <a:effectLst/>
                <a:latin typeface="Arial" panose="020B0604020202020204" pitchFamily="34" charset="0"/>
                <a:ea typeface="游ゴシック Light" panose="020B0300000000000000" pitchFamily="50" charset="-128"/>
                <a:cs typeface="Times New Roman" panose="02020603050405020304" pitchFamily="18" charset="0"/>
              </a:rPr>
              <a:t> </a:t>
            </a:r>
            <a:r>
              <a:rPr lang="en-US" altLang="ja-JP" sz="1200" b="1" u="sng" kern="100" err="1">
                <a:effectLst/>
                <a:latin typeface="Arial" panose="020B0604020202020204" pitchFamily="34" charset="0"/>
                <a:ea typeface="游ゴシック Light" panose="020B0300000000000000" pitchFamily="50" charset="-128"/>
                <a:cs typeface="Times New Roman" panose="02020603050405020304" pitchFamily="18" charset="0"/>
              </a:rPr>
              <a:t>Artikulo</a:t>
            </a:r>
            <a:r>
              <a:rPr lang="en-US" altLang="ja-JP" sz="1200" b="1" u="sng" kern="100">
                <a:effectLst/>
                <a:latin typeface="Arial" panose="020B0604020202020204" pitchFamily="34" charset="0"/>
                <a:ea typeface="游ゴシック Light" panose="020B0300000000000000" pitchFamily="50" charset="-128"/>
                <a:cs typeface="Times New Roman" panose="02020603050405020304" pitchFamily="18" charset="0"/>
              </a:rPr>
              <a:t> 537 ng </a:t>
            </a:r>
            <a:r>
              <a:rPr lang="en-US" altLang="ja-JP" sz="1200" b="1" u="sng" kern="100" err="1">
                <a:effectLst/>
                <a:latin typeface="Arial" panose="020B0604020202020204" pitchFamily="34" charset="0"/>
                <a:ea typeface="游ゴシック Light" panose="020B0300000000000000" pitchFamily="50" charset="-128"/>
                <a:cs typeface="Times New Roman" panose="02020603050405020304" pitchFamily="18" charset="0"/>
              </a:rPr>
              <a:t>Regulasyon</a:t>
            </a:r>
            <a:r>
              <a:rPr lang="en-US" altLang="ja-JP" sz="1200" b="1" u="sng" kern="100">
                <a:effectLst/>
                <a:latin typeface="Arial" panose="020B0604020202020204" pitchFamily="34" charset="0"/>
                <a:ea typeface="游ゴシック Light" panose="020B0300000000000000" pitchFamily="50" charset="-128"/>
                <a:cs typeface="Times New Roman" panose="02020603050405020304" pitchFamily="18" charset="0"/>
              </a:rPr>
              <a:t> </a:t>
            </a:r>
            <a:r>
              <a:rPr lang="en-US" altLang="ja-JP" sz="1200" b="1" u="sng" kern="100" err="1">
                <a:effectLst/>
                <a:latin typeface="Arial" panose="020B0604020202020204" pitchFamily="34" charset="0"/>
                <a:ea typeface="游ゴシック Light" panose="020B0300000000000000" pitchFamily="50" charset="-128"/>
                <a:cs typeface="Times New Roman" panose="02020603050405020304" pitchFamily="18" charset="0"/>
              </a:rPr>
              <a:t>sa</a:t>
            </a:r>
            <a:r>
              <a:rPr lang="en-US" altLang="ja-JP" sz="1200" b="1" u="sng" kern="100">
                <a:effectLst/>
                <a:latin typeface="Arial" panose="020B0604020202020204" pitchFamily="34" charset="0"/>
                <a:ea typeface="游ゴシック Light" panose="020B0300000000000000" pitchFamily="50" charset="-128"/>
                <a:cs typeface="Times New Roman" panose="02020603050405020304" pitchFamily="18" charset="0"/>
              </a:rPr>
              <a:t> </a:t>
            </a:r>
            <a:r>
              <a:rPr lang="en-US" altLang="ja-JP" sz="1200" b="1" u="sng" kern="100" err="1">
                <a:effectLst/>
                <a:latin typeface="Arial" panose="020B0604020202020204" pitchFamily="34" charset="0"/>
                <a:ea typeface="游ゴシック Light" panose="020B0300000000000000" pitchFamily="50" charset="-128"/>
                <a:cs typeface="Times New Roman" panose="02020603050405020304" pitchFamily="18" charset="0"/>
              </a:rPr>
              <a:t>Kaligtasan</a:t>
            </a:r>
            <a:r>
              <a:rPr lang="en-US" altLang="ja-JP" sz="1200" b="1" u="sng" kern="100">
                <a:effectLst/>
                <a:latin typeface="Arial" panose="020B0604020202020204" pitchFamily="34" charset="0"/>
                <a:ea typeface="游ゴシック Light" panose="020B0300000000000000" pitchFamily="50" charset="-128"/>
                <a:cs typeface="Times New Roman" panose="02020603050405020304" pitchFamily="18" charset="0"/>
              </a:rPr>
              <a:t>) (</a:t>
            </a:r>
            <a:r>
              <a:rPr lang="en-US" altLang="ja-JP" sz="1200" b="1" u="sng" kern="100" err="1">
                <a:effectLst/>
                <a:latin typeface="Arial" panose="020B0604020202020204" pitchFamily="34" charset="0"/>
                <a:ea typeface="游ゴシック Light" panose="020B0300000000000000" pitchFamily="50" charset="-128"/>
                <a:cs typeface="Times New Roman" panose="02020603050405020304" pitchFamily="18" charset="0"/>
              </a:rPr>
              <a:t>teksto</a:t>
            </a:r>
            <a:r>
              <a:rPr lang="en-US" altLang="ja-JP" sz="1200" b="1" u="sng" kern="100">
                <a:effectLst/>
                <a:latin typeface="Arial" panose="020B0604020202020204" pitchFamily="34" charset="0"/>
                <a:ea typeface="游ゴシック Light" panose="020B0300000000000000" pitchFamily="50" charset="-128"/>
                <a:cs typeface="Times New Roman" panose="02020603050405020304" pitchFamily="18" charset="0"/>
              </a:rPr>
              <a:t> p.203)</a:t>
            </a:r>
            <a:endParaRPr lang="ja-JP" altLang="ja-JP" sz="1200" b="1" u="sng" kern="100">
              <a:effectLst/>
              <a:latin typeface="游ゴシック Light" panose="020B0300000000000000" pitchFamily="50" charset="-128"/>
              <a:ea typeface="游ゴシック Light" panose="020B0300000000000000" pitchFamily="50" charset="-128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altLang="ja-JP" sz="1200" err="1">
                <a:effectLst/>
                <a:latin typeface="Arial" panose="020B0604020202020204" pitchFamily="34" charset="0"/>
                <a:ea typeface="ＭＳ ゴシック" panose="020B0609070205080204" pitchFamily="49" charset="-128"/>
              </a:rPr>
              <a:t>Kapag</a:t>
            </a:r>
            <a:r>
              <a:rPr lang="en-US" altLang="ja-JP" sz="1200">
                <a:effectLst/>
                <a:latin typeface="Arial" panose="020B0604020202020204" pitchFamily="34" charset="0"/>
                <a:ea typeface="ＭＳ ゴシック" panose="020B0609070205080204" pitchFamily="49" charset="-128"/>
              </a:rPr>
              <a:t> may </a:t>
            </a:r>
            <a:r>
              <a:rPr lang="en-US" altLang="ja-JP" sz="1200" err="1">
                <a:effectLst/>
                <a:latin typeface="Arial" panose="020B0604020202020204" pitchFamily="34" charset="0"/>
                <a:ea typeface="ＭＳ ゴシック" panose="020B0609070205080204" pitchFamily="49" charset="-128"/>
              </a:rPr>
              <a:t>panganib</a:t>
            </a:r>
            <a:r>
              <a:rPr lang="en-US" altLang="ja-JP" sz="1200">
                <a:effectLst/>
                <a:latin typeface="Arial" panose="020B0604020202020204" pitchFamily="34" charset="0"/>
                <a:ea typeface="ＭＳ ゴシック" panose="020B0609070205080204" pitchFamily="49" charset="-128"/>
              </a:rPr>
              <a:t> </a:t>
            </a:r>
            <a:r>
              <a:rPr lang="en-US" altLang="ja-JP" sz="1200" err="1">
                <a:effectLst/>
                <a:latin typeface="Arial" panose="020B0604020202020204" pitchFamily="34" charset="0"/>
                <a:ea typeface="ＭＳ ゴシック" panose="020B0609070205080204" pitchFamily="49" charset="-128"/>
              </a:rPr>
              <a:t>sa</a:t>
            </a:r>
            <a:r>
              <a:rPr lang="en-US" altLang="ja-JP" sz="1200">
                <a:effectLst/>
                <a:latin typeface="Arial" panose="020B0604020202020204" pitchFamily="34" charset="0"/>
                <a:ea typeface="ＭＳ ゴシック" panose="020B0609070205080204" pitchFamily="49" charset="-128"/>
              </a:rPr>
              <a:t> </a:t>
            </a:r>
            <a:r>
              <a:rPr lang="en-US" altLang="ja-JP" sz="1200" err="1">
                <a:effectLst/>
                <a:latin typeface="Arial" panose="020B0604020202020204" pitchFamily="34" charset="0"/>
                <a:ea typeface="ＭＳ ゴシック" panose="020B0609070205080204" pitchFamily="49" charset="-128"/>
              </a:rPr>
              <a:t>mga</a:t>
            </a:r>
            <a:r>
              <a:rPr lang="en-US" altLang="ja-JP" sz="1200">
                <a:effectLst/>
                <a:latin typeface="Arial" panose="020B0604020202020204" pitchFamily="34" charset="0"/>
                <a:ea typeface="ＭＳ ゴシック" panose="020B0609070205080204" pitchFamily="49" charset="-128"/>
              </a:rPr>
              <a:t> </a:t>
            </a:r>
            <a:r>
              <a:rPr lang="en-US" altLang="ja-JP" sz="1200" err="1">
                <a:effectLst/>
                <a:latin typeface="Arial" panose="020B0604020202020204" pitchFamily="34" charset="0"/>
                <a:ea typeface="ＭＳ ゴシック" panose="020B0609070205080204" pitchFamily="49" charset="-128"/>
              </a:rPr>
              <a:t>manggagawa</a:t>
            </a:r>
            <a:r>
              <a:rPr lang="en-US" altLang="ja-JP" sz="1200">
                <a:effectLst/>
                <a:latin typeface="Arial" panose="020B0604020202020204" pitchFamily="34" charset="0"/>
                <a:ea typeface="ＭＳ ゴシック" panose="020B0609070205080204" pitchFamily="49" charset="-128"/>
              </a:rPr>
              <a:t> </a:t>
            </a:r>
            <a:r>
              <a:rPr lang="en-US" altLang="ja-JP" sz="1200" err="1">
                <a:effectLst/>
                <a:latin typeface="Arial" panose="020B0604020202020204" pitchFamily="34" charset="0"/>
                <a:ea typeface="ＭＳ ゴシック" panose="020B0609070205080204" pitchFamily="49" charset="-128"/>
              </a:rPr>
              <a:t>dahil</a:t>
            </a:r>
            <a:r>
              <a:rPr lang="en-US" altLang="ja-JP" sz="1200">
                <a:effectLst/>
                <a:latin typeface="Arial" panose="020B0604020202020204" pitchFamily="34" charset="0"/>
                <a:ea typeface="ＭＳ ゴシック" panose="020B0609070205080204" pitchFamily="49" charset="-128"/>
              </a:rPr>
              <a:t> </a:t>
            </a:r>
            <a:r>
              <a:rPr lang="en-US" altLang="ja-JP" sz="1200" err="1">
                <a:effectLst/>
                <a:latin typeface="Arial" panose="020B0604020202020204" pitchFamily="34" charset="0"/>
                <a:ea typeface="ＭＳ ゴシック" panose="020B0609070205080204" pitchFamily="49" charset="-128"/>
              </a:rPr>
              <a:t>sa</a:t>
            </a:r>
            <a:r>
              <a:rPr lang="en-US" altLang="ja-JP" sz="1200">
                <a:effectLst/>
                <a:latin typeface="Arial" panose="020B0604020202020204" pitchFamily="34" charset="0"/>
                <a:ea typeface="ＭＳ ゴシック" panose="020B0609070205080204" pitchFamily="49" charset="-128"/>
              </a:rPr>
              <a:t> </a:t>
            </a:r>
            <a:r>
              <a:rPr lang="en-US" altLang="ja-JP" sz="1200" err="1">
                <a:effectLst/>
                <a:latin typeface="Arial" panose="020B0604020202020204" pitchFamily="34" charset="0"/>
                <a:ea typeface="ＭＳ ゴシック" panose="020B0609070205080204" pitchFamily="49" charset="-128"/>
              </a:rPr>
              <a:t>pagkahulog</a:t>
            </a:r>
            <a:r>
              <a:rPr lang="en-US" altLang="ja-JP" sz="1200">
                <a:effectLst/>
                <a:latin typeface="Arial" panose="020B0604020202020204" pitchFamily="34" charset="0"/>
                <a:ea typeface="ＭＳ ゴシック" panose="020B0609070205080204" pitchFamily="49" charset="-128"/>
              </a:rPr>
              <a:t> ng </a:t>
            </a:r>
            <a:r>
              <a:rPr lang="en-US" altLang="ja-JP" sz="1200" err="1">
                <a:effectLst/>
                <a:latin typeface="Arial" panose="020B0604020202020204" pitchFamily="34" charset="0"/>
                <a:ea typeface="ＭＳ ゴシック" panose="020B0609070205080204" pitchFamily="49" charset="-128"/>
              </a:rPr>
              <a:t>isang</a:t>
            </a:r>
            <a:r>
              <a:rPr lang="en-US" altLang="ja-JP" sz="1200">
                <a:effectLst/>
                <a:latin typeface="Arial" panose="020B0604020202020204" pitchFamily="34" charset="0"/>
                <a:ea typeface="ＭＳ ゴシック" panose="020B0609070205080204" pitchFamily="49" charset="-128"/>
              </a:rPr>
              <a:t> </a:t>
            </a:r>
            <a:r>
              <a:rPr lang="en-US" altLang="ja-JP" sz="1200" err="1">
                <a:effectLst/>
                <a:latin typeface="Arial" panose="020B0604020202020204" pitchFamily="34" charset="0"/>
                <a:ea typeface="ＭＳ ゴシック" panose="020B0609070205080204" pitchFamily="49" charset="-128"/>
              </a:rPr>
              <a:t>bagay</a:t>
            </a:r>
            <a:r>
              <a:rPr lang="en-US" altLang="ja-JP" sz="1200">
                <a:effectLst/>
                <a:latin typeface="Arial" panose="020B0604020202020204" pitchFamily="34" charset="0"/>
                <a:ea typeface="ＭＳ ゴシック" panose="020B0609070205080204" pitchFamily="49" charset="-128"/>
              </a:rPr>
              <a:t> </a:t>
            </a:r>
            <a:r>
              <a:rPr lang="en-US" altLang="ja-JP" sz="1200" err="1">
                <a:effectLst/>
                <a:latin typeface="Arial" panose="020B0604020202020204" pitchFamily="34" charset="0"/>
                <a:ea typeface="ＭＳ ゴシック" panose="020B0609070205080204" pitchFamily="49" charset="-128"/>
              </a:rPr>
              <a:t>sa</a:t>
            </a:r>
            <a:r>
              <a:rPr lang="en-US" altLang="ja-JP" sz="1200">
                <a:effectLst/>
                <a:latin typeface="Arial" panose="020B0604020202020204" pitchFamily="34" charset="0"/>
                <a:ea typeface="ＭＳ ゴシック" panose="020B0609070205080204" pitchFamily="49" charset="-128"/>
              </a:rPr>
              <a:t> </a:t>
            </a:r>
            <a:r>
              <a:rPr lang="en-US" altLang="ja-JP" sz="1200" err="1">
                <a:effectLst/>
                <a:latin typeface="Arial" panose="020B0604020202020204" pitchFamily="34" charset="0"/>
                <a:ea typeface="ＭＳ ゴシック" panose="020B0609070205080204" pitchFamily="49" charset="-128"/>
              </a:rPr>
              <a:t>lugar</a:t>
            </a:r>
            <a:r>
              <a:rPr lang="en-US" altLang="ja-JP" sz="1200">
                <a:effectLst/>
                <a:latin typeface="Arial" panose="020B0604020202020204" pitchFamily="34" charset="0"/>
                <a:ea typeface="ＭＳ ゴシック" panose="020B0609070205080204" pitchFamily="49" charset="-128"/>
              </a:rPr>
              <a:t> ng </a:t>
            </a:r>
            <a:r>
              <a:rPr lang="en-US" altLang="ja-JP" sz="1200" err="1">
                <a:effectLst/>
                <a:latin typeface="Arial" panose="020B0604020202020204" pitchFamily="34" charset="0"/>
                <a:ea typeface="ＭＳ ゴシック" panose="020B0609070205080204" pitchFamily="49" charset="-128"/>
              </a:rPr>
              <a:t>trabaho</a:t>
            </a:r>
            <a:r>
              <a:rPr lang="en-US" altLang="ja-JP" sz="1200">
                <a:effectLst/>
                <a:latin typeface="Arial" panose="020B0604020202020204" pitchFamily="34" charset="0"/>
                <a:ea typeface="ＭＳ ゴシック" panose="020B0609070205080204" pitchFamily="49" charset="-128"/>
              </a:rPr>
              <a:t>, ang contractor ay </a:t>
            </a:r>
            <a:r>
              <a:rPr lang="en-US" altLang="ja-JP" sz="1200" err="1">
                <a:effectLst/>
                <a:latin typeface="Arial" panose="020B0604020202020204" pitchFamily="34" charset="0"/>
                <a:ea typeface="ＭＳ ゴシック" panose="020B0609070205080204" pitchFamily="49" charset="-128"/>
              </a:rPr>
              <a:t>dapat</a:t>
            </a:r>
            <a:r>
              <a:rPr lang="en-US" altLang="ja-JP" sz="1200">
                <a:effectLst/>
                <a:latin typeface="Arial" panose="020B0604020202020204" pitchFamily="34" charset="0"/>
                <a:ea typeface="ＭＳ ゴシック" panose="020B0609070205080204" pitchFamily="49" charset="-128"/>
              </a:rPr>
              <a:t> </a:t>
            </a:r>
            <a:r>
              <a:rPr lang="en-US" altLang="ja-JP" sz="1200" err="1">
                <a:effectLst/>
                <a:latin typeface="Arial" panose="020B0604020202020204" pitchFamily="34" charset="0"/>
                <a:ea typeface="ＭＳ ゴシック" panose="020B0609070205080204" pitchFamily="49" charset="-128"/>
              </a:rPr>
              <a:t>gumawa</a:t>
            </a:r>
            <a:r>
              <a:rPr lang="en-US" altLang="ja-JP" sz="1200">
                <a:effectLst/>
                <a:latin typeface="Arial" panose="020B0604020202020204" pitchFamily="34" charset="0"/>
                <a:ea typeface="ＭＳ ゴシック" panose="020B0609070205080204" pitchFamily="49" charset="-128"/>
              </a:rPr>
              <a:t> ng </a:t>
            </a:r>
            <a:r>
              <a:rPr lang="en-US" altLang="ja-JP" sz="1200" err="1">
                <a:effectLst/>
                <a:latin typeface="Arial" panose="020B0604020202020204" pitchFamily="34" charset="0"/>
                <a:ea typeface="ＭＳ ゴシック" panose="020B0609070205080204" pitchFamily="49" charset="-128"/>
              </a:rPr>
              <a:t>mga</a:t>
            </a:r>
            <a:r>
              <a:rPr lang="en-US" altLang="ja-JP" sz="1200">
                <a:effectLst/>
                <a:latin typeface="Arial" panose="020B0604020202020204" pitchFamily="34" charset="0"/>
                <a:ea typeface="ＭＳ ゴシック" panose="020B0609070205080204" pitchFamily="49" charset="-128"/>
              </a:rPr>
              <a:t> </a:t>
            </a:r>
            <a:r>
              <a:rPr lang="en-US" altLang="ja-JP" sz="1200" err="1">
                <a:effectLst/>
                <a:latin typeface="Arial" panose="020B0604020202020204" pitchFamily="34" charset="0"/>
                <a:ea typeface="ＭＳ ゴシック" panose="020B0609070205080204" pitchFamily="49" charset="-128"/>
              </a:rPr>
              <a:t>hakbang</a:t>
            </a:r>
            <a:r>
              <a:rPr lang="en-US" altLang="ja-JP" sz="1200">
                <a:effectLst/>
                <a:latin typeface="Arial" panose="020B0604020202020204" pitchFamily="34" charset="0"/>
                <a:ea typeface="ＭＳ ゴシック" panose="020B0609070205080204" pitchFamily="49" charset="-128"/>
              </a:rPr>
              <a:t> </a:t>
            </a:r>
            <a:r>
              <a:rPr lang="en-US" altLang="ja-JP" sz="1200" err="1">
                <a:effectLst/>
                <a:latin typeface="Arial" panose="020B0604020202020204" pitchFamily="34" charset="0"/>
                <a:ea typeface="ＭＳ ゴシック" panose="020B0609070205080204" pitchFamily="49" charset="-128"/>
              </a:rPr>
              <a:t>upang</a:t>
            </a:r>
            <a:r>
              <a:rPr lang="en-US" altLang="ja-JP" sz="1200">
                <a:effectLst/>
                <a:latin typeface="Arial" panose="020B0604020202020204" pitchFamily="34" charset="0"/>
                <a:ea typeface="ＭＳ ゴシック" panose="020B0609070205080204" pitchFamily="49" charset="-128"/>
              </a:rPr>
              <a:t> </a:t>
            </a:r>
            <a:r>
              <a:rPr lang="en-US" altLang="ja-JP" sz="1200" err="1">
                <a:effectLst/>
                <a:latin typeface="Arial" panose="020B0604020202020204" pitchFamily="34" charset="0"/>
                <a:ea typeface="ＭＳ ゴシック" panose="020B0609070205080204" pitchFamily="49" charset="-128"/>
              </a:rPr>
              <a:t>maiwasan</a:t>
            </a:r>
            <a:r>
              <a:rPr lang="en-US" altLang="ja-JP" sz="1200">
                <a:effectLst/>
                <a:latin typeface="Arial" panose="020B0604020202020204" pitchFamily="34" charset="0"/>
                <a:ea typeface="ＭＳ ゴシック" panose="020B0609070205080204" pitchFamily="49" charset="-128"/>
              </a:rPr>
              <a:t> ang </a:t>
            </a:r>
            <a:r>
              <a:rPr lang="en-US" altLang="ja-JP" sz="1200" err="1">
                <a:effectLst/>
                <a:latin typeface="Arial" panose="020B0604020202020204" pitchFamily="34" charset="0"/>
                <a:ea typeface="ＭＳ ゴシック" panose="020B0609070205080204" pitchFamily="49" charset="-128"/>
              </a:rPr>
              <a:t>panganib</a:t>
            </a:r>
            <a:r>
              <a:rPr lang="en-US" altLang="ja-JP" sz="1200">
                <a:effectLst/>
                <a:latin typeface="Arial" panose="020B0604020202020204" pitchFamily="34" charset="0"/>
                <a:ea typeface="ＭＳ ゴシック" panose="020B0609070205080204" pitchFamily="49" charset="-128"/>
              </a:rPr>
              <a:t>, </a:t>
            </a:r>
            <a:r>
              <a:rPr lang="en-US" altLang="ja-JP" sz="1200" err="1">
                <a:effectLst/>
                <a:latin typeface="Arial" panose="020B0604020202020204" pitchFamily="34" charset="0"/>
                <a:ea typeface="ＭＳ ゴシック" panose="020B0609070205080204" pitchFamily="49" charset="-128"/>
              </a:rPr>
              <a:t>tulad</a:t>
            </a:r>
            <a:r>
              <a:rPr lang="en-US" altLang="ja-JP" sz="1200">
                <a:effectLst/>
                <a:latin typeface="Arial" panose="020B0604020202020204" pitchFamily="34" charset="0"/>
                <a:ea typeface="ＭＳ ゴシック" panose="020B0609070205080204" pitchFamily="49" charset="-128"/>
              </a:rPr>
              <a:t> ng </a:t>
            </a:r>
            <a:r>
              <a:rPr lang="en-US" altLang="ja-JP" sz="1200" err="1">
                <a:effectLst/>
                <a:latin typeface="Arial" panose="020B0604020202020204" pitchFamily="34" charset="0"/>
                <a:ea typeface="ＭＳ ゴシック" panose="020B0609070205080204" pitchFamily="49" charset="-128"/>
              </a:rPr>
              <a:t>pag</a:t>
            </a:r>
            <a:r>
              <a:rPr lang="en-US" altLang="ja-JP" sz="1200">
                <a:effectLst/>
                <a:latin typeface="Arial" panose="020B0604020202020204" pitchFamily="34" charset="0"/>
                <a:ea typeface="ＭＳ ゴシック" panose="020B0609070205080204" pitchFamily="49" charset="-128"/>
              </a:rPr>
              <a:t>-install ng net protection equipment at </a:t>
            </a:r>
            <a:r>
              <a:rPr lang="en-US" altLang="ja-JP" sz="1200" err="1">
                <a:effectLst/>
                <a:latin typeface="Arial" panose="020B0604020202020204" pitchFamily="34" charset="0"/>
                <a:ea typeface="ＭＳ ゴシック" panose="020B0609070205080204" pitchFamily="49" charset="-128"/>
              </a:rPr>
              <a:t>pagtatakda</a:t>
            </a:r>
            <a:r>
              <a:rPr lang="en-US" altLang="ja-JP" sz="1200">
                <a:effectLst/>
                <a:latin typeface="Arial" panose="020B0604020202020204" pitchFamily="34" charset="0"/>
                <a:ea typeface="ＭＳ ゴシック" panose="020B0609070205080204" pitchFamily="49" charset="-128"/>
              </a:rPr>
              <a:t> ng entry area</a:t>
            </a:r>
            <a:endParaRPr lang="ja-JP" altLang="en-US" sz="1200" b="1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marL="0" indent="0" algn="just">
              <a:spcBef>
                <a:spcPts val="600"/>
              </a:spcBef>
              <a:spcAft>
                <a:spcPts val="0"/>
              </a:spcAft>
              <a:buNone/>
            </a:pPr>
            <a:r>
              <a:rPr lang="en-US" altLang="ja-JP" sz="1200" b="1" u="sng" kern="100">
                <a:effectLst/>
                <a:latin typeface="Arial" panose="020B0604020202020204" pitchFamily="34" charset="0"/>
                <a:ea typeface="游ゴシック Light" panose="020B0300000000000000" pitchFamily="50" charset="-128"/>
                <a:cs typeface="Times New Roman" panose="02020603050405020304" pitchFamily="18" charset="0"/>
              </a:rPr>
              <a:t>(11)</a:t>
            </a:r>
            <a:r>
              <a:rPr lang="ja-JP" altLang="ja-JP" sz="1200" b="1" u="sng" kern="100">
                <a:effectLst/>
                <a:latin typeface="Arial" panose="020B0604020202020204" pitchFamily="34" charset="0"/>
                <a:ea typeface="游ゴシック Light" panose="020B0300000000000000" pitchFamily="50" charset="-128"/>
                <a:cs typeface="Arial" panose="020B0604020202020204" pitchFamily="34" charset="0"/>
              </a:rPr>
              <a:t>　</a:t>
            </a:r>
            <a:r>
              <a:rPr lang="en-US" altLang="ja-JP" sz="1200" b="1" u="sng" kern="100">
                <a:effectLst/>
                <a:latin typeface="Arial" panose="020B0604020202020204" pitchFamily="34" charset="0"/>
                <a:ea typeface="游ゴシック Light" panose="020B0300000000000000" pitchFamily="50" charset="-128"/>
                <a:cs typeface="Times New Roman" panose="02020603050405020304" pitchFamily="18" charset="0"/>
              </a:rPr>
              <a:t>Pag-</a:t>
            </a:r>
            <a:r>
              <a:rPr lang="en-US" altLang="ja-JP" sz="1200" b="1" u="sng" kern="100" err="1">
                <a:effectLst/>
                <a:latin typeface="Arial" panose="020B0604020202020204" pitchFamily="34" charset="0"/>
                <a:ea typeface="游ゴシック Light" panose="020B0300000000000000" pitchFamily="50" charset="-128"/>
                <a:cs typeface="Times New Roman" panose="02020603050405020304" pitchFamily="18" charset="0"/>
              </a:rPr>
              <a:t>iwas</a:t>
            </a:r>
            <a:r>
              <a:rPr lang="en-US" altLang="ja-JP" sz="1200" b="1" u="sng" kern="100">
                <a:effectLst/>
                <a:latin typeface="Arial" panose="020B0604020202020204" pitchFamily="34" charset="0"/>
                <a:ea typeface="游ゴシック Light" panose="020B0300000000000000" pitchFamily="50" charset="-128"/>
                <a:cs typeface="Times New Roman" panose="02020603050405020304" pitchFamily="18" charset="0"/>
              </a:rPr>
              <a:t> </a:t>
            </a:r>
            <a:r>
              <a:rPr lang="en-US" altLang="ja-JP" sz="1200" b="1" u="sng" kern="100" err="1">
                <a:effectLst/>
                <a:latin typeface="Arial" panose="020B0604020202020204" pitchFamily="34" charset="0"/>
                <a:ea typeface="游ゴシック Light" panose="020B0300000000000000" pitchFamily="50" charset="-128"/>
                <a:cs typeface="Times New Roman" panose="02020603050405020304" pitchFamily="18" charset="0"/>
              </a:rPr>
              <a:t>sa</a:t>
            </a:r>
            <a:r>
              <a:rPr lang="en-US" altLang="ja-JP" sz="1200" b="1" u="sng" kern="100">
                <a:effectLst/>
                <a:latin typeface="Arial" panose="020B0604020202020204" pitchFamily="34" charset="0"/>
                <a:ea typeface="游ゴシック Light" panose="020B0300000000000000" pitchFamily="50" charset="-128"/>
                <a:cs typeface="Times New Roman" panose="02020603050405020304" pitchFamily="18" charset="0"/>
              </a:rPr>
              <a:t> </a:t>
            </a:r>
            <a:r>
              <a:rPr lang="en-US" altLang="ja-JP" sz="1200" b="1" u="sng" kern="100" err="1">
                <a:effectLst/>
                <a:latin typeface="Arial" panose="020B0604020202020204" pitchFamily="34" charset="0"/>
                <a:ea typeface="游ゴシック Light" panose="020B0300000000000000" pitchFamily="50" charset="-128"/>
                <a:cs typeface="Times New Roman" panose="02020603050405020304" pitchFamily="18" charset="0"/>
              </a:rPr>
              <a:t>Panganib</a:t>
            </a:r>
            <a:r>
              <a:rPr lang="en-US" altLang="ja-JP" sz="1200" b="1" u="sng" kern="100">
                <a:effectLst/>
                <a:latin typeface="Arial" panose="020B0604020202020204" pitchFamily="34" charset="0"/>
                <a:ea typeface="游ゴシック Light" panose="020B0300000000000000" pitchFamily="50" charset="-128"/>
                <a:cs typeface="Times New Roman" panose="02020603050405020304" pitchFamily="18" charset="0"/>
              </a:rPr>
              <a:t> </a:t>
            </a:r>
            <a:r>
              <a:rPr lang="en-US" altLang="ja-JP" sz="1200" b="1" u="sng" kern="100" err="1">
                <a:effectLst/>
                <a:latin typeface="Arial" panose="020B0604020202020204" pitchFamily="34" charset="0"/>
                <a:ea typeface="游ゴシック Light" panose="020B0300000000000000" pitchFamily="50" charset="-128"/>
                <a:cs typeface="Times New Roman" panose="02020603050405020304" pitchFamily="18" charset="0"/>
              </a:rPr>
              <a:t>sa</a:t>
            </a:r>
            <a:r>
              <a:rPr lang="en-US" altLang="ja-JP" sz="1200" b="1" u="sng" kern="100">
                <a:effectLst/>
                <a:latin typeface="Arial" panose="020B0604020202020204" pitchFamily="34" charset="0"/>
                <a:ea typeface="游ゴシック Light" panose="020B0300000000000000" pitchFamily="50" charset="-128"/>
                <a:cs typeface="Times New Roman" panose="02020603050405020304" pitchFamily="18" charset="0"/>
              </a:rPr>
              <a:t> </a:t>
            </a:r>
            <a:r>
              <a:rPr lang="en-US" altLang="ja-JP" sz="1200" b="1" u="sng" kern="100" err="1">
                <a:effectLst/>
                <a:latin typeface="Arial" panose="020B0604020202020204" pitchFamily="34" charset="0"/>
                <a:ea typeface="游ゴシック Light" panose="020B0300000000000000" pitchFamily="50" charset="-128"/>
                <a:cs typeface="Times New Roman" panose="02020603050405020304" pitchFamily="18" charset="0"/>
              </a:rPr>
              <a:t>Lumilipad</a:t>
            </a:r>
            <a:r>
              <a:rPr lang="en-US" altLang="ja-JP" sz="1200" b="1" u="sng" kern="100">
                <a:effectLst/>
                <a:latin typeface="Arial" panose="020B0604020202020204" pitchFamily="34" charset="0"/>
                <a:ea typeface="游ゴシック Light" panose="020B0300000000000000" pitchFamily="50" charset="-128"/>
                <a:cs typeface="Times New Roman" panose="02020603050405020304" pitchFamily="18" charset="0"/>
              </a:rPr>
              <a:t> </a:t>
            </a:r>
            <a:r>
              <a:rPr lang="en-US" altLang="ja-JP" sz="1200" b="1" u="sng" kern="100" err="1">
                <a:effectLst/>
                <a:latin typeface="Arial" panose="020B0604020202020204" pitchFamily="34" charset="0"/>
                <a:ea typeface="游ゴシック Light" panose="020B0300000000000000" pitchFamily="50" charset="-128"/>
                <a:cs typeface="Times New Roman" panose="02020603050405020304" pitchFamily="18" charset="0"/>
              </a:rPr>
              <a:t>na</a:t>
            </a:r>
            <a:r>
              <a:rPr lang="en-US" altLang="ja-JP" sz="1200" b="1" u="sng" kern="100">
                <a:effectLst/>
                <a:latin typeface="Arial" panose="020B0604020202020204" pitchFamily="34" charset="0"/>
                <a:ea typeface="游ゴシック Light" panose="020B0300000000000000" pitchFamily="50" charset="-128"/>
                <a:cs typeface="Times New Roman" panose="02020603050405020304" pitchFamily="18" charset="0"/>
              </a:rPr>
              <a:t> </a:t>
            </a:r>
            <a:r>
              <a:rPr lang="en-US" altLang="ja-JP" sz="1200" b="1" u="sng" kern="100" err="1">
                <a:effectLst/>
                <a:latin typeface="Arial" panose="020B0604020202020204" pitchFamily="34" charset="0"/>
                <a:ea typeface="游ゴシック Light" panose="020B0300000000000000" pitchFamily="50" charset="-128"/>
                <a:cs typeface="Times New Roman" panose="02020603050405020304" pitchFamily="18" charset="0"/>
              </a:rPr>
              <a:t>mga</a:t>
            </a:r>
            <a:r>
              <a:rPr lang="en-US" altLang="ja-JP" sz="1200" b="1" u="sng" kern="100">
                <a:effectLst/>
                <a:latin typeface="Arial" panose="020B0604020202020204" pitchFamily="34" charset="0"/>
                <a:ea typeface="游ゴシック Light" panose="020B0300000000000000" pitchFamily="50" charset="-128"/>
                <a:cs typeface="Times New Roman" panose="02020603050405020304" pitchFamily="18" charset="0"/>
              </a:rPr>
              <a:t> </a:t>
            </a:r>
            <a:r>
              <a:rPr lang="en-US" altLang="ja-JP" sz="1200" b="1" u="sng" kern="100" err="1">
                <a:effectLst/>
                <a:latin typeface="Arial" panose="020B0604020202020204" pitchFamily="34" charset="0"/>
                <a:ea typeface="游ゴシック Light" panose="020B0300000000000000" pitchFamily="50" charset="-128"/>
                <a:cs typeface="Times New Roman" panose="02020603050405020304" pitchFamily="18" charset="0"/>
              </a:rPr>
              <a:t>Bagay</a:t>
            </a:r>
            <a:r>
              <a:rPr lang="en-US" altLang="ja-JP" sz="1200" b="1" u="sng" kern="100">
                <a:effectLst/>
                <a:latin typeface="Arial" panose="020B0604020202020204" pitchFamily="34" charset="0"/>
                <a:ea typeface="游ゴシック Light" panose="020B0300000000000000" pitchFamily="50" charset="-128"/>
                <a:cs typeface="Times New Roman" panose="02020603050405020304" pitchFamily="18" charset="0"/>
              </a:rPr>
              <a:t> (</a:t>
            </a:r>
            <a:r>
              <a:rPr lang="en-US" altLang="ja-JP" sz="1200" b="1" u="sng" kern="100" err="1">
                <a:effectLst/>
                <a:latin typeface="Arial" panose="020B0604020202020204" pitchFamily="34" charset="0"/>
                <a:ea typeface="游ゴシック Light" panose="020B0300000000000000" pitchFamily="50" charset="-128"/>
                <a:cs typeface="Times New Roman" panose="02020603050405020304" pitchFamily="18" charset="0"/>
              </a:rPr>
              <a:t>Nauugnay</a:t>
            </a:r>
            <a:r>
              <a:rPr lang="en-US" altLang="ja-JP" sz="1200" b="1" u="sng" kern="100">
                <a:effectLst/>
                <a:latin typeface="Arial" panose="020B0604020202020204" pitchFamily="34" charset="0"/>
                <a:ea typeface="游ゴシック Light" panose="020B0300000000000000" pitchFamily="50" charset="-128"/>
                <a:cs typeface="Times New Roman" panose="02020603050405020304" pitchFamily="18" charset="0"/>
              </a:rPr>
              <a:t> </a:t>
            </a:r>
            <a:r>
              <a:rPr lang="en-US" altLang="ja-JP" sz="1200" b="1" u="sng" kern="100" err="1">
                <a:effectLst/>
                <a:latin typeface="Arial" panose="020B0604020202020204" pitchFamily="34" charset="0"/>
                <a:ea typeface="游ゴシック Light" panose="020B0300000000000000" pitchFamily="50" charset="-128"/>
                <a:cs typeface="Times New Roman" panose="02020603050405020304" pitchFamily="18" charset="0"/>
              </a:rPr>
              <a:t>sa</a:t>
            </a:r>
            <a:r>
              <a:rPr lang="en-US" altLang="ja-JP" sz="1200" b="1" u="sng" kern="100">
                <a:effectLst/>
                <a:latin typeface="Arial" panose="020B0604020202020204" pitchFamily="34" charset="0"/>
                <a:ea typeface="游ゴシック Light" panose="020B0300000000000000" pitchFamily="50" charset="-128"/>
                <a:cs typeface="Times New Roman" panose="02020603050405020304" pitchFamily="18" charset="0"/>
              </a:rPr>
              <a:t> </a:t>
            </a:r>
            <a:r>
              <a:rPr lang="en-US" altLang="ja-JP" sz="1200" b="1" u="sng" kern="100" err="1">
                <a:effectLst/>
                <a:latin typeface="Arial" panose="020B0604020202020204" pitchFamily="34" charset="0"/>
                <a:ea typeface="游ゴシック Light" panose="020B0300000000000000" pitchFamily="50" charset="-128"/>
                <a:cs typeface="Times New Roman" panose="02020603050405020304" pitchFamily="18" charset="0"/>
              </a:rPr>
              <a:t>Regulasyon</a:t>
            </a:r>
            <a:r>
              <a:rPr lang="en-US" altLang="ja-JP" sz="1200" b="1" u="sng" kern="100">
                <a:effectLst/>
                <a:latin typeface="Arial" panose="020B0604020202020204" pitchFamily="34" charset="0"/>
                <a:ea typeface="游ゴシック Light" panose="020B0300000000000000" pitchFamily="50" charset="-128"/>
                <a:cs typeface="Times New Roman" panose="02020603050405020304" pitchFamily="18" charset="0"/>
              </a:rPr>
              <a:t> </a:t>
            </a:r>
            <a:r>
              <a:rPr lang="en-US" altLang="ja-JP" sz="1200" b="1" u="sng" kern="100" err="1">
                <a:effectLst/>
                <a:latin typeface="Arial" panose="020B0604020202020204" pitchFamily="34" charset="0"/>
                <a:ea typeface="游ゴシック Light" panose="020B0300000000000000" pitchFamily="50" charset="-128"/>
                <a:cs typeface="Times New Roman" panose="02020603050405020304" pitchFamily="18" charset="0"/>
              </a:rPr>
              <a:t>sa</a:t>
            </a:r>
            <a:r>
              <a:rPr lang="en-US" altLang="ja-JP" sz="1200" b="1" u="sng" kern="100">
                <a:effectLst/>
                <a:latin typeface="Arial" panose="020B0604020202020204" pitchFamily="34" charset="0"/>
                <a:ea typeface="游ゴシック Light" panose="020B0300000000000000" pitchFamily="50" charset="-128"/>
                <a:cs typeface="Times New Roman" panose="02020603050405020304" pitchFamily="18" charset="0"/>
              </a:rPr>
              <a:t> </a:t>
            </a:r>
            <a:r>
              <a:rPr lang="en-US" altLang="ja-JP" sz="1200" b="1" u="sng" kern="100" err="1">
                <a:effectLst/>
                <a:latin typeface="Arial" panose="020B0604020202020204" pitchFamily="34" charset="0"/>
                <a:ea typeface="游ゴシック Light" panose="020B0300000000000000" pitchFamily="50" charset="-128"/>
                <a:cs typeface="Times New Roman" panose="02020603050405020304" pitchFamily="18" charset="0"/>
              </a:rPr>
              <a:t>Pangkaligtasan</a:t>
            </a:r>
            <a:r>
              <a:rPr lang="en-US" altLang="ja-JP" sz="1200" b="1" u="sng" kern="100">
                <a:effectLst/>
                <a:latin typeface="Arial" panose="020B0604020202020204" pitchFamily="34" charset="0"/>
                <a:ea typeface="游ゴシック Light" panose="020B0300000000000000" pitchFamily="50" charset="-128"/>
                <a:cs typeface="Times New Roman" panose="02020603050405020304" pitchFamily="18" charset="0"/>
              </a:rPr>
              <a:t> </a:t>
            </a:r>
            <a:r>
              <a:rPr lang="en-US" altLang="ja-JP" sz="1200" b="1" u="sng" kern="100" err="1">
                <a:effectLst/>
                <a:latin typeface="Arial" panose="020B0604020202020204" pitchFamily="34" charset="0"/>
                <a:ea typeface="游ゴシック Light" panose="020B0300000000000000" pitchFamily="50" charset="-128"/>
                <a:cs typeface="Times New Roman" panose="02020603050405020304" pitchFamily="18" charset="0"/>
              </a:rPr>
              <a:t>Artikulo</a:t>
            </a:r>
            <a:r>
              <a:rPr lang="en-US" altLang="ja-JP" sz="1200" b="1" u="sng" kern="100">
                <a:effectLst/>
                <a:latin typeface="Arial" panose="020B0604020202020204" pitchFamily="34" charset="0"/>
                <a:ea typeface="游ゴシック Light" panose="020B0300000000000000" pitchFamily="50" charset="-128"/>
                <a:cs typeface="Times New Roman" panose="02020603050405020304" pitchFamily="18" charset="0"/>
              </a:rPr>
              <a:t> 538) (</a:t>
            </a:r>
            <a:r>
              <a:rPr lang="en-US" altLang="ja-JP" sz="1200" b="1" u="sng" kern="100" err="1">
                <a:effectLst/>
                <a:latin typeface="Arial" panose="020B0604020202020204" pitchFamily="34" charset="0"/>
                <a:ea typeface="游ゴシック Light" panose="020B0300000000000000" pitchFamily="50" charset="-128"/>
                <a:cs typeface="Times New Roman" panose="02020603050405020304" pitchFamily="18" charset="0"/>
              </a:rPr>
              <a:t>teksto</a:t>
            </a:r>
            <a:r>
              <a:rPr lang="en-US" altLang="ja-JP" sz="1200" b="1" u="sng" kern="100">
                <a:effectLst/>
                <a:latin typeface="Arial" panose="020B0604020202020204" pitchFamily="34" charset="0"/>
                <a:ea typeface="游ゴシック Light" panose="020B0300000000000000" pitchFamily="50" charset="-128"/>
                <a:cs typeface="Times New Roman" panose="02020603050405020304" pitchFamily="18" charset="0"/>
              </a:rPr>
              <a:t> p.203)</a:t>
            </a:r>
            <a:endParaRPr lang="ja-JP" altLang="ja-JP" sz="1200" b="1" u="sng" kern="100">
              <a:effectLst/>
              <a:latin typeface="游ゴシック Light" panose="020B0300000000000000" pitchFamily="50" charset="-128"/>
              <a:ea typeface="游ゴシック Light" panose="020B0300000000000000" pitchFamily="50" charset="-128"/>
              <a:cs typeface="Times New Roman" panose="02020603050405020304" pitchFamily="18" charset="0"/>
            </a:endParaRPr>
          </a:p>
          <a:p>
            <a:pPr marL="279400" indent="-127000" algn="just"/>
            <a:r>
              <a:rPr lang="ja-JP" altLang="ja-JP" sz="1200" kern="100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Arial" panose="020B0604020202020204" pitchFamily="34" charset="0"/>
              </a:rPr>
              <a:t>・</a:t>
            </a:r>
            <a:r>
              <a:rPr lang="en-US" altLang="ja-JP" sz="1200" kern="100" err="1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Kapag</a:t>
            </a:r>
            <a:r>
              <a:rPr lang="en-US" altLang="ja-JP" sz="1200" kern="100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 may </a:t>
            </a:r>
            <a:r>
              <a:rPr lang="en-US" altLang="ja-JP" sz="1200" kern="100" err="1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panganib</a:t>
            </a:r>
            <a:r>
              <a:rPr lang="en-US" altLang="ja-JP" sz="1200" kern="100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 </a:t>
            </a:r>
            <a:r>
              <a:rPr lang="en-US" altLang="ja-JP" sz="1200" kern="100" err="1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na</a:t>
            </a:r>
            <a:r>
              <a:rPr lang="en-US" altLang="ja-JP" sz="1200" kern="100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 ang </a:t>
            </a:r>
            <a:r>
              <a:rPr lang="en-US" altLang="ja-JP" sz="1200" kern="100" err="1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isang</a:t>
            </a:r>
            <a:r>
              <a:rPr lang="en-US" altLang="ja-JP" sz="1200" kern="100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 </a:t>
            </a:r>
            <a:r>
              <a:rPr lang="en-US" altLang="ja-JP" sz="1200" kern="100" err="1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bagay</a:t>
            </a:r>
            <a:r>
              <a:rPr lang="en-US" altLang="ja-JP" sz="1200" kern="100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 ay </a:t>
            </a:r>
            <a:r>
              <a:rPr lang="en-US" altLang="ja-JP" sz="1200" kern="100" err="1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maaaring</a:t>
            </a:r>
            <a:r>
              <a:rPr lang="en-US" altLang="ja-JP" sz="1200" kern="100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 </a:t>
            </a:r>
            <a:r>
              <a:rPr lang="en-US" altLang="ja-JP" sz="1200" kern="100" err="1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lumipad</a:t>
            </a:r>
            <a:r>
              <a:rPr lang="en-US" altLang="ja-JP" sz="1200" kern="100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 </a:t>
            </a:r>
            <a:r>
              <a:rPr lang="en-US" altLang="ja-JP" sz="1200" kern="100" err="1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patungo</a:t>
            </a:r>
            <a:r>
              <a:rPr lang="en-US" altLang="ja-JP" sz="1200" kern="100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 </a:t>
            </a:r>
            <a:r>
              <a:rPr lang="en-US" altLang="ja-JP" sz="1200" kern="100" err="1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sa</a:t>
            </a:r>
            <a:r>
              <a:rPr lang="en-US" altLang="ja-JP" sz="1200" kern="100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 </a:t>
            </a:r>
            <a:r>
              <a:rPr lang="en-US" altLang="ja-JP" sz="1200" kern="100" err="1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isang</a:t>
            </a:r>
            <a:r>
              <a:rPr lang="en-US" altLang="ja-JP" sz="1200" kern="100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 </a:t>
            </a:r>
            <a:r>
              <a:rPr lang="en-US" altLang="ja-JP" sz="1200" kern="100" err="1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manggagawa</a:t>
            </a:r>
            <a:r>
              <a:rPr lang="en-US" altLang="ja-JP" sz="1200" kern="100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 para </a:t>
            </a:r>
            <a:r>
              <a:rPr lang="en-US" altLang="ja-JP" sz="1200" kern="100" err="1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sa</a:t>
            </a:r>
            <a:r>
              <a:rPr lang="en-US" altLang="ja-JP" sz="1200" kern="100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 </a:t>
            </a:r>
            <a:r>
              <a:rPr lang="en-US" altLang="ja-JP" sz="1200" kern="100" err="1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trabaho</a:t>
            </a:r>
            <a:r>
              <a:rPr lang="en-US" altLang="ja-JP" sz="1200" kern="100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, ang contractor ay </a:t>
            </a:r>
            <a:r>
              <a:rPr lang="en-US" altLang="ja-JP" sz="1200" kern="100" err="1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dapat</a:t>
            </a:r>
            <a:r>
              <a:rPr lang="en-US" altLang="ja-JP" sz="1200" kern="100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 mag-install ng </a:t>
            </a:r>
            <a:r>
              <a:rPr lang="en-US" altLang="ja-JP" sz="1200" kern="100" err="1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mga</a:t>
            </a:r>
            <a:r>
              <a:rPr lang="en-US" altLang="ja-JP" sz="1200" kern="100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 </a:t>
            </a:r>
            <a:r>
              <a:rPr lang="en-US" altLang="ja-JP" sz="1200" kern="100" err="1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kagamitan</a:t>
            </a:r>
            <a:r>
              <a:rPr lang="en-US" altLang="ja-JP" sz="1200" kern="100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 </a:t>
            </a:r>
            <a:r>
              <a:rPr lang="en-US" altLang="ja-JP" sz="1200" kern="100" err="1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upang</a:t>
            </a:r>
            <a:r>
              <a:rPr lang="en-US" altLang="ja-JP" sz="1200" kern="100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 </a:t>
            </a:r>
            <a:r>
              <a:rPr lang="en-US" altLang="ja-JP" sz="1200" kern="100" err="1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maiwasan</a:t>
            </a:r>
            <a:r>
              <a:rPr lang="en-US" altLang="ja-JP" sz="1200" kern="100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 ang </a:t>
            </a:r>
            <a:r>
              <a:rPr lang="en-US" altLang="ja-JP" sz="1200" kern="100" err="1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paglipad</a:t>
            </a:r>
            <a:r>
              <a:rPr lang="en-US" altLang="ja-JP" sz="1200" kern="100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 at </a:t>
            </a:r>
            <a:r>
              <a:rPr lang="en-US" altLang="ja-JP" sz="1200" kern="100" err="1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gumawa</a:t>
            </a:r>
            <a:r>
              <a:rPr lang="en-US" altLang="ja-JP" sz="1200" kern="100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 ng </a:t>
            </a:r>
            <a:r>
              <a:rPr lang="en-US" altLang="ja-JP" sz="1200" kern="100" err="1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mga</a:t>
            </a:r>
            <a:r>
              <a:rPr lang="en-US" altLang="ja-JP" sz="1200" kern="100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 </a:t>
            </a:r>
            <a:r>
              <a:rPr lang="en-US" altLang="ja-JP" sz="1200" kern="100" err="1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hakbang</a:t>
            </a:r>
            <a:r>
              <a:rPr lang="en-US" altLang="ja-JP" sz="1200" kern="100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 </a:t>
            </a:r>
            <a:r>
              <a:rPr lang="en-US" altLang="ja-JP" sz="1200" kern="100" err="1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upang</a:t>
            </a:r>
            <a:r>
              <a:rPr lang="en-US" altLang="ja-JP" sz="1200" kern="100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 </a:t>
            </a:r>
            <a:r>
              <a:rPr lang="en-US" altLang="ja-JP" sz="1200" kern="100" err="1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maiwasan</a:t>
            </a:r>
            <a:r>
              <a:rPr lang="en-US" altLang="ja-JP" sz="1200" kern="100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 ang </a:t>
            </a:r>
            <a:r>
              <a:rPr lang="en-US" altLang="ja-JP" sz="1200" kern="100" err="1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panganib</a:t>
            </a:r>
            <a:r>
              <a:rPr lang="en-US" altLang="ja-JP" sz="1200" kern="100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, </a:t>
            </a:r>
            <a:r>
              <a:rPr lang="en-US" altLang="ja-JP" sz="1200" kern="100" err="1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tulad</a:t>
            </a:r>
            <a:r>
              <a:rPr lang="en-US" altLang="ja-JP" sz="1200" kern="100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 ng </a:t>
            </a:r>
            <a:r>
              <a:rPr lang="en-US" altLang="ja-JP" sz="1200" kern="100" err="1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paggamit</a:t>
            </a:r>
            <a:r>
              <a:rPr lang="en-US" altLang="ja-JP" sz="1200" kern="100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 ng </a:t>
            </a:r>
            <a:r>
              <a:rPr lang="en-US" altLang="ja-JP" sz="1200" kern="100" err="1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manggagawa</a:t>
            </a:r>
            <a:r>
              <a:rPr lang="en-US" altLang="ja-JP" sz="1200" kern="100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 </a:t>
            </a:r>
            <a:r>
              <a:rPr lang="en-US" altLang="ja-JP" sz="1200" kern="100" err="1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sa</a:t>
            </a:r>
            <a:r>
              <a:rPr lang="en-US" altLang="ja-JP" sz="1200" kern="100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 </a:t>
            </a:r>
            <a:r>
              <a:rPr lang="en-US" altLang="ja-JP" sz="1200" kern="100" err="1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kagamitang</a:t>
            </a:r>
            <a:r>
              <a:rPr lang="en-US" altLang="ja-JP" sz="1200" kern="100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 pang-</a:t>
            </a:r>
            <a:r>
              <a:rPr lang="en-US" altLang="ja-JP" sz="1200" kern="100" err="1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proteksyon</a:t>
            </a:r>
            <a:r>
              <a:rPr lang="en-US" altLang="ja-JP" sz="1200" kern="100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 ay </a:t>
            </a:r>
            <a:r>
              <a:rPr lang="en-US" altLang="ja-JP" sz="1200" kern="100" err="1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dapat</a:t>
            </a:r>
            <a:r>
              <a:rPr lang="en-US" altLang="ja-JP" sz="1200" kern="100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 </a:t>
            </a:r>
            <a:r>
              <a:rPr lang="en-US" altLang="ja-JP" sz="1200" kern="100" err="1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gawin</a:t>
            </a:r>
            <a:r>
              <a:rPr lang="en-US" altLang="ja-JP" sz="1200" kern="100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.</a:t>
            </a:r>
            <a:endParaRPr lang="ja-JP" altLang="ja-JP" sz="1200" kern="100">
              <a:effectLst/>
              <a:latin typeface="ＭＳ ゴシック" panose="020B0609070205080204" pitchFamily="49" charset="-128"/>
              <a:ea typeface="ＭＳ ゴシック" panose="020B0609070205080204" pitchFamily="49" charset="-128"/>
              <a:cs typeface="Times New Roman" panose="02020603050405020304" pitchFamily="18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endParaRPr lang="ja-JP" altLang="en-US" sz="1200" b="1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marL="0" indent="0" algn="just">
              <a:spcBef>
                <a:spcPts val="600"/>
              </a:spcBef>
              <a:spcAft>
                <a:spcPts val="0"/>
              </a:spcAft>
              <a:buNone/>
            </a:pPr>
            <a:r>
              <a:rPr lang="en-US" altLang="ja-JP" sz="1200" b="1" u="sng" kern="100">
                <a:effectLst/>
                <a:latin typeface="Arial" panose="020B0604020202020204" pitchFamily="34" charset="0"/>
                <a:ea typeface="游ゴシック Light" panose="020B0300000000000000" pitchFamily="50" charset="-128"/>
                <a:cs typeface="Times New Roman" panose="02020603050405020304" pitchFamily="18" charset="0"/>
              </a:rPr>
              <a:t>(12)</a:t>
            </a:r>
            <a:r>
              <a:rPr lang="ja-JP" altLang="ja-JP" sz="1200" b="1" u="sng" kern="100">
                <a:effectLst/>
                <a:latin typeface="Arial" panose="020B0604020202020204" pitchFamily="34" charset="0"/>
                <a:ea typeface="游ゴシック Light" panose="020B0300000000000000" pitchFamily="50" charset="-128"/>
                <a:cs typeface="Arial" panose="020B0604020202020204" pitchFamily="34" charset="0"/>
              </a:rPr>
              <a:t>　</a:t>
            </a:r>
            <a:r>
              <a:rPr lang="en-US" altLang="ja-JP" sz="1200" b="1" u="sng" kern="100">
                <a:effectLst/>
                <a:latin typeface="Arial" panose="020B0604020202020204" pitchFamily="34" charset="0"/>
                <a:ea typeface="游ゴシック Light" panose="020B0300000000000000" pitchFamily="50" charset="-128"/>
                <a:cs typeface="Times New Roman" panose="02020603050405020304" pitchFamily="18" charset="0"/>
              </a:rPr>
              <a:t>Pag-</a:t>
            </a:r>
            <a:r>
              <a:rPr lang="en-US" altLang="ja-JP" sz="1200" b="1" u="sng" kern="100" err="1">
                <a:effectLst/>
                <a:latin typeface="Arial" panose="020B0604020202020204" pitchFamily="34" charset="0"/>
                <a:ea typeface="游ゴシック Light" panose="020B0300000000000000" pitchFamily="50" charset="-128"/>
                <a:cs typeface="Times New Roman" panose="02020603050405020304" pitchFamily="18" charset="0"/>
              </a:rPr>
              <a:t>suot</a:t>
            </a:r>
            <a:r>
              <a:rPr lang="en-US" altLang="ja-JP" sz="1200" b="1" u="sng" kern="100">
                <a:effectLst/>
                <a:latin typeface="Arial" panose="020B0604020202020204" pitchFamily="34" charset="0"/>
                <a:ea typeface="游ゴシック Light" panose="020B0300000000000000" pitchFamily="50" charset="-128"/>
                <a:cs typeface="Times New Roman" panose="02020603050405020304" pitchFamily="18" charset="0"/>
              </a:rPr>
              <a:t> ng Hard Hat (</a:t>
            </a:r>
            <a:r>
              <a:rPr lang="en-US" altLang="ja-JP" sz="1200" b="1" u="sng" kern="100" err="1">
                <a:effectLst/>
                <a:latin typeface="Arial" panose="020B0604020202020204" pitchFamily="34" charset="0"/>
                <a:ea typeface="游ゴシック Light" panose="020B0300000000000000" pitchFamily="50" charset="-128"/>
                <a:cs typeface="Times New Roman" panose="02020603050405020304" pitchFamily="18" charset="0"/>
              </a:rPr>
              <a:t>Nauugnay</a:t>
            </a:r>
            <a:r>
              <a:rPr lang="en-US" altLang="ja-JP" sz="1200" b="1" u="sng" kern="100">
                <a:effectLst/>
                <a:latin typeface="Arial" panose="020B0604020202020204" pitchFamily="34" charset="0"/>
                <a:ea typeface="游ゴシック Light" panose="020B0300000000000000" pitchFamily="50" charset="-128"/>
                <a:cs typeface="Times New Roman" panose="02020603050405020304" pitchFamily="18" charset="0"/>
              </a:rPr>
              <a:t> </a:t>
            </a:r>
            <a:r>
              <a:rPr lang="en-US" altLang="ja-JP" sz="1200" b="1" u="sng" kern="100" err="1">
                <a:effectLst/>
                <a:latin typeface="Arial" panose="020B0604020202020204" pitchFamily="34" charset="0"/>
                <a:ea typeface="游ゴシック Light" panose="020B0300000000000000" pitchFamily="50" charset="-128"/>
                <a:cs typeface="Times New Roman" panose="02020603050405020304" pitchFamily="18" charset="0"/>
              </a:rPr>
              <a:t>sa</a:t>
            </a:r>
            <a:r>
              <a:rPr lang="en-US" altLang="ja-JP" sz="1200" b="1" u="sng" kern="100">
                <a:effectLst/>
                <a:latin typeface="Arial" panose="020B0604020202020204" pitchFamily="34" charset="0"/>
                <a:ea typeface="游ゴシック Light" panose="020B0300000000000000" pitchFamily="50" charset="-128"/>
                <a:cs typeface="Times New Roman" panose="02020603050405020304" pitchFamily="18" charset="0"/>
              </a:rPr>
              <a:t> </a:t>
            </a:r>
            <a:r>
              <a:rPr lang="en-US" altLang="ja-JP" sz="1200" b="1" u="sng" kern="100" err="1">
                <a:effectLst/>
                <a:latin typeface="Arial" panose="020B0604020202020204" pitchFamily="34" charset="0"/>
                <a:ea typeface="游ゴシック Light" panose="020B0300000000000000" pitchFamily="50" charset="-128"/>
                <a:cs typeface="Times New Roman" panose="02020603050405020304" pitchFamily="18" charset="0"/>
              </a:rPr>
              <a:t>Artikulo</a:t>
            </a:r>
            <a:r>
              <a:rPr lang="en-US" altLang="ja-JP" sz="1200" b="1" u="sng" kern="100">
                <a:effectLst/>
                <a:latin typeface="Arial" panose="020B0604020202020204" pitchFamily="34" charset="0"/>
                <a:ea typeface="游ゴシック Light" panose="020B0300000000000000" pitchFamily="50" charset="-128"/>
                <a:cs typeface="Times New Roman" panose="02020603050405020304" pitchFamily="18" charset="0"/>
              </a:rPr>
              <a:t> 539 ng </a:t>
            </a:r>
            <a:r>
              <a:rPr lang="en-US" altLang="ja-JP" sz="1200" b="1" u="sng" kern="100" err="1">
                <a:effectLst/>
                <a:latin typeface="Arial" panose="020B0604020202020204" pitchFamily="34" charset="0"/>
                <a:ea typeface="游ゴシック Light" panose="020B0300000000000000" pitchFamily="50" charset="-128"/>
                <a:cs typeface="Times New Roman" panose="02020603050405020304" pitchFamily="18" charset="0"/>
              </a:rPr>
              <a:t>Regulasyon</a:t>
            </a:r>
            <a:r>
              <a:rPr lang="en-US" altLang="ja-JP" sz="1200" b="1" u="sng" kern="100">
                <a:effectLst/>
                <a:latin typeface="Arial" panose="020B0604020202020204" pitchFamily="34" charset="0"/>
                <a:ea typeface="游ゴシック Light" panose="020B0300000000000000" pitchFamily="50" charset="-128"/>
                <a:cs typeface="Times New Roman" panose="02020603050405020304" pitchFamily="18" charset="0"/>
              </a:rPr>
              <a:t> </a:t>
            </a:r>
            <a:r>
              <a:rPr lang="en-US" altLang="ja-JP" sz="1200" b="1" u="sng" kern="100" err="1">
                <a:effectLst/>
                <a:latin typeface="Arial" panose="020B0604020202020204" pitchFamily="34" charset="0"/>
                <a:ea typeface="游ゴシック Light" panose="020B0300000000000000" pitchFamily="50" charset="-128"/>
                <a:cs typeface="Times New Roman" panose="02020603050405020304" pitchFamily="18" charset="0"/>
              </a:rPr>
              <a:t>sa</a:t>
            </a:r>
            <a:r>
              <a:rPr lang="en-US" altLang="ja-JP" sz="1200" b="1" u="sng" kern="100">
                <a:effectLst/>
                <a:latin typeface="Arial" panose="020B0604020202020204" pitchFamily="34" charset="0"/>
                <a:ea typeface="游ゴシック Light" panose="020B0300000000000000" pitchFamily="50" charset="-128"/>
                <a:cs typeface="Times New Roman" panose="02020603050405020304" pitchFamily="18" charset="0"/>
              </a:rPr>
              <a:t> </a:t>
            </a:r>
            <a:r>
              <a:rPr lang="en-US" altLang="ja-JP" sz="1200" b="1" u="sng" kern="100" err="1">
                <a:effectLst/>
                <a:latin typeface="Arial" panose="020B0604020202020204" pitchFamily="34" charset="0"/>
                <a:ea typeface="游ゴシック Light" panose="020B0300000000000000" pitchFamily="50" charset="-128"/>
                <a:cs typeface="Times New Roman" panose="02020603050405020304" pitchFamily="18" charset="0"/>
              </a:rPr>
              <a:t>Kaligtasan</a:t>
            </a:r>
            <a:r>
              <a:rPr lang="en-US" altLang="ja-JP" sz="1200" b="1" u="sng" kern="100">
                <a:effectLst/>
                <a:latin typeface="Arial" panose="020B0604020202020204" pitchFamily="34" charset="0"/>
                <a:ea typeface="游ゴシック Light" panose="020B0300000000000000" pitchFamily="50" charset="-128"/>
                <a:cs typeface="Times New Roman" panose="02020603050405020304" pitchFamily="18" charset="0"/>
              </a:rPr>
              <a:t>) (</a:t>
            </a:r>
            <a:r>
              <a:rPr lang="en-US" altLang="ja-JP" sz="1200" b="1" u="sng" kern="100" err="1">
                <a:effectLst/>
                <a:latin typeface="Arial" panose="020B0604020202020204" pitchFamily="34" charset="0"/>
                <a:ea typeface="游ゴシック Light" panose="020B0300000000000000" pitchFamily="50" charset="-128"/>
                <a:cs typeface="Times New Roman" panose="02020603050405020304" pitchFamily="18" charset="0"/>
              </a:rPr>
              <a:t>teksto</a:t>
            </a:r>
            <a:r>
              <a:rPr lang="en-US" altLang="ja-JP" sz="1200" b="1" u="sng" kern="100">
                <a:effectLst/>
                <a:latin typeface="Arial" panose="020B0604020202020204" pitchFamily="34" charset="0"/>
                <a:ea typeface="游ゴシック Light" panose="020B0300000000000000" pitchFamily="50" charset="-128"/>
                <a:cs typeface="Times New Roman" panose="02020603050405020304" pitchFamily="18" charset="0"/>
              </a:rPr>
              <a:t> p.203</a:t>
            </a:r>
            <a:r>
              <a:rPr lang="ja-JP" altLang="ja-JP" sz="1200" b="1" u="sng" kern="100">
                <a:effectLst/>
                <a:latin typeface="Arial" panose="020B0604020202020204" pitchFamily="34" charset="0"/>
                <a:ea typeface="游ゴシック Light" panose="020B0300000000000000" pitchFamily="50" charset="-128"/>
                <a:cs typeface="Arial" panose="020B0604020202020204" pitchFamily="34" charset="0"/>
              </a:rPr>
              <a:t>）</a:t>
            </a:r>
            <a:endParaRPr lang="ja-JP" altLang="ja-JP" sz="1200" b="1" u="sng" kern="100">
              <a:effectLst/>
              <a:latin typeface="游ゴシック Light" panose="020B0300000000000000" pitchFamily="50" charset="-128"/>
              <a:ea typeface="游ゴシック Light" panose="020B0300000000000000" pitchFamily="50" charset="-128"/>
              <a:cs typeface="Times New Roman" panose="02020603050405020304" pitchFamily="18" charset="0"/>
            </a:endParaRPr>
          </a:p>
          <a:p>
            <a:pPr marL="342900" lvl="0" indent="-342900" algn="just">
              <a:buFont typeface="ＭＳ 明朝" panose="02020609040205080304" pitchFamily="17" charset="-128"/>
              <a:buAutoNum type="circleNumDbPlain"/>
            </a:pPr>
            <a:r>
              <a:rPr lang="en-US" altLang="ja-JP" sz="1200" kern="100" err="1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ＭＳ 明朝" panose="02020609040205080304" pitchFamily="17" charset="-128"/>
              </a:rPr>
              <a:t>Kapag</a:t>
            </a:r>
            <a:r>
              <a:rPr lang="en-US" altLang="ja-JP" sz="1200" kern="100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ＭＳ 明朝" panose="02020609040205080304" pitchFamily="17" charset="-128"/>
              </a:rPr>
              <a:t> ang contractor ay </a:t>
            </a:r>
            <a:r>
              <a:rPr lang="en-US" altLang="ja-JP" sz="1200" kern="100" err="1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ＭＳ 明朝" panose="02020609040205080304" pitchFamily="17" charset="-128"/>
              </a:rPr>
              <a:t>nagtatrabaho</a:t>
            </a:r>
            <a:r>
              <a:rPr lang="en-US" altLang="ja-JP" sz="1200" kern="100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ＭＳ 明朝" panose="02020609040205080304" pitchFamily="17" charset="-128"/>
              </a:rPr>
              <a:t> </a:t>
            </a:r>
            <a:r>
              <a:rPr lang="en-US" altLang="ja-JP" sz="1200" kern="100" err="1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ＭＳ 明朝" panose="02020609040205080304" pitchFamily="17" charset="-128"/>
              </a:rPr>
              <a:t>sa</a:t>
            </a:r>
            <a:r>
              <a:rPr lang="en-US" altLang="ja-JP" sz="1200" kern="100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ＭＳ 明朝" panose="02020609040205080304" pitchFamily="17" charset="-128"/>
              </a:rPr>
              <a:t> </a:t>
            </a:r>
            <a:r>
              <a:rPr lang="en-US" altLang="ja-JP" sz="1200" kern="100" err="1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ＭＳ 明朝" panose="02020609040205080304" pitchFamily="17" charset="-128"/>
              </a:rPr>
              <a:t>paligid</a:t>
            </a:r>
            <a:r>
              <a:rPr lang="en-US" altLang="ja-JP" sz="1200" kern="100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ＭＳ 明朝" panose="02020609040205080304" pitchFamily="17" charset="-128"/>
              </a:rPr>
              <a:t> ng slipway, </a:t>
            </a:r>
            <a:r>
              <a:rPr lang="en-US" altLang="ja-JP" sz="1200" kern="100" err="1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ＭＳ 明朝" panose="02020609040205080304" pitchFamily="17" charset="-128"/>
              </a:rPr>
              <a:t>sa</a:t>
            </a:r>
            <a:r>
              <a:rPr lang="en-US" altLang="ja-JP" sz="1200" kern="100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ＭＳ 明朝" panose="02020609040205080304" pitchFamily="17" charset="-128"/>
              </a:rPr>
              <a:t> </a:t>
            </a:r>
            <a:r>
              <a:rPr lang="en-US" altLang="ja-JP" sz="1200" kern="100" err="1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ＭＳ 明朝" panose="02020609040205080304" pitchFamily="17" charset="-128"/>
              </a:rPr>
              <a:t>isang</a:t>
            </a:r>
            <a:r>
              <a:rPr lang="en-US" altLang="ja-JP" sz="1200" kern="100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ＭＳ 明朝" panose="02020609040205080304" pitchFamily="17" charset="-128"/>
              </a:rPr>
              <a:t> </a:t>
            </a:r>
            <a:r>
              <a:rPr lang="en-US" altLang="ja-JP" sz="1200" kern="100" err="1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ＭＳ 明朝" panose="02020609040205080304" pitchFamily="17" charset="-128"/>
              </a:rPr>
              <a:t>mataas</a:t>
            </a:r>
            <a:r>
              <a:rPr lang="en-US" altLang="ja-JP" sz="1200" kern="100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ＭＳ 明朝" panose="02020609040205080304" pitchFamily="17" charset="-128"/>
              </a:rPr>
              <a:t> </a:t>
            </a:r>
            <a:r>
              <a:rPr lang="en-US" altLang="ja-JP" sz="1200" kern="100" err="1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ＭＳ 明朝" panose="02020609040205080304" pitchFamily="17" charset="-128"/>
              </a:rPr>
              <a:t>na</a:t>
            </a:r>
            <a:r>
              <a:rPr lang="en-US" altLang="ja-JP" sz="1200" kern="100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ＭＳ 明朝" panose="02020609040205080304" pitchFamily="17" charset="-128"/>
              </a:rPr>
              <a:t> </a:t>
            </a:r>
            <a:r>
              <a:rPr lang="en-US" altLang="ja-JP" sz="1200" kern="100" err="1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ＭＳ 明朝" panose="02020609040205080304" pitchFamily="17" charset="-128"/>
              </a:rPr>
              <a:t>gusali</a:t>
            </a:r>
            <a:r>
              <a:rPr lang="en-US" altLang="ja-JP" sz="1200" kern="100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ＭＳ 明朝" panose="02020609040205080304" pitchFamily="17" charset="-128"/>
              </a:rPr>
              <a:t> </a:t>
            </a:r>
            <a:r>
              <a:rPr lang="en-US" altLang="ja-JP" sz="1200" kern="100" err="1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ＭＳ 明朝" panose="02020609040205080304" pitchFamily="17" charset="-128"/>
              </a:rPr>
              <a:t>atbp</a:t>
            </a:r>
            <a:r>
              <a:rPr lang="en-US" altLang="ja-JP" sz="1200" kern="100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ＭＳ 明朝" panose="02020609040205080304" pitchFamily="17" charset="-128"/>
              </a:rPr>
              <a:t>., kung </a:t>
            </a:r>
            <a:r>
              <a:rPr lang="en-US" altLang="ja-JP" sz="1200" kern="100" err="1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ＭＳ 明朝" panose="02020609040205080304" pitchFamily="17" charset="-128"/>
              </a:rPr>
              <a:t>saan</a:t>
            </a:r>
            <a:r>
              <a:rPr lang="en-US" altLang="ja-JP" sz="1200" kern="100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ＭＳ 明朝" panose="02020609040205080304" pitchFamily="17" charset="-128"/>
              </a:rPr>
              <a:t> ang </a:t>
            </a:r>
            <a:r>
              <a:rPr lang="en-US" altLang="ja-JP" sz="1200" kern="100" err="1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ＭＳ 明朝" panose="02020609040205080304" pitchFamily="17" charset="-128"/>
              </a:rPr>
              <a:t>ibang</a:t>
            </a:r>
            <a:r>
              <a:rPr lang="en-US" altLang="ja-JP" sz="1200" kern="100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ＭＳ 明朝" panose="02020609040205080304" pitchFamily="17" charset="-128"/>
              </a:rPr>
              <a:t> </a:t>
            </a:r>
            <a:r>
              <a:rPr lang="en-US" altLang="ja-JP" sz="1200" kern="100" err="1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ＭＳ 明朝" panose="02020609040205080304" pitchFamily="17" charset="-128"/>
              </a:rPr>
              <a:t>mga</a:t>
            </a:r>
            <a:r>
              <a:rPr lang="en-US" altLang="ja-JP" sz="1200" kern="100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ＭＳ 明朝" panose="02020609040205080304" pitchFamily="17" charset="-128"/>
              </a:rPr>
              <a:t> </a:t>
            </a:r>
            <a:r>
              <a:rPr lang="en-US" altLang="ja-JP" sz="1200" kern="100" err="1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ＭＳ 明朝" panose="02020609040205080304" pitchFamily="17" charset="-128"/>
              </a:rPr>
              <a:t>manggagawa</a:t>
            </a:r>
            <a:r>
              <a:rPr lang="en-US" altLang="ja-JP" sz="1200" kern="100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ＭＳ 明朝" panose="02020609040205080304" pitchFamily="17" charset="-128"/>
              </a:rPr>
              <a:t> ay </a:t>
            </a:r>
            <a:r>
              <a:rPr lang="en-US" altLang="ja-JP" sz="1200" kern="100" err="1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ＭＳ 明朝" panose="02020609040205080304" pitchFamily="17" charset="-128"/>
              </a:rPr>
              <a:t>nagtatrabaho</a:t>
            </a:r>
            <a:r>
              <a:rPr lang="en-US" altLang="ja-JP" sz="1200" kern="100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ＭＳ 明朝" panose="02020609040205080304" pitchFamily="17" charset="-128"/>
              </a:rPr>
              <a:t> </a:t>
            </a:r>
            <a:r>
              <a:rPr lang="en-US" altLang="ja-JP" sz="1200" kern="100" err="1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ＭＳ 明朝" panose="02020609040205080304" pitchFamily="17" charset="-128"/>
              </a:rPr>
              <a:t>sa</a:t>
            </a:r>
            <a:r>
              <a:rPr lang="en-US" altLang="ja-JP" sz="1200" kern="100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ＭＳ 明朝" panose="02020609040205080304" pitchFamily="17" charset="-128"/>
              </a:rPr>
              <a:t> </a:t>
            </a:r>
            <a:r>
              <a:rPr lang="en-US" altLang="ja-JP" sz="1200" kern="100" err="1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ＭＳ 明朝" panose="02020609040205080304" pitchFamily="17" charset="-128"/>
              </a:rPr>
              <a:t>itaas</a:t>
            </a:r>
            <a:r>
              <a:rPr lang="en-US" altLang="ja-JP" sz="1200" kern="100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ＭＳ 明朝" panose="02020609040205080304" pitchFamily="17" charset="-128"/>
              </a:rPr>
              <a:t> </a:t>
            </a:r>
            <a:r>
              <a:rPr lang="en-US" altLang="ja-JP" sz="1200" kern="100" err="1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ＭＳ 明朝" panose="02020609040205080304" pitchFamily="17" charset="-128"/>
              </a:rPr>
              <a:t>nito</a:t>
            </a:r>
            <a:r>
              <a:rPr lang="en-US" altLang="ja-JP" sz="1200" kern="100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ＭＳ 明朝" panose="02020609040205080304" pitchFamily="17" charset="-128"/>
              </a:rPr>
              <a:t>, </a:t>
            </a:r>
            <a:r>
              <a:rPr lang="en-US" altLang="ja-JP" sz="1200" kern="100" err="1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ＭＳ 明朝" panose="02020609040205080304" pitchFamily="17" charset="-128"/>
              </a:rPr>
              <a:t>upang</a:t>
            </a:r>
            <a:r>
              <a:rPr lang="en-US" altLang="ja-JP" sz="1200" kern="100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ＭＳ 明朝" panose="02020609040205080304" pitchFamily="17" charset="-128"/>
              </a:rPr>
              <a:t> </a:t>
            </a:r>
            <a:r>
              <a:rPr lang="en-US" altLang="ja-JP" sz="1200" kern="100" err="1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ＭＳ 明朝" panose="02020609040205080304" pitchFamily="17" charset="-128"/>
              </a:rPr>
              <a:t>maiwasan</a:t>
            </a:r>
            <a:r>
              <a:rPr lang="en-US" altLang="ja-JP" sz="1200" kern="100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ＭＳ 明朝" panose="02020609040205080304" pitchFamily="17" charset="-128"/>
              </a:rPr>
              <a:t> ang </a:t>
            </a:r>
            <a:r>
              <a:rPr lang="en-US" altLang="ja-JP" sz="1200" kern="100" err="1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ＭＳ 明朝" panose="02020609040205080304" pitchFamily="17" charset="-128"/>
              </a:rPr>
              <a:t>panganib</a:t>
            </a:r>
            <a:r>
              <a:rPr lang="en-US" altLang="ja-JP" sz="1200" kern="100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ＭＳ 明朝" panose="02020609040205080304" pitchFamily="17" charset="-128"/>
              </a:rPr>
              <a:t> ng </a:t>
            </a:r>
            <a:r>
              <a:rPr lang="en-US" altLang="ja-JP" sz="1200" kern="100" err="1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ＭＳ 明朝" panose="02020609040205080304" pitchFamily="17" charset="-128"/>
              </a:rPr>
              <a:t>mga</a:t>
            </a:r>
            <a:r>
              <a:rPr lang="en-US" altLang="ja-JP" sz="1200" kern="100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ＭＳ 明朝" panose="02020609040205080304" pitchFamily="17" charset="-128"/>
              </a:rPr>
              <a:t> </a:t>
            </a:r>
            <a:r>
              <a:rPr lang="en-US" altLang="ja-JP" sz="1200" kern="100" err="1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ＭＳ 明朝" panose="02020609040205080304" pitchFamily="17" charset="-128"/>
              </a:rPr>
              <a:t>manggagawa</a:t>
            </a:r>
            <a:r>
              <a:rPr lang="en-US" altLang="ja-JP" sz="1200" kern="100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ＭＳ 明朝" panose="02020609040205080304" pitchFamily="17" charset="-128"/>
              </a:rPr>
              <a:t> </a:t>
            </a:r>
            <a:r>
              <a:rPr lang="en-US" altLang="ja-JP" sz="1200" kern="100" err="1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ＭＳ 明朝" panose="02020609040205080304" pitchFamily="17" charset="-128"/>
              </a:rPr>
              <a:t>dahil</a:t>
            </a:r>
            <a:r>
              <a:rPr lang="en-US" altLang="ja-JP" sz="1200" kern="100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ＭＳ 明朝" panose="02020609040205080304" pitchFamily="17" charset="-128"/>
              </a:rPr>
              <a:t> </a:t>
            </a:r>
            <a:r>
              <a:rPr lang="en-US" altLang="ja-JP" sz="1200" kern="100" err="1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ＭＳ 明朝" panose="02020609040205080304" pitchFamily="17" charset="-128"/>
              </a:rPr>
              <a:t>sa</a:t>
            </a:r>
            <a:r>
              <a:rPr lang="en-US" altLang="ja-JP" sz="1200" kern="100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ＭＳ 明朝" panose="02020609040205080304" pitchFamily="17" charset="-128"/>
              </a:rPr>
              <a:t> </a:t>
            </a:r>
            <a:r>
              <a:rPr lang="en-US" altLang="ja-JP" sz="1200" kern="100" err="1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ＭＳ 明朝" panose="02020609040205080304" pitchFamily="17" charset="-128"/>
              </a:rPr>
              <a:t>paglipad</a:t>
            </a:r>
            <a:r>
              <a:rPr lang="en-US" altLang="ja-JP" sz="1200" kern="100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ＭＳ 明朝" panose="02020609040205080304" pitchFamily="17" charset="-128"/>
              </a:rPr>
              <a:t> o </a:t>
            </a:r>
            <a:r>
              <a:rPr lang="en-US" altLang="ja-JP" sz="1200" kern="100" err="1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ＭＳ 明朝" panose="02020609040205080304" pitchFamily="17" charset="-128"/>
              </a:rPr>
              <a:t>pagkahulog</a:t>
            </a:r>
            <a:r>
              <a:rPr lang="en-US" altLang="ja-JP" sz="1200" kern="100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ＭＳ 明朝" panose="02020609040205080304" pitchFamily="17" charset="-128"/>
              </a:rPr>
              <a:t> ng </a:t>
            </a:r>
            <a:r>
              <a:rPr lang="en-US" altLang="ja-JP" sz="1200" kern="100" err="1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ＭＳ 明朝" panose="02020609040205080304" pitchFamily="17" charset="-128"/>
              </a:rPr>
              <a:t>mga</a:t>
            </a:r>
            <a:r>
              <a:rPr lang="en-US" altLang="ja-JP" sz="1200" kern="100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ＭＳ 明朝" panose="02020609040205080304" pitchFamily="17" charset="-128"/>
              </a:rPr>
              <a:t> </a:t>
            </a:r>
            <a:r>
              <a:rPr lang="en-US" altLang="ja-JP" sz="1200" kern="100" err="1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ＭＳ 明朝" panose="02020609040205080304" pitchFamily="17" charset="-128"/>
              </a:rPr>
              <a:t>bagay</a:t>
            </a:r>
            <a:r>
              <a:rPr lang="en-US" altLang="ja-JP" sz="1200" kern="100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ＭＳ 明朝" panose="02020609040205080304" pitchFamily="17" charset="-128"/>
              </a:rPr>
              <a:t>, ang </a:t>
            </a:r>
            <a:r>
              <a:rPr lang="en-US" altLang="ja-JP" sz="1200" kern="100" err="1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ＭＳ 明朝" panose="02020609040205080304" pitchFamily="17" charset="-128"/>
              </a:rPr>
              <a:t>mga</a:t>
            </a:r>
            <a:r>
              <a:rPr lang="en-US" altLang="ja-JP" sz="1200" kern="100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ＭＳ 明朝" panose="02020609040205080304" pitchFamily="17" charset="-128"/>
              </a:rPr>
              <a:t> </a:t>
            </a:r>
            <a:r>
              <a:rPr lang="en-US" altLang="ja-JP" sz="1200" kern="100" err="1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ＭＳ 明朝" panose="02020609040205080304" pitchFamily="17" charset="-128"/>
              </a:rPr>
              <a:t>manggagawa</a:t>
            </a:r>
            <a:r>
              <a:rPr lang="en-US" altLang="ja-JP" sz="1200" kern="100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ＭＳ 明朝" panose="02020609040205080304" pitchFamily="17" charset="-128"/>
              </a:rPr>
              <a:t> </a:t>
            </a:r>
            <a:r>
              <a:rPr lang="en-US" altLang="ja-JP" sz="1200" kern="100" err="1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ＭＳ 明朝" panose="02020609040205080304" pitchFamily="17" charset="-128"/>
              </a:rPr>
              <a:t>na</a:t>
            </a:r>
            <a:r>
              <a:rPr lang="en-US" altLang="ja-JP" sz="1200" kern="100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ＭＳ 明朝" panose="02020609040205080304" pitchFamily="17" charset="-128"/>
              </a:rPr>
              <a:t> </a:t>
            </a:r>
            <a:r>
              <a:rPr lang="en-US" altLang="ja-JP" sz="1200" kern="100" err="1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ＭＳ 明朝" panose="02020609040205080304" pitchFamily="17" charset="-128"/>
              </a:rPr>
              <a:t>nasa</a:t>
            </a:r>
            <a:r>
              <a:rPr lang="en-US" altLang="ja-JP" sz="1200" kern="100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ＭＳ 明朝" panose="02020609040205080304" pitchFamily="17" charset="-128"/>
              </a:rPr>
              <a:t> </a:t>
            </a:r>
            <a:r>
              <a:rPr lang="en-US" altLang="ja-JP" sz="1200" kern="100" err="1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ＭＳ 明朝" panose="02020609040205080304" pitchFamily="17" charset="-128"/>
              </a:rPr>
              <a:t>trabaho</a:t>
            </a:r>
            <a:r>
              <a:rPr lang="en-US" altLang="ja-JP" sz="1200" kern="100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ＭＳ 明朝" panose="02020609040205080304" pitchFamily="17" charset="-128"/>
              </a:rPr>
              <a:t> ay </a:t>
            </a:r>
            <a:r>
              <a:rPr lang="en-US" altLang="ja-JP" sz="1200" kern="100" err="1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ＭＳ 明朝" panose="02020609040205080304" pitchFamily="17" charset="-128"/>
              </a:rPr>
              <a:t>dapat</a:t>
            </a:r>
            <a:r>
              <a:rPr lang="en-US" altLang="ja-JP" sz="1200" kern="100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ＭＳ 明朝" panose="02020609040205080304" pitchFamily="17" charset="-128"/>
              </a:rPr>
              <a:t> </a:t>
            </a:r>
            <a:r>
              <a:rPr lang="en-US" altLang="ja-JP" sz="1200" kern="100" err="1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ＭＳ 明朝" panose="02020609040205080304" pitchFamily="17" charset="-128"/>
              </a:rPr>
              <a:t>magsuot</a:t>
            </a:r>
            <a:r>
              <a:rPr lang="en-US" altLang="ja-JP" sz="1200" kern="100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ＭＳ 明朝" panose="02020609040205080304" pitchFamily="17" charset="-128"/>
              </a:rPr>
              <a:t> ng </a:t>
            </a:r>
            <a:r>
              <a:rPr lang="en-US" altLang="ja-JP" sz="1200" kern="100" err="1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ＭＳ 明朝" panose="02020609040205080304" pitchFamily="17" charset="-128"/>
              </a:rPr>
              <a:t>isang</a:t>
            </a:r>
            <a:r>
              <a:rPr lang="en-US" altLang="ja-JP" sz="1200" kern="100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ＭＳ 明朝" panose="02020609040205080304" pitchFamily="17" charset="-128"/>
              </a:rPr>
              <a:t> hard hat.</a:t>
            </a:r>
            <a:endParaRPr lang="ja-JP" altLang="ja-JP" sz="1200" kern="100">
              <a:effectLst/>
              <a:latin typeface="ＭＳ ゴシック" panose="020B0609070205080204" pitchFamily="49" charset="-128"/>
              <a:ea typeface="ＭＳ ゴシック" panose="020B0609070205080204" pitchFamily="49" charset="-128"/>
              <a:cs typeface="ＭＳ 明朝" panose="02020609040205080304" pitchFamily="17" charset="-128"/>
            </a:endParaRPr>
          </a:p>
          <a:p>
            <a:pPr marL="342900" lvl="0" indent="-342900" algn="just">
              <a:buFont typeface="ＭＳ 明朝" panose="02020609040205080304" pitchFamily="17" charset="-128"/>
              <a:buAutoNum type="circleNumDbPlain"/>
            </a:pPr>
            <a:r>
              <a:rPr lang="en-US" altLang="ja-JP" sz="1200" kern="100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ＭＳ 明朝" panose="02020609040205080304" pitchFamily="17" charset="-128"/>
              </a:rPr>
              <a:t>Ang </a:t>
            </a:r>
            <a:r>
              <a:rPr lang="en-US" altLang="ja-JP" sz="1200" kern="100" err="1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ＭＳ 明朝" panose="02020609040205080304" pitchFamily="17" charset="-128"/>
              </a:rPr>
              <a:t>mga</a:t>
            </a:r>
            <a:r>
              <a:rPr lang="en-US" altLang="ja-JP" sz="1200" kern="100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ＭＳ 明朝" panose="02020609040205080304" pitchFamily="17" charset="-128"/>
              </a:rPr>
              <a:t> </a:t>
            </a:r>
            <a:r>
              <a:rPr lang="en-US" altLang="ja-JP" sz="1200" kern="100" err="1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ＭＳ 明朝" panose="02020609040205080304" pitchFamily="17" charset="-128"/>
              </a:rPr>
              <a:t>manggagawang</a:t>
            </a:r>
            <a:r>
              <a:rPr lang="en-US" altLang="ja-JP" sz="1200" kern="100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ＭＳ 明朝" panose="02020609040205080304" pitchFamily="17" charset="-128"/>
              </a:rPr>
              <a:t> </a:t>
            </a:r>
            <a:r>
              <a:rPr lang="en-US" altLang="ja-JP" sz="1200" kern="100" err="1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ＭＳ 明朝" panose="02020609040205080304" pitchFamily="17" charset="-128"/>
              </a:rPr>
              <a:t>nasa</a:t>
            </a:r>
            <a:r>
              <a:rPr lang="en-US" altLang="ja-JP" sz="1200" kern="100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ＭＳ 明朝" panose="02020609040205080304" pitchFamily="17" charset="-128"/>
              </a:rPr>
              <a:t> </a:t>
            </a:r>
            <a:r>
              <a:rPr lang="en-US" altLang="ja-JP" sz="1200" kern="100" err="1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ＭＳ 明朝" panose="02020609040205080304" pitchFamily="17" charset="-128"/>
              </a:rPr>
              <a:t>trabaho</a:t>
            </a:r>
            <a:r>
              <a:rPr lang="en-US" altLang="ja-JP" sz="1200" kern="100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ＭＳ 明朝" panose="02020609040205080304" pitchFamily="17" charset="-128"/>
              </a:rPr>
              <a:t> </a:t>
            </a:r>
            <a:r>
              <a:rPr lang="ja-JP" altLang="ja-JP" sz="1200" kern="100">
                <a:effectLst/>
                <a:latin typeface="ＭＳ ゴシック" panose="020B0609070205080204" pitchFamily="49" charset="-128"/>
                <a:ea typeface="ＭＳ 明朝" panose="02020609040205080304" pitchFamily="17" charset="-128"/>
                <a:cs typeface="ＭＳ 明朝" panose="02020609040205080304" pitchFamily="17" charset="-128"/>
              </a:rPr>
              <a:t>①</a:t>
            </a:r>
            <a:r>
              <a:rPr lang="en-US" altLang="ja-JP" sz="1200" kern="100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ＭＳ 明朝" panose="02020609040205080304" pitchFamily="17" charset="-128"/>
              </a:rPr>
              <a:t> ay </a:t>
            </a:r>
            <a:r>
              <a:rPr lang="en-US" altLang="ja-JP" sz="1200" kern="100" err="1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ＭＳ 明朝" panose="02020609040205080304" pitchFamily="17" charset="-128"/>
              </a:rPr>
              <a:t>kailangang</a:t>
            </a:r>
            <a:r>
              <a:rPr lang="en-US" altLang="ja-JP" sz="1200" kern="100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ＭＳ 明朝" panose="02020609040205080304" pitchFamily="17" charset="-128"/>
              </a:rPr>
              <a:t> </a:t>
            </a:r>
            <a:r>
              <a:rPr lang="en-US" altLang="ja-JP" sz="1200" kern="100" err="1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ＭＳ 明朝" panose="02020609040205080304" pitchFamily="17" charset="-128"/>
              </a:rPr>
              <a:t>magsuot</a:t>
            </a:r>
            <a:r>
              <a:rPr lang="en-US" altLang="ja-JP" sz="1200" kern="100"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ＭＳ 明朝" panose="02020609040205080304" pitchFamily="17" charset="-128"/>
              </a:rPr>
              <a:t> ng hard hat.</a:t>
            </a:r>
            <a:endParaRPr lang="ja-JP" altLang="ja-JP" sz="1200" kern="100">
              <a:effectLst/>
              <a:latin typeface="ＭＳ ゴシック" panose="020B0609070205080204" pitchFamily="49" charset="-128"/>
              <a:ea typeface="ＭＳ ゴシック" panose="020B0609070205080204" pitchFamily="49" charset="-128"/>
              <a:cs typeface="ＭＳ 明朝" panose="02020609040205080304" pitchFamily="17" charset="-128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endParaRPr lang="ja-JP" altLang="en-US" sz="1200" b="1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endParaRPr lang="ja-JP" altLang="en-US" sz="1200" b="1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endParaRPr lang="ja-JP" altLang="en-US" sz="1200" b="1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6028452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16195</Words>
  <Application>Microsoft Office PowerPoint</Application>
  <PresentationFormat>画面に合わせる (4:3)</PresentationFormat>
  <Paragraphs>1121</Paragraphs>
  <Slides>95</Slides>
  <Notes>90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11</vt:i4>
      </vt:variant>
      <vt:variant>
        <vt:lpstr>テーマ</vt:lpstr>
      </vt:variant>
      <vt:variant>
        <vt:i4>2</vt:i4>
      </vt:variant>
      <vt:variant>
        <vt:lpstr>スライド タイトル</vt:lpstr>
      </vt:variant>
      <vt:variant>
        <vt:i4>95</vt:i4>
      </vt:variant>
    </vt:vector>
  </HeadingPairs>
  <TitlesOfParts>
    <vt:vector size="108" baseType="lpstr">
      <vt:lpstr>Meiryo UI</vt:lpstr>
      <vt:lpstr>ＭＳ Ｐゴシック</vt:lpstr>
      <vt:lpstr>ＭＳ ゴシック</vt:lpstr>
      <vt:lpstr>ＭＳ 明朝</vt:lpstr>
      <vt:lpstr>游ゴシック</vt:lpstr>
      <vt:lpstr>游ゴシック Light</vt:lpstr>
      <vt:lpstr>Arial</vt:lpstr>
      <vt:lpstr>Calibri</vt:lpstr>
      <vt:lpstr>Calibri Light</vt:lpstr>
      <vt:lpstr>Times New Roman</vt:lpstr>
      <vt:lpstr>Wingdings</vt:lpstr>
      <vt:lpstr>Office テーマ</vt:lpstr>
      <vt:lpstr>Office Theme</vt:lpstr>
      <vt:lpstr>Suportang Aklat-Aralin para sa Pagsasanay sa Pagmamaneho ng Aerial Work Platfrom Vehicle  Powerpoint Material para sa Pagsasanay</vt:lpstr>
      <vt:lpstr>Kabanata 1  Pangunahing Kaalaman Tungkol sa Aerial Work Platform Vehicle</vt:lpstr>
      <vt:lpstr>Kahulugan ng Aerial Work Platform Vehicle</vt:lpstr>
      <vt:lpstr>Kwalipikasyon at Uri sa Pagmamaneho ng Aerial Work Platform Vehicle</vt:lpstr>
      <vt:lpstr>Uri ng Aerial Work Platform Vehicle（１）</vt:lpstr>
      <vt:lpstr>Uri ng Aerial Work Platform Vehicle（２）</vt:lpstr>
      <vt:lpstr>Uri ng Aerial Work Platform Vehicle（３）</vt:lpstr>
      <vt:lpstr>Uri ng Aerial Work Platform Vehicle（４）</vt:lpstr>
      <vt:lpstr>Uri ng Aerial Work Platform Vehicle - Traveling Device（１）</vt:lpstr>
      <vt:lpstr>Uri ng Aerial Work Platform Vehicle - Traveling Device（２）</vt:lpstr>
      <vt:lpstr>Uri ng Aerial Work Platform Vehicle - Traveling Device（３）</vt:lpstr>
      <vt:lpstr>Terminolohiya sa Aerial Work Platform Vehicle（１）</vt:lpstr>
      <vt:lpstr>Terminolohiya sa Aerial Work Platform Vehicle（２）</vt:lpstr>
      <vt:lpstr>Terminolohiya sa Aerial Work Platform Vehicle（３）</vt:lpstr>
      <vt:lpstr>Kabanata 2 Istraktura at Pag-handle ng mga Kagamitang Pantrabaho para sa mga Aerial Work Platform Vechicle</vt:lpstr>
      <vt:lpstr>Kagamitang Pantrabaho para sa Boom-Type na Aerial Work Platform Vehicle (1) Kagamitang Pantrabaho</vt:lpstr>
      <vt:lpstr>Kagamitang Pantrabaho para sa Boom-Type na Aerial Work Platform Vehicle(2) Work Platform Balancer</vt:lpstr>
      <vt:lpstr>Kagamitang Pantrabaho para sa Boom-Type na Aerial Work Platform Vehicle (3) Istraktura at Katangian ng Outrigger</vt:lpstr>
      <vt:lpstr>Kagamitang Pantrabaho para sa Boom-Type na Aerial Work Platform Vehicle (４) Istraktura at Katangian ng Operating Device</vt:lpstr>
      <vt:lpstr>Mga Kagamitang Pangtrabaho para sa Vertical Lift-Type na Aerial Work Platform Vehicle</vt:lpstr>
      <vt:lpstr>Safety Device para sa Aerial Work Platform Vehicle (１)　Mga Uri ng mga Kagamitang Pangkaligtasan na Itinakda ng Batas</vt:lpstr>
      <vt:lpstr>Safety Device para sa Aerial Work Platform Vehicle (２)  Regulation Device ng Boom Operation</vt:lpstr>
      <vt:lpstr>Safety Device para sa Aerial Work Platform Vehicle (３) Emergency Stop Device</vt:lpstr>
      <vt:lpstr>Safety Device para sa Aerial Work Platform Vehicle（４）　Emergency Descent Device</vt:lpstr>
      <vt:lpstr>Safety Device para sa Aerial Work Platform Vehicle（５）　Driving Alarm Device</vt:lpstr>
      <vt:lpstr>Safety Device para sa Aerial Work Platform Vehicle (６) Body Tilt Angle Regulation Device</vt:lpstr>
      <vt:lpstr>Safety Device para sa Aerial Work Platform Vehicle (７) Safety Valve, Check Valve　</vt:lpstr>
      <vt:lpstr>Safety Device para sa Aerial Work Platform Vehicle (８) Outrigger Interlock Device</vt:lpstr>
      <vt:lpstr>Safety Device para sa Aerial Work Platform Vehicle (９) Pagpapakita ng Kaha ng Sasakyan sa Harap-Likod na Direksyon</vt:lpstr>
      <vt:lpstr>Safety Device para sa Aerial Work Platform Vehicle (10) Overload Control Device</vt:lpstr>
      <vt:lpstr>Mga Pamamaraan at Pag-iingat sa Pag-install ng Outrigger (１) Pangunahing Pamamaraan para sa Pag-install ng mga Outrigger</vt:lpstr>
      <vt:lpstr>Mga Pamamaraan at Pag-iingat sa Pag-install ng Outrigger (２) Slope１　</vt:lpstr>
      <vt:lpstr>Mga Pamamaraan at Pag-iingat sa Pag-install ng Outrigger (２) Slope２　</vt:lpstr>
      <vt:lpstr>Mga Pamamaraan at Pag-iingat sa Pag-install ng Outrigger（２）　Slope ３　</vt:lpstr>
      <vt:lpstr>Ang Pangunahing Pamamaraan ng Operasyon at Pag-iingat ng Telescopic Boom Type</vt:lpstr>
      <vt:lpstr>Paglipat ng mga Aerial Work Platform Vehicle</vt:lpstr>
      <vt:lpstr>Inspeksyon / Maintenance ng Aerial Work Platform Vehicle</vt:lpstr>
      <vt:lpstr>Mga Pag-iingat Kapag Nagtatrabaho sa Aerial Work Platform Vehicle (１) Pag-iingat ng General Truck-Type </vt:lpstr>
      <vt:lpstr>Mga Pag-iingat Kapag Nagtatrabaho sa Aerial Work Platform Vehicle (１) Pag-iingat para sa Self-Propelled Climbing/Descending, Slope, at Steps１</vt:lpstr>
      <vt:lpstr>Mga Pag-iingat Kapag Nagtatrabaho sa Aerial Work Platform Vehicle (１) Pag-iingat para sa Self-Propelled Climbing/Descending, Slope, at Steps  2</vt:lpstr>
      <vt:lpstr>Mga Pag-iingat Kapag Nagtatrabaho sa Aerial Work Platform Vehicle (１) Pag-iingat para sa Self-Propelled Climbing/Descending, Slope, at Steps 3</vt:lpstr>
      <vt:lpstr>Mga Pag-iingat Kapag Nagtatrabaho sa Aerial Work Platform Vehicle (２) Sundin ang mga Alituntunin ng Kaligtasan</vt:lpstr>
      <vt:lpstr>Mga Pag-iingat Kapag Nagtatrabaho sa Aerial Work Platform Vehicle (２) Masusing Pagkumpirma sa Kaligtasan</vt:lpstr>
      <vt:lpstr>Mga Pag-iingat Kapag Nagtatrabaho sa Aerial Work Platform Vehicle (２) Isaisip ang Ligtas na Operasyon</vt:lpstr>
      <vt:lpstr>Mga Pag-iingat Kapag Nagtatrabaho sa Aerial Work Platform Vehicle (３) Mga Pag-iingat sa Pagtatapos ng Trabaho</vt:lpstr>
      <vt:lpstr>Kabanata 3  ​ Kaalaman Tungkol sa Prime Mover​</vt:lpstr>
      <vt:lpstr>Uri ng Prime Movers</vt:lpstr>
      <vt:lpstr>Prinsipyo sa pagtakbo ng Internal Combustion Engine</vt:lpstr>
      <vt:lpstr>Istruktura ng 4-cycle Diesel Engine</vt:lpstr>
      <vt:lpstr>Katangian ng Electric Motor</vt:lpstr>
      <vt:lpstr>Katangian ng Hydraulic Equipment</vt:lpstr>
      <vt:lpstr>Prinsipyo ng Hydraulic Equipment</vt:lpstr>
      <vt:lpstr>Mekanismo ng Hydraulic Equipment</vt:lpstr>
      <vt:lpstr>Istruktura ng Hydraulic Equipment</vt:lpstr>
      <vt:lpstr>Hydraulic Circuit ng Aerial Work Platform </vt:lpstr>
      <vt:lpstr>Hydraulic Generator</vt:lpstr>
      <vt:lpstr>Hydraulic Driver</vt:lpstr>
      <vt:lpstr>Hydraulic Regulator</vt:lpstr>
      <vt:lpstr>Pagkasira ng Hydraulic Oil </vt:lpstr>
      <vt:lpstr>Pag-suri at Kontrol ng Hydraulic Oil </vt:lpstr>
      <vt:lpstr>Power Transmission Para sa Mga Truck-type</vt:lpstr>
      <vt:lpstr>Regulator of Truck-type</vt:lpstr>
      <vt:lpstr>Power Transmission Device ng Wheel at Crawler-Type Vehicle</vt:lpstr>
      <vt:lpstr>Kabanata 4  Kaalaman sa Mechanics at Electric Shock, na Kailangan sa Pagmamaneho</vt:lpstr>
      <vt:lpstr>Tatlong Elemento ng Puwersa</vt:lpstr>
      <vt:lpstr>Synthesis at Dekomposisyon ng Puwersa</vt:lpstr>
      <vt:lpstr>Moment ng Puwersa (１) Moment ng Puwersa </vt:lpstr>
      <vt:lpstr>Moment ng Puwersa（２） Tightening Force ng Moment </vt:lpstr>
      <vt:lpstr>Moment ng Puwersa (３) Pagkahulog ng Moment</vt:lpstr>
      <vt:lpstr>Balanse ng Puwersa</vt:lpstr>
      <vt:lpstr>Ang Mass at Sentro ng Grabidad (jyuushin) </vt:lpstr>
      <vt:lpstr>Sentro ng Grabidad(jyuushin)  at Tatag  (１) Tatag ng Bagay</vt:lpstr>
      <vt:lpstr>Sentro ng Grabidad(jyuushin)  at Tatag (２) Sentro ng Grabidad(jyuushin)  at Estabilidad ng Dalawang Bagay</vt:lpstr>
      <vt:lpstr>Inertia</vt:lpstr>
      <vt:lpstr>Ang Friction at Estabilidad ng Aerial Work Platform</vt:lpstr>
      <vt:lpstr>Load</vt:lpstr>
      <vt:lpstr>Ground Strength</vt:lpstr>
      <vt:lpstr>Ground Pressure Kapag Gumagamit ng Outrigger</vt:lpstr>
      <vt:lpstr>Electric Shock</vt:lpstr>
      <vt:lpstr>Epekto ng Electric Current sa Katawan ng Tao</vt:lpstr>
      <vt:lpstr>Mga Pag-iingat Kapag Nagtatrabaho Malapit sa mga Overhead Power Lines</vt:lpstr>
      <vt:lpstr>Mga Pangunahing Bagay para Maka-iwas sa Electric Shock</vt:lpstr>
      <vt:lpstr>Ligtas na Distansya ng Pag-iwas Mula sa mga Overhead Power Lines</vt:lpstr>
      <vt:lpstr>Kabanata 5 Mga Kaugnay na Batas at Regulasyon</vt:lpstr>
      <vt:lpstr>Mga Bagay na Dapat Sundin (１)</vt:lpstr>
      <vt:lpstr>Mga Naaangkop na Batas at Regulasyon （２）</vt:lpstr>
      <vt:lpstr>Mga Naaangkop na Batas at Regulasyon （３）</vt:lpstr>
      <vt:lpstr>Mga Naaangkop na Batas at Regulasyon （４）</vt:lpstr>
      <vt:lpstr>Mga Naaangkop na Batas at Regulasyon （５）</vt:lpstr>
      <vt:lpstr>Mga Naaangkop na Batas at Regulasyon （６）</vt:lpstr>
      <vt:lpstr>Mga Naaangkop na Batas at Regulasyon （７）</vt:lpstr>
      <vt:lpstr>Mga Naaangkop na Batas at Regulasyon （８）</vt:lpstr>
      <vt:lpstr>Mga Naaangkop na Batas at Regulasyon （９）</vt:lpstr>
      <vt:lpstr>Mga Naaangkop na Batas at Regulasyon （１０）</vt:lpstr>
      <vt:lpstr>Mga Naaangkop na Batas at Regulasyon （１１）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2022-06-02T01:42:00Z</dcterms:created>
  <dcterms:modified xsi:type="dcterms:W3CDTF">2022-06-17T00:56:01Z</dcterms:modified>
</cp:coreProperties>
</file>