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90"/>
  </p:notesMasterIdLst>
  <p:sldIdLst>
    <p:sldId id="319" r:id="rId2"/>
    <p:sldId id="321" r:id="rId3"/>
    <p:sldId id="335" r:id="rId4"/>
    <p:sldId id="256" r:id="rId5"/>
    <p:sldId id="257" r:id="rId6"/>
    <p:sldId id="343" r:id="rId7"/>
    <p:sldId id="258" r:id="rId8"/>
    <p:sldId id="259" r:id="rId9"/>
    <p:sldId id="333" r:id="rId10"/>
    <p:sldId id="33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45" r:id="rId30"/>
    <p:sldId id="346" r:id="rId31"/>
    <p:sldId id="344" r:id="rId32"/>
    <p:sldId id="277" r:id="rId33"/>
    <p:sldId id="347" r:id="rId34"/>
    <p:sldId id="348" r:id="rId35"/>
    <p:sldId id="349" r:id="rId36"/>
    <p:sldId id="278" r:id="rId37"/>
    <p:sldId id="350" r:id="rId38"/>
    <p:sldId id="351" r:id="rId39"/>
    <p:sldId id="279" r:id="rId40"/>
    <p:sldId id="352" r:id="rId41"/>
    <p:sldId id="353" r:id="rId42"/>
    <p:sldId id="354" r:id="rId43"/>
    <p:sldId id="334" r:id="rId44"/>
    <p:sldId id="338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33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332" r:id="rId66"/>
    <p:sldId id="340" r:id="rId67"/>
    <p:sldId id="299" r:id="rId68"/>
    <p:sldId id="300" r:id="rId69"/>
    <p:sldId id="301" r:id="rId70"/>
    <p:sldId id="341" r:id="rId71"/>
    <p:sldId id="302" r:id="rId72"/>
    <p:sldId id="303" r:id="rId73"/>
    <p:sldId id="304" r:id="rId74"/>
    <p:sldId id="305" r:id="rId75"/>
    <p:sldId id="342" r:id="rId76"/>
    <p:sldId id="306" r:id="rId77"/>
    <p:sldId id="331" r:id="rId78"/>
    <p:sldId id="307" r:id="rId79"/>
    <p:sldId id="330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</p:sldIdLst>
  <p:sldSz cx="9144000" cy="6858000" type="screen4x3"/>
  <p:notesSz cx="6858000" cy="9144000"/>
  <p:embeddedFontLst>
    <p:embeddedFont>
      <p:font typeface="游ゴシック" panose="020B0400000000000000" pitchFamily="50" charset="-128"/>
      <p:regular r:id="rId91"/>
      <p:bold r:id="rId92"/>
    </p:embeddedFont>
    <p:embeddedFont>
      <p:font typeface="游ゴシック Light" panose="020B0300000000000000" pitchFamily="50" charset="-128"/>
      <p:regular r:id="rId93"/>
    </p:embeddedFont>
    <p:embeddedFont>
      <p:font typeface="Meiryo UI" panose="020B0604030504040204" pitchFamily="50" charset="-128"/>
      <p:regular r:id="rId94"/>
      <p:bold r:id="rId95"/>
      <p:italic r:id="rId96"/>
      <p:boldItalic r:id="rId97"/>
    </p:embeddedFont>
    <p:embeddedFont>
      <p:font typeface="Calibri Light" panose="020F0302020204030204" pitchFamily="34" charset="0"/>
      <p:regular r:id="rId98"/>
      <p:italic r:id="rId99"/>
    </p:embeddedFont>
    <p:embeddedFont>
      <p:font typeface="Arial Unicode MS" panose="020B0600070205080204" charset="-128"/>
      <p:regular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游明朝" panose="02020400000000000000" pitchFamily="18" charset="-128"/>
      <p:regular r:id="rId10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9DC3E6"/>
    <a:srgbClr val="BDD7EE"/>
    <a:srgbClr val="DEEBF7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2" autoAdjust="0"/>
    <p:restoredTop sz="92605" autoAdjust="0"/>
  </p:normalViewPr>
  <p:slideViewPr>
    <p:cSldViewPr snapToGrid="0">
      <p:cViewPr varScale="1">
        <p:scale>
          <a:sx n="106" d="100"/>
          <a:sy n="106" d="100"/>
        </p:scale>
        <p:origin x="19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2.fntdata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3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349FB-C34E-45AD-B995-3290A2AA12D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BDFA5-6090-45C7-88B7-8DD19B568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0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BDFA5-6090-45C7-88B7-8DD19B56811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2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63951"/>
            <a:ext cx="9144000" cy="1046011"/>
          </a:xfrm>
        </p:spPr>
        <p:txBody>
          <a:bodyPr anchor="ctr">
            <a:noAutofit/>
          </a:bodyPr>
          <a:lstStyle/>
          <a:p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Buku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Pendukung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Pelatihan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Keterampilan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Mengemudi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i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Excavator Loader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Materi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Power Point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Untuk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Pelatihan</a:t>
            </a:r>
            <a:endParaRPr kumimoji="1" lang="ja-JP" alt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1</a:t>
            </a:r>
            <a:r>
              <a:rPr lang="zh-TW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Struktur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3743" y="426522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2-1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5568" y="426522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2-2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Tampilan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Bensin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1" y="1919933"/>
            <a:ext cx="3702121" cy="22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22" y="1919933"/>
            <a:ext cx="3512019" cy="2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hal.31/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hal.11 - 12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Penggerak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Utama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963A46-CA15-48E6-B2CF-44A8B962605E}"/>
              </a:ext>
            </a:extLst>
          </p:cNvPr>
          <p:cNvSpPr/>
          <p:nvPr/>
        </p:nvSpPr>
        <p:spPr>
          <a:xfrm>
            <a:off x="4922874" y="2764465"/>
            <a:ext cx="419986" cy="14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6A0E14-E19C-47BE-AF7A-2DE14A0912CE}"/>
              </a:ext>
            </a:extLst>
          </p:cNvPr>
          <p:cNvSpPr txBox="1"/>
          <p:nvPr/>
        </p:nvSpPr>
        <p:spPr>
          <a:xfrm>
            <a:off x="4907389" y="2720819"/>
            <a:ext cx="521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Kipas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17CFBA-187A-4786-8D77-3A7553A554C9}"/>
              </a:ext>
            </a:extLst>
          </p:cNvPr>
          <p:cNvSpPr/>
          <p:nvPr/>
        </p:nvSpPr>
        <p:spPr>
          <a:xfrm>
            <a:off x="7671391" y="2275367"/>
            <a:ext cx="563526" cy="14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66440A-CD68-4EDC-9FBB-60CF47907997}"/>
              </a:ext>
            </a:extLst>
          </p:cNvPr>
          <p:cNvSpPr txBox="1"/>
          <p:nvPr/>
        </p:nvSpPr>
        <p:spPr>
          <a:xfrm>
            <a:off x="7576595" y="2230977"/>
            <a:ext cx="743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Karburator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0EBF711-090A-400A-ACA2-F603F6D96261}"/>
              </a:ext>
            </a:extLst>
          </p:cNvPr>
          <p:cNvSpPr/>
          <p:nvPr/>
        </p:nvSpPr>
        <p:spPr>
          <a:xfrm>
            <a:off x="584791" y="2275367"/>
            <a:ext cx="324292" cy="14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62CCD4-A999-4285-A175-5D9AB77C7EC4}"/>
              </a:ext>
            </a:extLst>
          </p:cNvPr>
          <p:cNvSpPr txBox="1"/>
          <p:nvPr/>
        </p:nvSpPr>
        <p:spPr>
          <a:xfrm>
            <a:off x="552511" y="2241610"/>
            <a:ext cx="521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Kipas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F1E9B4-3ECC-433E-A2FC-086E821639A0}"/>
              </a:ext>
            </a:extLst>
          </p:cNvPr>
          <p:cNvSpPr/>
          <p:nvPr/>
        </p:nvSpPr>
        <p:spPr>
          <a:xfrm>
            <a:off x="318977" y="2657024"/>
            <a:ext cx="680483" cy="128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75E924-B6B9-4061-BB7D-6E8C8B200047}"/>
              </a:ext>
            </a:extLst>
          </p:cNvPr>
          <p:cNvSpPr txBox="1"/>
          <p:nvPr/>
        </p:nvSpPr>
        <p:spPr>
          <a:xfrm>
            <a:off x="318977" y="2605403"/>
            <a:ext cx="725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069B836-DFB5-4448-A567-08EE6409EB33}"/>
              </a:ext>
            </a:extLst>
          </p:cNvPr>
          <p:cNvSpPr/>
          <p:nvPr/>
        </p:nvSpPr>
        <p:spPr>
          <a:xfrm>
            <a:off x="2929270" y="3886200"/>
            <a:ext cx="765544" cy="15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35712-94C2-4F23-86B6-E11CCC86A34B}"/>
              </a:ext>
            </a:extLst>
          </p:cNvPr>
          <p:cNvSpPr txBox="1"/>
          <p:nvPr/>
        </p:nvSpPr>
        <p:spPr>
          <a:xfrm>
            <a:off x="2648433" y="3814856"/>
            <a:ext cx="96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Poros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engkol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crankshaft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447869A-4685-43BF-A0B6-65A4EDE8D224}"/>
              </a:ext>
            </a:extLst>
          </p:cNvPr>
          <p:cNvSpPr/>
          <p:nvPr/>
        </p:nvSpPr>
        <p:spPr>
          <a:xfrm>
            <a:off x="3237614" y="3147237"/>
            <a:ext cx="372139" cy="12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074BA0-5B32-4029-941F-A793E402ED2A}"/>
              </a:ext>
            </a:extLst>
          </p:cNvPr>
          <p:cNvSpPr txBox="1"/>
          <p:nvPr/>
        </p:nvSpPr>
        <p:spPr>
          <a:xfrm>
            <a:off x="3177103" y="3095616"/>
            <a:ext cx="725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Piston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8A3DB3E-1BEA-4FE2-9652-645F4ED0CE3F}"/>
              </a:ext>
            </a:extLst>
          </p:cNvPr>
          <p:cNvSpPr/>
          <p:nvPr/>
        </p:nvSpPr>
        <p:spPr>
          <a:xfrm>
            <a:off x="1642730" y="1919934"/>
            <a:ext cx="276447" cy="13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1E9F254-445A-4A2B-B705-6F69C091E0C6}"/>
              </a:ext>
            </a:extLst>
          </p:cNvPr>
          <p:cNvSpPr txBox="1"/>
          <p:nvPr/>
        </p:nvSpPr>
        <p:spPr>
          <a:xfrm>
            <a:off x="1539676" y="1870593"/>
            <a:ext cx="482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F255431-C019-4861-8FCB-4F6F9FB1CA7A}"/>
              </a:ext>
            </a:extLst>
          </p:cNvPr>
          <p:cNvSpPr/>
          <p:nvPr/>
        </p:nvSpPr>
        <p:spPr>
          <a:xfrm>
            <a:off x="3237614" y="2993065"/>
            <a:ext cx="590992" cy="9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A10E3A-BCA8-44CC-B21D-ABF12DEDF89C}"/>
              </a:ext>
            </a:extLst>
          </p:cNvPr>
          <p:cNvSpPr txBox="1"/>
          <p:nvPr/>
        </p:nvSpPr>
        <p:spPr>
          <a:xfrm>
            <a:off x="3134409" y="2921022"/>
            <a:ext cx="725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Camshaft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31EE956-6693-4B15-A40A-0CDEEF2F5DBB}"/>
              </a:ext>
            </a:extLst>
          </p:cNvPr>
          <p:cNvSpPr/>
          <p:nvPr/>
        </p:nvSpPr>
        <p:spPr>
          <a:xfrm>
            <a:off x="3237614" y="2836235"/>
            <a:ext cx="665418" cy="11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67D719-7E5E-45FE-B49F-2A8EE5A6AB6D}"/>
              </a:ext>
            </a:extLst>
          </p:cNvPr>
          <p:cNvSpPr txBox="1"/>
          <p:nvPr/>
        </p:nvSpPr>
        <p:spPr>
          <a:xfrm>
            <a:off x="3145761" y="2770644"/>
            <a:ext cx="725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Flywheel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D4984B9-00C9-43A5-81B4-0870B1575E30}"/>
              </a:ext>
            </a:extLst>
          </p:cNvPr>
          <p:cNvSpPr/>
          <p:nvPr/>
        </p:nvSpPr>
        <p:spPr>
          <a:xfrm>
            <a:off x="8070111" y="3271661"/>
            <a:ext cx="49973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D2D9A5-359A-43D7-8861-516CE90A3C69}"/>
              </a:ext>
            </a:extLst>
          </p:cNvPr>
          <p:cNvSpPr txBox="1"/>
          <p:nvPr/>
        </p:nvSpPr>
        <p:spPr>
          <a:xfrm>
            <a:off x="7995577" y="3225494"/>
            <a:ext cx="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Motor starter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9ED1D4E-F83E-4914-BB76-F00B4408014A}"/>
              </a:ext>
            </a:extLst>
          </p:cNvPr>
          <p:cNvSpPr/>
          <p:nvPr/>
        </p:nvSpPr>
        <p:spPr>
          <a:xfrm>
            <a:off x="7910623" y="2751175"/>
            <a:ext cx="573418" cy="280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EA10B5-FC1D-4BEC-B351-CE040313644C}"/>
              </a:ext>
            </a:extLst>
          </p:cNvPr>
          <p:cNvSpPr txBox="1"/>
          <p:nvPr/>
        </p:nvSpPr>
        <p:spPr>
          <a:xfrm>
            <a:off x="7815374" y="2682957"/>
            <a:ext cx="66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Intake manifold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6FBD7C6-4C4D-4180-B340-0BE35FC3C6A2}"/>
              </a:ext>
            </a:extLst>
          </p:cNvPr>
          <p:cNvSpPr/>
          <p:nvPr/>
        </p:nvSpPr>
        <p:spPr>
          <a:xfrm>
            <a:off x="536223" y="2923815"/>
            <a:ext cx="446949" cy="1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7419C5D-639A-4A20-ABDC-CEE5A21515D5}"/>
              </a:ext>
            </a:extLst>
          </p:cNvPr>
          <p:cNvSpPr txBox="1"/>
          <p:nvPr/>
        </p:nvSpPr>
        <p:spPr>
          <a:xfrm>
            <a:off x="340778" y="2869772"/>
            <a:ext cx="725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Sabuk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ACA9ED5-73CD-4BD4-A26A-4C368361CE77}"/>
              </a:ext>
            </a:extLst>
          </p:cNvPr>
          <p:cNvSpPr/>
          <p:nvPr/>
        </p:nvSpPr>
        <p:spPr>
          <a:xfrm>
            <a:off x="273531" y="3326448"/>
            <a:ext cx="709641" cy="128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BF251E-6CE5-4B47-ACA2-1ED4A4308F5D}"/>
              </a:ext>
            </a:extLst>
          </p:cNvPr>
          <p:cNvSpPr txBox="1"/>
          <p:nvPr/>
        </p:nvSpPr>
        <p:spPr>
          <a:xfrm>
            <a:off x="273532" y="3274828"/>
            <a:ext cx="793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Timing gear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66C61B3-3A86-4DF0-BA91-615F26CF639B}"/>
              </a:ext>
            </a:extLst>
          </p:cNvPr>
          <p:cNvSpPr/>
          <p:nvPr/>
        </p:nvSpPr>
        <p:spPr>
          <a:xfrm>
            <a:off x="386155" y="3646967"/>
            <a:ext cx="613305" cy="16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D3986CC-82C1-4434-BBD7-ADFB5F90C4DB}"/>
              </a:ext>
            </a:extLst>
          </p:cNvPr>
          <p:cNvSpPr txBox="1"/>
          <p:nvPr/>
        </p:nvSpPr>
        <p:spPr>
          <a:xfrm>
            <a:off x="285388" y="3593102"/>
            <a:ext cx="793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Idler gear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A6AE0A4-DDAE-4923-8BE4-A307BC28451C}"/>
              </a:ext>
            </a:extLst>
          </p:cNvPr>
          <p:cNvSpPr/>
          <p:nvPr/>
        </p:nvSpPr>
        <p:spPr>
          <a:xfrm>
            <a:off x="1919177" y="4045688"/>
            <a:ext cx="644195" cy="13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C2FD042-E08D-416B-A6EF-B10A5B18C51E}"/>
              </a:ext>
            </a:extLst>
          </p:cNvPr>
          <p:cNvSpPr txBox="1"/>
          <p:nvPr/>
        </p:nvSpPr>
        <p:spPr>
          <a:xfrm>
            <a:off x="1615264" y="3965944"/>
            <a:ext cx="725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C73801A-783F-439C-A9EC-A44726E08334}"/>
              </a:ext>
            </a:extLst>
          </p:cNvPr>
          <p:cNvSpPr/>
          <p:nvPr/>
        </p:nvSpPr>
        <p:spPr>
          <a:xfrm>
            <a:off x="3237614" y="3326448"/>
            <a:ext cx="665418" cy="20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F2C6710-E907-478D-BCE1-1549500159D8}"/>
              </a:ext>
            </a:extLst>
          </p:cNvPr>
          <p:cNvSpPr txBox="1"/>
          <p:nvPr/>
        </p:nvSpPr>
        <p:spPr>
          <a:xfrm>
            <a:off x="3102678" y="3272144"/>
            <a:ext cx="60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piston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BD8651F-D2BF-4050-BAED-2BC2D97ADD4A}"/>
              </a:ext>
            </a:extLst>
          </p:cNvPr>
          <p:cNvSpPr/>
          <p:nvPr/>
        </p:nvSpPr>
        <p:spPr>
          <a:xfrm>
            <a:off x="3203506" y="2268925"/>
            <a:ext cx="699525" cy="14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8BA703B-99A4-466A-9C35-05491C388652}"/>
              </a:ext>
            </a:extLst>
          </p:cNvPr>
          <p:cNvSpPr txBox="1"/>
          <p:nvPr/>
        </p:nvSpPr>
        <p:spPr>
          <a:xfrm>
            <a:off x="3118446" y="2226129"/>
            <a:ext cx="952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56B9B16-6FF3-4D44-A090-7305CDB2A5CF}"/>
              </a:ext>
            </a:extLst>
          </p:cNvPr>
          <p:cNvSpPr/>
          <p:nvPr/>
        </p:nvSpPr>
        <p:spPr>
          <a:xfrm>
            <a:off x="3177103" y="2605403"/>
            <a:ext cx="798549" cy="15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EC3F97A-D12E-4763-A028-9F5EDED52262}"/>
              </a:ext>
            </a:extLst>
          </p:cNvPr>
          <p:cNvSpPr txBox="1"/>
          <p:nvPr/>
        </p:nvSpPr>
        <p:spPr>
          <a:xfrm>
            <a:off x="3088283" y="2577638"/>
            <a:ext cx="952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Blok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3906583-570E-497E-8FF1-201E132374BD}"/>
              </a:ext>
            </a:extLst>
          </p:cNvPr>
          <p:cNvSpPr/>
          <p:nvPr/>
        </p:nvSpPr>
        <p:spPr>
          <a:xfrm>
            <a:off x="1978228" y="1919933"/>
            <a:ext cx="644195" cy="13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22B447A-B205-4889-8BF9-EA4DD0DA414E}"/>
              </a:ext>
            </a:extLst>
          </p:cNvPr>
          <p:cNvSpPr txBox="1"/>
          <p:nvPr/>
        </p:nvSpPr>
        <p:spPr>
          <a:xfrm>
            <a:off x="1883557" y="1870593"/>
            <a:ext cx="644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Push rod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0D59A6-740A-4FC1-9C45-87148CEAA480}"/>
              </a:ext>
            </a:extLst>
          </p:cNvPr>
          <p:cNvSpPr/>
          <p:nvPr/>
        </p:nvSpPr>
        <p:spPr>
          <a:xfrm>
            <a:off x="2685011" y="1919933"/>
            <a:ext cx="1009803" cy="139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A8287FA-C20D-44D3-B2C2-43BBD9DA9DE9}"/>
              </a:ext>
            </a:extLst>
          </p:cNvPr>
          <p:cNvSpPr txBox="1"/>
          <p:nvPr/>
        </p:nvSpPr>
        <p:spPr>
          <a:xfrm>
            <a:off x="2461766" y="1867237"/>
            <a:ext cx="1398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F08A876-FE53-4FE1-BBAC-8798465B8019}"/>
              </a:ext>
            </a:extLst>
          </p:cNvPr>
          <p:cNvSpPr/>
          <p:nvPr/>
        </p:nvSpPr>
        <p:spPr>
          <a:xfrm>
            <a:off x="4907389" y="2993065"/>
            <a:ext cx="521922" cy="278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0BB5BD6-BC24-48D2-8858-ACCC6F66C8BF}"/>
              </a:ext>
            </a:extLst>
          </p:cNvPr>
          <p:cNvSpPr txBox="1"/>
          <p:nvPr/>
        </p:nvSpPr>
        <p:spPr>
          <a:xfrm>
            <a:off x="4803427" y="2932002"/>
            <a:ext cx="69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Water inlet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3C12119-5185-45AB-8FFD-52E9C0975277}"/>
              </a:ext>
            </a:extLst>
          </p:cNvPr>
          <p:cNvSpPr/>
          <p:nvPr/>
        </p:nvSpPr>
        <p:spPr>
          <a:xfrm>
            <a:off x="5168350" y="3630545"/>
            <a:ext cx="565158" cy="22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9B46FA6-6FF6-4F73-95D2-EF15E26300C8}"/>
              </a:ext>
            </a:extLst>
          </p:cNvPr>
          <p:cNvSpPr txBox="1"/>
          <p:nvPr/>
        </p:nvSpPr>
        <p:spPr>
          <a:xfrm>
            <a:off x="5040732" y="3555655"/>
            <a:ext cx="807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Sabuk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kipas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C8E43CA-BB41-4F76-B8F5-9CFA120CA576}"/>
              </a:ext>
            </a:extLst>
          </p:cNvPr>
          <p:cNvSpPr/>
          <p:nvPr/>
        </p:nvSpPr>
        <p:spPr>
          <a:xfrm>
            <a:off x="5662697" y="3837241"/>
            <a:ext cx="412905" cy="282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C0A9710-565E-459F-935F-0F98E2A6BE80}"/>
              </a:ext>
            </a:extLst>
          </p:cNvPr>
          <p:cNvSpPr/>
          <p:nvPr/>
        </p:nvSpPr>
        <p:spPr>
          <a:xfrm>
            <a:off x="6020993" y="3956932"/>
            <a:ext cx="511684" cy="282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037DD5C-12B1-4473-B0E6-A6AB6BA4A94A}"/>
              </a:ext>
            </a:extLst>
          </p:cNvPr>
          <p:cNvSpPr txBox="1"/>
          <p:nvPr/>
        </p:nvSpPr>
        <p:spPr>
          <a:xfrm>
            <a:off x="5331784" y="3888927"/>
            <a:ext cx="1348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TPO (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Power take off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39A4C3A-2027-467B-9879-41CE0BD2CDB1}"/>
              </a:ext>
            </a:extLst>
          </p:cNvPr>
          <p:cNvSpPr/>
          <p:nvPr/>
        </p:nvSpPr>
        <p:spPr>
          <a:xfrm>
            <a:off x="7156092" y="3999522"/>
            <a:ext cx="560309" cy="144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6934CF5-CBE5-4D3B-8A9E-225B5F392E0C}"/>
              </a:ext>
            </a:extLst>
          </p:cNvPr>
          <p:cNvSpPr txBox="1"/>
          <p:nvPr/>
        </p:nvSpPr>
        <p:spPr>
          <a:xfrm>
            <a:off x="7024966" y="3947779"/>
            <a:ext cx="569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Oil pan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9FB917F-9A27-4429-9CC4-18B737391A92}"/>
              </a:ext>
            </a:extLst>
          </p:cNvPr>
          <p:cNvSpPr/>
          <p:nvPr/>
        </p:nvSpPr>
        <p:spPr>
          <a:xfrm>
            <a:off x="7876309" y="2605403"/>
            <a:ext cx="358608" cy="125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7F071F1-55A2-4649-BDB9-4EE7B987F3A2}"/>
              </a:ext>
            </a:extLst>
          </p:cNvPr>
          <p:cNvSpPr txBox="1"/>
          <p:nvPr/>
        </p:nvSpPr>
        <p:spPr>
          <a:xfrm>
            <a:off x="7805213" y="2416399"/>
            <a:ext cx="933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Governour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AFAABC3-FF0E-4981-AA24-425CEDE2EB66}"/>
              </a:ext>
            </a:extLst>
          </p:cNvPr>
          <p:cNvSpPr/>
          <p:nvPr/>
        </p:nvSpPr>
        <p:spPr>
          <a:xfrm>
            <a:off x="6276835" y="1989796"/>
            <a:ext cx="1224435" cy="12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BA02A7B-707D-4549-9373-BB6199CA1488}"/>
              </a:ext>
            </a:extLst>
          </p:cNvPr>
          <p:cNvSpPr txBox="1"/>
          <p:nvPr/>
        </p:nvSpPr>
        <p:spPr>
          <a:xfrm>
            <a:off x="6351832" y="1966542"/>
            <a:ext cx="1083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Exhaust manifold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C186C013-01E4-4B8E-8585-F3439270A58B}"/>
              </a:ext>
            </a:extLst>
          </p:cNvPr>
          <p:cNvSpPr/>
          <p:nvPr/>
        </p:nvSpPr>
        <p:spPr>
          <a:xfrm>
            <a:off x="7464829" y="2101425"/>
            <a:ext cx="660862" cy="13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08FD2DD-0693-4CB4-9527-E2FF900D4972}"/>
              </a:ext>
            </a:extLst>
          </p:cNvPr>
          <p:cNvSpPr txBox="1"/>
          <p:nvPr/>
        </p:nvSpPr>
        <p:spPr>
          <a:xfrm>
            <a:off x="7307535" y="2026733"/>
            <a:ext cx="1083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Air intake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2775346-A0B7-474E-9E0A-18B504ED85A5}"/>
              </a:ext>
            </a:extLst>
          </p:cNvPr>
          <p:cNvSpPr/>
          <p:nvPr/>
        </p:nvSpPr>
        <p:spPr>
          <a:xfrm>
            <a:off x="398690" y="3994757"/>
            <a:ext cx="863210" cy="20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5A7DC8B-DE75-47AA-934F-EE86C39AF432}"/>
              </a:ext>
            </a:extLst>
          </p:cNvPr>
          <p:cNvSpPr txBox="1"/>
          <p:nvPr/>
        </p:nvSpPr>
        <p:spPr>
          <a:xfrm>
            <a:off x="439045" y="3887042"/>
            <a:ext cx="7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Pump drive gear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8465" y="4652371"/>
            <a:ext cx="353398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2-3 Gambar Proses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Bensin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4 Langkah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51" y="1758950"/>
            <a:ext cx="4207497" cy="24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hal.33/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hal.12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Penggerak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Utama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A5C881-8BAB-40BB-BEBA-06171B24641A}"/>
              </a:ext>
            </a:extLst>
          </p:cNvPr>
          <p:cNvSpPr/>
          <p:nvPr/>
        </p:nvSpPr>
        <p:spPr>
          <a:xfrm>
            <a:off x="3048000" y="1758950"/>
            <a:ext cx="285750" cy="95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Intake valve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D83642-213D-4064-A4E4-B25BC828111E}"/>
              </a:ext>
            </a:extLst>
          </p:cNvPr>
          <p:cNvSpPr txBox="1"/>
          <p:nvPr/>
        </p:nvSpPr>
        <p:spPr>
          <a:xfrm>
            <a:off x="2743338" y="1922455"/>
            <a:ext cx="856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Intake valve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61985C-6BE4-4542-A1B1-773B0CBF5C1F}"/>
              </a:ext>
            </a:extLst>
          </p:cNvPr>
          <p:cNvSpPr/>
          <p:nvPr/>
        </p:nvSpPr>
        <p:spPr>
          <a:xfrm>
            <a:off x="5029200" y="1794314"/>
            <a:ext cx="635000" cy="14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EEFB0D-32EC-40D0-AEB2-01A9EDBE7621}"/>
              </a:ext>
            </a:extLst>
          </p:cNvPr>
          <p:cNvSpPr txBox="1"/>
          <p:nvPr/>
        </p:nvSpPr>
        <p:spPr>
          <a:xfrm>
            <a:off x="5112728" y="1729272"/>
            <a:ext cx="412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Busi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41E52EF-9A0B-4BDC-9D5E-E2FD9D979870}"/>
              </a:ext>
            </a:extLst>
          </p:cNvPr>
          <p:cNvSpPr/>
          <p:nvPr/>
        </p:nvSpPr>
        <p:spPr>
          <a:xfrm>
            <a:off x="6467935" y="1843244"/>
            <a:ext cx="247649" cy="1075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D100FD-47D6-4930-9943-FAAC8A572F67}"/>
              </a:ext>
            </a:extLst>
          </p:cNvPr>
          <p:cNvSpPr txBox="1"/>
          <p:nvPr/>
        </p:nvSpPr>
        <p:spPr>
          <a:xfrm>
            <a:off x="6400663" y="1924037"/>
            <a:ext cx="56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Exhaust valve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9ADFAC-3F28-42B2-8D4D-E86DA2F085E3}"/>
              </a:ext>
            </a:extLst>
          </p:cNvPr>
          <p:cNvSpPr/>
          <p:nvPr/>
        </p:nvSpPr>
        <p:spPr>
          <a:xfrm>
            <a:off x="2495551" y="3009900"/>
            <a:ext cx="8382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F89C9C-6C41-4D1F-AB97-A17B3DBE3FCC}"/>
              </a:ext>
            </a:extLst>
          </p:cNvPr>
          <p:cNvSpPr txBox="1"/>
          <p:nvPr/>
        </p:nvSpPr>
        <p:spPr>
          <a:xfrm>
            <a:off x="2783816" y="3077254"/>
            <a:ext cx="57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piston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DC3F04-A2C6-425C-AD5C-F2AE3F74EEED}"/>
              </a:ext>
            </a:extLst>
          </p:cNvPr>
          <p:cNvSpPr/>
          <p:nvPr/>
        </p:nvSpPr>
        <p:spPr>
          <a:xfrm>
            <a:off x="2455714" y="3530684"/>
            <a:ext cx="838199" cy="515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AC5AA4-611A-4341-B737-F43FFE0F2F2E}"/>
              </a:ext>
            </a:extLst>
          </p:cNvPr>
          <p:cNvSpPr txBox="1"/>
          <p:nvPr/>
        </p:nvSpPr>
        <p:spPr>
          <a:xfrm>
            <a:off x="2522851" y="357833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Poros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engkol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/ crankshaft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0961BD4-673C-4E73-9FED-9DDFCF4B684E}"/>
              </a:ext>
            </a:extLst>
          </p:cNvPr>
          <p:cNvSpPr/>
          <p:nvPr/>
        </p:nvSpPr>
        <p:spPr>
          <a:xfrm>
            <a:off x="3482512" y="3747609"/>
            <a:ext cx="441787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E48D2E-FC3F-4AC1-BCB1-4072841F1CA2}"/>
              </a:ext>
            </a:extLst>
          </p:cNvPr>
          <p:cNvSpPr txBox="1"/>
          <p:nvPr/>
        </p:nvSpPr>
        <p:spPr>
          <a:xfrm>
            <a:off x="3403111" y="3724525"/>
            <a:ext cx="6005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Inhalasi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8B63BAB-AFCE-44FD-8432-3F9368C803B7}"/>
              </a:ext>
            </a:extLst>
          </p:cNvPr>
          <p:cNvSpPr/>
          <p:nvPr/>
        </p:nvSpPr>
        <p:spPr>
          <a:xfrm>
            <a:off x="4337050" y="3747609"/>
            <a:ext cx="355600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443FE7-5CD5-4DA1-9161-AF071200BAD1}"/>
              </a:ext>
            </a:extLst>
          </p:cNvPr>
          <p:cNvSpPr txBox="1"/>
          <p:nvPr/>
        </p:nvSpPr>
        <p:spPr>
          <a:xfrm>
            <a:off x="4182181" y="3708901"/>
            <a:ext cx="665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Kompresi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9C023AD-0897-4CF6-8A94-CF7789513681}"/>
              </a:ext>
            </a:extLst>
          </p:cNvPr>
          <p:cNvSpPr/>
          <p:nvPr/>
        </p:nvSpPr>
        <p:spPr>
          <a:xfrm>
            <a:off x="5112728" y="3747609"/>
            <a:ext cx="412099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582FE17-3A7B-443B-937B-CB0DB195B934}"/>
              </a:ext>
            </a:extLst>
          </p:cNvPr>
          <p:cNvSpPr txBox="1"/>
          <p:nvPr/>
        </p:nvSpPr>
        <p:spPr>
          <a:xfrm>
            <a:off x="4998862" y="3708901"/>
            <a:ext cx="665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Ledakan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68C7347-0BE3-42B7-AF30-D947220845B8}"/>
              </a:ext>
            </a:extLst>
          </p:cNvPr>
          <p:cNvSpPr/>
          <p:nvPr/>
        </p:nvSpPr>
        <p:spPr>
          <a:xfrm>
            <a:off x="5960914" y="3768030"/>
            <a:ext cx="344880" cy="12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2200D5-4E08-46AF-AD50-B9B45BD49796}"/>
              </a:ext>
            </a:extLst>
          </p:cNvPr>
          <p:cNvSpPr txBox="1"/>
          <p:nvPr/>
        </p:nvSpPr>
        <p:spPr>
          <a:xfrm>
            <a:off x="5714255" y="3724525"/>
            <a:ext cx="83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Pembuangan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E724748-B1F1-438B-965B-1C019E9E5778}"/>
              </a:ext>
            </a:extLst>
          </p:cNvPr>
          <p:cNvSpPr/>
          <p:nvPr/>
        </p:nvSpPr>
        <p:spPr>
          <a:xfrm>
            <a:off x="4182181" y="3971141"/>
            <a:ext cx="1492238" cy="178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3005B6C-7F88-462D-B341-0F7A562C5629}"/>
              </a:ext>
            </a:extLst>
          </p:cNvPr>
          <p:cNvSpPr txBox="1"/>
          <p:nvPr/>
        </p:nvSpPr>
        <p:spPr>
          <a:xfrm>
            <a:off x="4138301" y="3957976"/>
            <a:ext cx="232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gerak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piston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20356" y="502258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2-4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Tampilan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Diesel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85" y="1558416"/>
            <a:ext cx="4946830" cy="299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hal.34/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Penggerak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Utama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977D94-2F0B-4A5F-8AFF-EAF4B524533A}"/>
              </a:ext>
            </a:extLst>
          </p:cNvPr>
          <p:cNvSpPr/>
          <p:nvPr/>
        </p:nvSpPr>
        <p:spPr>
          <a:xfrm>
            <a:off x="6145219" y="2296048"/>
            <a:ext cx="406306" cy="165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BBEC3F-543C-41F1-A630-D6CEBC60C926}"/>
              </a:ext>
            </a:extLst>
          </p:cNvPr>
          <p:cNvSpPr txBox="1"/>
          <p:nvPr/>
        </p:nvSpPr>
        <p:spPr>
          <a:xfrm>
            <a:off x="6016111" y="2231014"/>
            <a:ext cx="48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Kipas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A6C619F-6C39-43A4-B45A-82FCCF3CC465}"/>
              </a:ext>
            </a:extLst>
          </p:cNvPr>
          <p:cNvSpPr/>
          <p:nvPr/>
        </p:nvSpPr>
        <p:spPr>
          <a:xfrm>
            <a:off x="5883310" y="1894114"/>
            <a:ext cx="1085222" cy="165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3750D8-00FA-4555-8494-D57D15BCE52C}"/>
              </a:ext>
            </a:extLst>
          </p:cNvPr>
          <p:cNvSpPr txBox="1"/>
          <p:nvPr/>
        </p:nvSpPr>
        <p:spPr>
          <a:xfrm>
            <a:off x="5806427" y="1852249"/>
            <a:ext cx="1238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1D2BE1B-1A3C-47BF-BBFA-120E3877DAAA}"/>
              </a:ext>
            </a:extLst>
          </p:cNvPr>
          <p:cNvSpPr/>
          <p:nvPr/>
        </p:nvSpPr>
        <p:spPr>
          <a:xfrm>
            <a:off x="5883310" y="1642905"/>
            <a:ext cx="1238988" cy="12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48B583-F7CF-4D72-A5F5-5B67DC315AF0}"/>
              </a:ext>
            </a:extLst>
          </p:cNvPr>
          <p:cNvSpPr txBox="1"/>
          <p:nvPr/>
        </p:nvSpPr>
        <p:spPr>
          <a:xfrm>
            <a:off x="5806427" y="1581469"/>
            <a:ext cx="1238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E01168-641B-4F0F-AF8F-461876FF7273}"/>
              </a:ext>
            </a:extLst>
          </p:cNvPr>
          <p:cNvSpPr/>
          <p:nvPr/>
        </p:nvSpPr>
        <p:spPr>
          <a:xfrm>
            <a:off x="3783204" y="1766336"/>
            <a:ext cx="929473" cy="12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B0E298-E06C-4A5B-B58D-B7D1ACC75F82}"/>
              </a:ext>
            </a:extLst>
          </p:cNvPr>
          <p:cNvSpPr txBox="1"/>
          <p:nvPr/>
        </p:nvSpPr>
        <p:spPr>
          <a:xfrm>
            <a:off x="3896324" y="1695599"/>
            <a:ext cx="703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Air intake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928D281-F006-4AE5-9DE4-BED336544A93}"/>
              </a:ext>
            </a:extLst>
          </p:cNvPr>
          <p:cNvSpPr/>
          <p:nvPr/>
        </p:nvSpPr>
        <p:spPr>
          <a:xfrm>
            <a:off x="2280976" y="1924065"/>
            <a:ext cx="798844" cy="12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D27095-B7B2-4574-8EE1-F5555199B56A}"/>
              </a:ext>
            </a:extLst>
          </p:cNvPr>
          <p:cNvSpPr txBox="1"/>
          <p:nvPr/>
        </p:nvSpPr>
        <p:spPr>
          <a:xfrm>
            <a:off x="2321401" y="1849176"/>
            <a:ext cx="11201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E6C7ED0-A348-49B4-A039-B0D25B0D9B1B}"/>
              </a:ext>
            </a:extLst>
          </p:cNvPr>
          <p:cNvSpPr/>
          <p:nvPr/>
        </p:nvSpPr>
        <p:spPr>
          <a:xfrm>
            <a:off x="2098585" y="2964264"/>
            <a:ext cx="48886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4204E1-B43C-4E61-942E-B3CCDC138AA2}"/>
              </a:ext>
            </a:extLst>
          </p:cNvPr>
          <p:cNvSpPr txBox="1"/>
          <p:nvPr/>
        </p:nvSpPr>
        <p:spPr>
          <a:xfrm>
            <a:off x="1889586" y="2895014"/>
            <a:ext cx="90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Governour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pengukur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1C66A7-352B-4464-A1E3-4B1681386408}"/>
              </a:ext>
            </a:extLst>
          </p:cNvPr>
          <p:cNvSpPr/>
          <p:nvPr/>
        </p:nvSpPr>
        <p:spPr>
          <a:xfrm>
            <a:off x="2215662" y="4127297"/>
            <a:ext cx="98976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E0182F-A241-416E-A486-80147CA057C0}"/>
              </a:ext>
            </a:extLst>
          </p:cNvPr>
          <p:cNvSpPr txBox="1"/>
          <p:nvPr/>
        </p:nvSpPr>
        <p:spPr>
          <a:xfrm>
            <a:off x="2168925" y="3922851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Flywheel housing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9B71F3-1C05-4A26-BAB7-3BD9CF2B2445}"/>
              </a:ext>
            </a:extLst>
          </p:cNvPr>
          <p:cNvSpPr/>
          <p:nvPr/>
        </p:nvSpPr>
        <p:spPr>
          <a:xfrm>
            <a:off x="4968910" y="4404296"/>
            <a:ext cx="628022" cy="117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8B8A4A-A282-4651-9F8A-568A0A48154D}"/>
              </a:ext>
            </a:extLst>
          </p:cNvPr>
          <p:cNvSpPr txBox="1"/>
          <p:nvPr/>
        </p:nvSpPr>
        <p:spPr>
          <a:xfrm>
            <a:off x="4789515" y="4345266"/>
            <a:ext cx="563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Oil pan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008A06-A242-439F-AF34-A7540C07A30E}"/>
              </a:ext>
            </a:extLst>
          </p:cNvPr>
          <p:cNvSpPr/>
          <p:nvPr/>
        </p:nvSpPr>
        <p:spPr>
          <a:xfrm>
            <a:off x="3260691" y="4345061"/>
            <a:ext cx="869182" cy="14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167714-93AB-4582-A33B-4C79E900D7C7}"/>
              </a:ext>
            </a:extLst>
          </p:cNvPr>
          <p:cNvSpPr txBox="1"/>
          <p:nvPr/>
        </p:nvSpPr>
        <p:spPr>
          <a:xfrm>
            <a:off x="3414423" y="4265796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00F2011-BA84-4140-8849-EF8A9585F72B}"/>
              </a:ext>
            </a:extLst>
          </p:cNvPr>
          <p:cNvSpPr/>
          <p:nvPr/>
        </p:nvSpPr>
        <p:spPr>
          <a:xfrm>
            <a:off x="5596932" y="3736035"/>
            <a:ext cx="753626" cy="179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E744E28-A3D4-416D-A0D1-3F1DA01F7808}"/>
              </a:ext>
            </a:extLst>
          </p:cNvPr>
          <p:cNvSpPr txBox="1"/>
          <p:nvPr/>
        </p:nvSpPr>
        <p:spPr>
          <a:xfrm>
            <a:off x="5591242" y="3671809"/>
            <a:ext cx="814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Sabuk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kipas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133EFBA-B3B6-47BB-8BE5-59C43E4D6818}"/>
              </a:ext>
            </a:extLst>
          </p:cNvPr>
          <p:cNvSpPr/>
          <p:nvPr/>
        </p:nvSpPr>
        <p:spPr>
          <a:xfrm>
            <a:off x="5005446" y="1609546"/>
            <a:ext cx="703231" cy="12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E3CB92-0E8A-4641-A09A-8703317BFF37}"/>
              </a:ext>
            </a:extLst>
          </p:cNvPr>
          <p:cNvSpPr txBox="1"/>
          <p:nvPr/>
        </p:nvSpPr>
        <p:spPr>
          <a:xfrm>
            <a:off x="4787124" y="1540225"/>
            <a:ext cx="914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Nozel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injeksi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26732FB-6EF2-44AE-9867-52CAEF93075E}"/>
              </a:ext>
            </a:extLst>
          </p:cNvPr>
          <p:cNvSpPr/>
          <p:nvPr/>
        </p:nvSpPr>
        <p:spPr>
          <a:xfrm>
            <a:off x="2089364" y="2331919"/>
            <a:ext cx="10808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1EF964-E48A-40E8-BD9A-8B141B528274}"/>
              </a:ext>
            </a:extLst>
          </p:cNvPr>
          <p:cNvSpPr txBox="1"/>
          <p:nvPr/>
        </p:nvSpPr>
        <p:spPr>
          <a:xfrm>
            <a:off x="2086521" y="2387182"/>
            <a:ext cx="1419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Fuel Cut Solenoid  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A587E2E-B967-4B01-8A38-5D83E7D79DD3}"/>
              </a:ext>
            </a:extLst>
          </p:cNvPr>
          <p:cNvSpPr/>
          <p:nvPr/>
        </p:nvSpPr>
        <p:spPr>
          <a:xfrm>
            <a:off x="5353421" y="3943879"/>
            <a:ext cx="871533" cy="179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F4C45D-9D45-4C7E-A1A0-95885B16BEF8}"/>
              </a:ext>
            </a:extLst>
          </p:cNvPr>
          <p:cNvSpPr txBox="1"/>
          <p:nvPr/>
        </p:nvSpPr>
        <p:spPr>
          <a:xfrm>
            <a:off x="5276537" y="3889725"/>
            <a:ext cx="94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injeksi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7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01452" y="5354060"/>
            <a:ext cx="347909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2-24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Deselerator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Steering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Kemudi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Ball Nut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760" y="1273107"/>
            <a:ext cx="3980760" cy="37043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77546" y="6346950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hal.52/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Perangkat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Kontrol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/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Control Device</a:t>
            </a:r>
            <a:endParaRPr lang="ja-JP" altLang="en-US" sz="240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4BC631-57FD-4784-A8B7-7084E4EF1369}"/>
              </a:ext>
            </a:extLst>
          </p:cNvPr>
          <p:cNvSpPr/>
          <p:nvPr/>
        </p:nvSpPr>
        <p:spPr>
          <a:xfrm>
            <a:off x="2731980" y="2339293"/>
            <a:ext cx="807814" cy="252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33E5F2-5A09-4980-B6AE-174840F18826}"/>
              </a:ext>
            </a:extLst>
          </p:cNvPr>
          <p:cNvSpPr txBox="1"/>
          <p:nvPr/>
        </p:nvSpPr>
        <p:spPr>
          <a:xfrm>
            <a:off x="3011708" y="2360903"/>
            <a:ext cx="814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Gear case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1EA6CB2-8440-4C27-A1E1-F52F7A70E927}"/>
              </a:ext>
            </a:extLst>
          </p:cNvPr>
          <p:cNvSpPr/>
          <p:nvPr/>
        </p:nvSpPr>
        <p:spPr>
          <a:xfrm>
            <a:off x="5475180" y="2339293"/>
            <a:ext cx="903181" cy="30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84CC03-DCA2-4A3E-8BFC-D5BFD9892871}"/>
              </a:ext>
            </a:extLst>
          </p:cNvPr>
          <p:cNvSpPr txBox="1"/>
          <p:nvPr/>
        </p:nvSpPr>
        <p:spPr>
          <a:xfrm>
            <a:off x="5189079" y="2263082"/>
            <a:ext cx="814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Ball nut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8033E9-07F6-4B22-AEA1-3E7B8D7093A6}"/>
              </a:ext>
            </a:extLst>
          </p:cNvPr>
          <p:cNvSpPr/>
          <p:nvPr/>
        </p:nvSpPr>
        <p:spPr>
          <a:xfrm>
            <a:off x="5520059" y="2832957"/>
            <a:ext cx="1004157" cy="24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AB46BD-84C8-4E17-AF1A-2BE7E83D9FA0}"/>
              </a:ext>
            </a:extLst>
          </p:cNvPr>
          <p:cNvSpPr txBox="1"/>
          <p:nvPr/>
        </p:nvSpPr>
        <p:spPr>
          <a:xfrm>
            <a:off x="5218409" y="2774717"/>
            <a:ext cx="903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Sector shaft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D10BA6-7F0A-4AF6-BF3B-22028B5AA321}"/>
              </a:ext>
            </a:extLst>
          </p:cNvPr>
          <p:cNvSpPr/>
          <p:nvPr/>
        </p:nvSpPr>
        <p:spPr>
          <a:xfrm>
            <a:off x="4381266" y="4633065"/>
            <a:ext cx="1239770" cy="24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982BD5-E0C6-4385-ACF1-8C591DDAB6FB}"/>
              </a:ext>
            </a:extLst>
          </p:cNvPr>
          <p:cNvSpPr txBox="1"/>
          <p:nvPr/>
        </p:nvSpPr>
        <p:spPr>
          <a:xfrm>
            <a:off x="4285898" y="4556068"/>
            <a:ext cx="903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Worm shaft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710" y="524066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2-25 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Semi-Integral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042" y="1264478"/>
            <a:ext cx="2870200" cy="384683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844" y="1274003"/>
            <a:ext cx="3473450" cy="4284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4431" y="580653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2-26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Linkage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hal.53/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hal.16 - 17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Perangkat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Kontrol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/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Control Device</a:t>
            </a:r>
            <a:endParaRPr lang="ja-JP" altLang="en-US" sz="240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88A7713-5170-43E6-9393-A34786FF4CAC}"/>
              </a:ext>
            </a:extLst>
          </p:cNvPr>
          <p:cNvSpPr/>
          <p:nvPr/>
        </p:nvSpPr>
        <p:spPr>
          <a:xfrm>
            <a:off x="2978150" y="2082800"/>
            <a:ext cx="1198092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96105F-FE36-4953-AC74-401BEED6FBFD}"/>
              </a:ext>
            </a:extLst>
          </p:cNvPr>
          <p:cNvSpPr txBox="1"/>
          <p:nvPr/>
        </p:nvSpPr>
        <p:spPr>
          <a:xfrm>
            <a:off x="2863850" y="2040409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Steering shaft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782F45-A6F3-4C47-A03A-2595B360E2AE}"/>
              </a:ext>
            </a:extLst>
          </p:cNvPr>
          <p:cNvSpPr/>
          <p:nvPr/>
        </p:nvSpPr>
        <p:spPr>
          <a:xfrm>
            <a:off x="2978150" y="2228850"/>
            <a:ext cx="711200" cy="17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CEEBC2-F68A-4AB6-8FAE-7DCE971DE1DE}"/>
              </a:ext>
            </a:extLst>
          </p:cNvPr>
          <p:cNvSpPr txBox="1"/>
          <p:nvPr/>
        </p:nvSpPr>
        <p:spPr>
          <a:xfrm>
            <a:off x="2863850" y="2210942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Rear cover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51B80B-7B66-4089-A46E-7D723235A6E8}"/>
              </a:ext>
            </a:extLst>
          </p:cNvPr>
          <p:cNvSpPr/>
          <p:nvPr/>
        </p:nvSpPr>
        <p:spPr>
          <a:xfrm>
            <a:off x="2978150" y="2429048"/>
            <a:ext cx="463550" cy="17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201D88-C9A6-4125-BF02-CA987C76E876}"/>
              </a:ext>
            </a:extLst>
          </p:cNvPr>
          <p:cNvSpPr txBox="1"/>
          <p:nvPr/>
        </p:nvSpPr>
        <p:spPr>
          <a:xfrm>
            <a:off x="2876550" y="2395513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84A706-B0FB-4B79-B2C3-E6F7F74375AD}"/>
              </a:ext>
            </a:extLst>
          </p:cNvPr>
          <p:cNvSpPr/>
          <p:nvPr/>
        </p:nvSpPr>
        <p:spPr>
          <a:xfrm>
            <a:off x="2978150" y="2614969"/>
            <a:ext cx="1198092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C70D49A-FE54-4FEF-A169-CA736A559A4E}"/>
              </a:ext>
            </a:extLst>
          </p:cNvPr>
          <p:cNvSpPr txBox="1"/>
          <p:nvPr/>
        </p:nvSpPr>
        <p:spPr>
          <a:xfrm>
            <a:off x="2882900" y="2554108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Needle bearing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C5D66BB-2227-4F4D-8F9C-ACC2DE00F931}"/>
              </a:ext>
            </a:extLst>
          </p:cNvPr>
          <p:cNvSpPr/>
          <p:nvPr/>
        </p:nvSpPr>
        <p:spPr>
          <a:xfrm>
            <a:off x="2978150" y="2784228"/>
            <a:ext cx="577850" cy="15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089142-8157-4C3B-8507-CD2F4F951780}"/>
              </a:ext>
            </a:extLst>
          </p:cNvPr>
          <p:cNvSpPr txBox="1"/>
          <p:nvPr/>
        </p:nvSpPr>
        <p:spPr>
          <a:xfrm>
            <a:off x="2876550" y="2719346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-O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259149B-31D2-4DB3-A105-E0B397C5CFEA}"/>
              </a:ext>
            </a:extLst>
          </p:cNvPr>
          <p:cNvSpPr/>
          <p:nvPr/>
        </p:nvSpPr>
        <p:spPr>
          <a:xfrm>
            <a:off x="2978150" y="2942111"/>
            <a:ext cx="819150" cy="15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5343961-6C12-42BE-9338-DA5414B457EC}"/>
              </a:ext>
            </a:extLst>
          </p:cNvPr>
          <p:cNvSpPr txBox="1"/>
          <p:nvPr/>
        </p:nvSpPr>
        <p:spPr>
          <a:xfrm>
            <a:off x="2882900" y="2878861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Gearbox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D197F8B-F392-481E-A01E-D6C55F9B8CEB}"/>
              </a:ext>
            </a:extLst>
          </p:cNvPr>
          <p:cNvSpPr/>
          <p:nvPr/>
        </p:nvSpPr>
        <p:spPr>
          <a:xfrm>
            <a:off x="2978150" y="3109693"/>
            <a:ext cx="577850" cy="15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A5427C-7816-464A-8276-54700EBB35F6}"/>
              </a:ext>
            </a:extLst>
          </p:cNvPr>
          <p:cNvSpPr txBox="1"/>
          <p:nvPr/>
        </p:nvSpPr>
        <p:spPr>
          <a:xfrm>
            <a:off x="2876550" y="3070358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724AA21-5EF0-4F90-BF81-4D624B1B7A90}"/>
              </a:ext>
            </a:extLst>
          </p:cNvPr>
          <p:cNvSpPr/>
          <p:nvPr/>
        </p:nvSpPr>
        <p:spPr>
          <a:xfrm>
            <a:off x="2978150" y="3301190"/>
            <a:ext cx="463550" cy="15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B05542-4775-463B-97F0-2B5C77AB0A1A}"/>
              </a:ext>
            </a:extLst>
          </p:cNvPr>
          <p:cNvSpPr txBox="1"/>
          <p:nvPr/>
        </p:nvSpPr>
        <p:spPr>
          <a:xfrm>
            <a:off x="2882900" y="3247463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Ball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37E4D91-C40F-42BF-9DE2-21E4FFA87394}"/>
              </a:ext>
            </a:extLst>
          </p:cNvPr>
          <p:cNvSpPr/>
          <p:nvPr/>
        </p:nvSpPr>
        <p:spPr>
          <a:xfrm>
            <a:off x="2978150" y="3478295"/>
            <a:ext cx="819150" cy="13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C8A992-DDCA-4456-884E-74649622E7F1}"/>
              </a:ext>
            </a:extLst>
          </p:cNvPr>
          <p:cNvSpPr txBox="1"/>
          <p:nvPr/>
        </p:nvSpPr>
        <p:spPr>
          <a:xfrm>
            <a:off x="2889250" y="3427097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Ball nut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1056263-702D-42F8-B321-2F053CDE92FA}"/>
              </a:ext>
            </a:extLst>
          </p:cNvPr>
          <p:cNvSpPr/>
          <p:nvPr/>
        </p:nvSpPr>
        <p:spPr>
          <a:xfrm>
            <a:off x="2978150" y="3657929"/>
            <a:ext cx="1098550" cy="118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A89A9AA-01F1-48EA-904E-F0443C7246D7}"/>
              </a:ext>
            </a:extLst>
          </p:cNvPr>
          <p:cNvSpPr txBox="1"/>
          <p:nvPr/>
        </p:nvSpPr>
        <p:spPr>
          <a:xfrm>
            <a:off x="2882900" y="3589447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Needle bearing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C4F1E73-0A68-4DCC-B487-0AF55E0066CB}"/>
              </a:ext>
            </a:extLst>
          </p:cNvPr>
          <p:cNvSpPr/>
          <p:nvPr/>
        </p:nvSpPr>
        <p:spPr>
          <a:xfrm>
            <a:off x="2971800" y="3815812"/>
            <a:ext cx="927100" cy="15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D8FD4D6-7664-4BBA-8C01-74099BFFA619}"/>
              </a:ext>
            </a:extLst>
          </p:cNvPr>
          <p:cNvSpPr txBox="1"/>
          <p:nvPr/>
        </p:nvSpPr>
        <p:spPr>
          <a:xfrm>
            <a:off x="2889250" y="3756407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Segel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8D7FD1F-6459-4B93-A7E1-39D06087F0BD}"/>
              </a:ext>
            </a:extLst>
          </p:cNvPr>
          <p:cNvSpPr/>
          <p:nvPr/>
        </p:nvSpPr>
        <p:spPr>
          <a:xfrm>
            <a:off x="2952750" y="3968931"/>
            <a:ext cx="603250" cy="147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4480553-A7DA-4727-8452-49293088A127}"/>
              </a:ext>
            </a:extLst>
          </p:cNvPr>
          <p:cNvSpPr txBox="1"/>
          <p:nvPr/>
        </p:nvSpPr>
        <p:spPr>
          <a:xfrm>
            <a:off x="2882900" y="3908121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-O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32DCBB9-EBE4-41F6-BB03-6B1C15C40924}"/>
              </a:ext>
            </a:extLst>
          </p:cNvPr>
          <p:cNvSpPr/>
          <p:nvPr/>
        </p:nvSpPr>
        <p:spPr>
          <a:xfrm>
            <a:off x="2971800" y="4138953"/>
            <a:ext cx="603250" cy="15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832E6FD-493A-435E-AD43-B80E61991205}"/>
              </a:ext>
            </a:extLst>
          </p:cNvPr>
          <p:cNvSpPr txBox="1"/>
          <p:nvPr/>
        </p:nvSpPr>
        <p:spPr>
          <a:xfrm>
            <a:off x="2889250" y="4085717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3E69AFB-EE5A-43FB-A488-E561A3E9FC31}"/>
              </a:ext>
            </a:extLst>
          </p:cNvPr>
          <p:cNvSpPr/>
          <p:nvPr/>
        </p:nvSpPr>
        <p:spPr>
          <a:xfrm>
            <a:off x="2952750" y="4316549"/>
            <a:ext cx="685800" cy="12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43D8183-9B37-495C-A7A7-C757122489F5}"/>
              </a:ext>
            </a:extLst>
          </p:cNvPr>
          <p:cNvSpPr txBox="1"/>
          <p:nvPr/>
        </p:nvSpPr>
        <p:spPr>
          <a:xfrm>
            <a:off x="2889250" y="4234602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Spul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907D726-9A48-43F6-BAE1-4231A1B8C759}"/>
              </a:ext>
            </a:extLst>
          </p:cNvPr>
          <p:cNvSpPr/>
          <p:nvPr/>
        </p:nvSpPr>
        <p:spPr>
          <a:xfrm>
            <a:off x="2978150" y="4465434"/>
            <a:ext cx="939800" cy="18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60B56CD-E7BF-4795-B713-F92EE837DE9B}"/>
              </a:ext>
            </a:extLst>
          </p:cNvPr>
          <p:cNvSpPr txBox="1"/>
          <p:nvPr/>
        </p:nvSpPr>
        <p:spPr>
          <a:xfrm>
            <a:off x="2876550" y="4416214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Front cover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47356F7-7F3B-4E58-ABE7-D84F514480F7}"/>
              </a:ext>
            </a:extLst>
          </p:cNvPr>
          <p:cNvSpPr/>
          <p:nvPr/>
        </p:nvSpPr>
        <p:spPr>
          <a:xfrm>
            <a:off x="1306042" y="3968931"/>
            <a:ext cx="256058" cy="736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B6355B2-D96E-489E-8C0A-3D2295B0508E}"/>
              </a:ext>
            </a:extLst>
          </p:cNvPr>
          <p:cNvSpPr txBox="1"/>
          <p:nvPr/>
        </p:nvSpPr>
        <p:spPr>
          <a:xfrm rot="5400000">
            <a:off x="1054100" y="4442390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F761854-0933-4FC7-AC2E-7B17C934BA86}"/>
              </a:ext>
            </a:extLst>
          </p:cNvPr>
          <p:cNvSpPr/>
          <p:nvPr/>
        </p:nvSpPr>
        <p:spPr>
          <a:xfrm>
            <a:off x="2636192" y="4381227"/>
            <a:ext cx="133350" cy="69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6572BC-95B7-4861-A6A2-ADC39FB8A8E4}"/>
              </a:ext>
            </a:extLst>
          </p:cNvPr>
          <p:cNvSpPr txBox="1"/>
          <p:nvPr/>
        </p:nvSpPr>
        <p:spPr>
          <a:xfrm rot="5400000">
            <a:off x="2188518" y="4695716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3E85B61-7FC4-4676-9616-74FB71BF90F3}"/>
              </a:ext>
            </a:extLst>
          </p:cNvPr>
          <p:cNvSpPr/>
          <p:nvPr/>
        </p:nvSpPr>
        <p:spPr>
          <a:xfrm>
            <a:off x="2624608" y="3649773"/>
            <a:ext cx="131292" cy="55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CA1C190-F4A6-4A98-8B19-CDC215D78461}"/>
              </a:ext>
            </a:extLst>
          </p:cNvPr>
          <p:cNvSpPr txBox="1"/>
          <p:nvPr/>
        </p:nvSpPr>
        <p:spPr>
          <a:xfrm rot="5400000">
            <a:off x="2192025" y="3921062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Menuju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tangki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CDFA43A-88C2-400C-BB97-41DBA0C7DB96}"/>
              </a:ext>
            </a:extLst>
          </p:cNvPr>
          <p:cNvSpPr/>
          <p:nvPr/>
        </p:nvSpPr>
        <p:spPr>
          <a:xfrm>
            <a:off x="6494668" y="4298166"/>
            <a:ext cx="644388" cy="18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58EC0CA-6066-44F5-89B3-4336632E1C7B}"/>
              </a:ext>
            </a:extLst>
          </p:cNvPr>
          <p:cNvSpPr txBox="1"/>
          <p:nvPr/>
        </p:nvSpPr>
        <p:spPr>
          <a:xfrm>
            <a:off x="6432550" y="4300798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98EE59E-C1AA-4E08-8283-662C5EA0F249}"/>
              </a:ext>
            </a:extLst>
          </p:cNvPr>
          <p:cNvSpPr/>
          <p:nvPr/>
        </p:nvSpPr>
        <p:spPr>
          <a:xfrm>
            <a:off x="6494668" y="4487163"/>
            <a:ext cx="801482" cy="159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41439E8-4764-4F40-A3B5-B008EE18AF4D}"/>
              </a:ext>
            </a:extLst>
          </p:cNvPr>
          <p:cNvSpPr txBox="1"/>
          <p:nvPr/>
        </p:nvSpPr>
        <p:spPr>
          <a:xfrm>
            <a:off x="6428684" y="4465434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Drag link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47B5755-F4AE-44C7-8172-49213665524B}"/>
              </a:ext>
            </a:extLst>
          </p:cNvPr>
          <p:cNvSpPr/>
          <p:nvPr/>
        </p:nvSpPr>
        <p:spPr>
          <a:xfrm>
            <a:off x="6494668" y="4647046"/>
            <a:ext cx="801482" cy="19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40C2B8F-58CA-4595-991C-126826F2FAD7}"/>
              </a:ext>
            </a:extLst>
          </p:cNvPr>
          <p:cNvSpPr txBox="1"/>
          <p:nvPr/>
        </p:nvSpPr>
        <p:spPr>
          <a:xfrm>
            <a:off x="6428684" y="4630070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Drag link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AD335E2-669F-41C9-B35A-2D4EBA2A1CA4}"/>
              </a:ext>
            </a:extLst>
          </p:cNvPr>
          <p:cNvSpPr/>
          <p:nvPr/>
        </p:nvSpPr>
        <p:spPr>
          <a:xfrm>
            <a:off x="6494668" y="5168900"/>
            <a:ext cx="591932" cy="15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33ED506-249A-4B21-B4CB-CB9A335368DC}"/>
              </a:ext>
            </a:extLst>
          </p:cNvPr>
          <p:cNvSpPr txBox="1"/>
          <p:nvPr/>
        </p:nvSpPr>
        <p:spPr>
          <a:xfrm>
            <a:off x="6428684" y="5125249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Stopper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800596A-602C-44D2-B7D3-164D2DB69EBE}"/>
              </a:ext>
            </a:extLst>
          </p:cNvPr>
          <p:cNvSpPr/>
          <p:nvPr/>
        </p:nvSpPr>
        <p:spPr>
          <a:xfrm>
            <a:off x="6494668" y="5325482"/>
            <a:ext cx="644388" cy="15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58D87B-0A02-44C6-99A2-A363A7FB8334}"/>
              </a:ext>
            </a:extLst>
          </p:cNvPr>
          <p:cNvSpPr txBox="1"/>
          <p:nvPr/>
        </p:nvSpPr>
        <p:spPr>
          <a:xfrm>
            <a:off x="6428684" y="5273366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Pegas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0EC5E9D-D07B-4030-9DDA-B5AE975B8DF5}"/>
              </a:ext>
            </a:extLst>
          </p:cNvPr>
          <p:cNvSpPr/>
          <p:nvPr/>
        </p:nvSpPr>
        <p:spPr>
          <a:xfrm>
            <a:off x="7505664" y="4368254"/>
            <a:ext cx="507021" cy="13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67F3D5A-0970-414F-B120-1E9C8899AD1D}"/>
              </a:ext>
            </a:extLst>
          </p:cNvPr>
          <p:cNvSpPr txBox="1"/>
          <p:nvPr/>
        </p:nvSpPr>
        <p:spPr>
          <a:xfrm>
            <a:off x="7438010" y="4315754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31E3792-7E87-4D40-B01A-5528E8F4FDEE}"/>
              </a:ext>
            </a:extLst>
          </p:cNvPr>
          <p:cNvSpPr/>
          <p:nvPr/>
        </p:nvSpPr>
        <p:spPr>
          <a:xfrm>
            <a:off x="7517364" y="4521501"/>
            <a:ext cx="894922" cy="13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C107080-4CD6-4672-A0CE-4C418F93D1EC}"/>
              </a:ext>
            </a:extLst>
          </p:cNvPr>
          <p:cNvSpPr txBox="1"/>
          <p:nvPr/>
        </p:nvSpPr>
        <p:spPr>
          <a:xfrm>
            <a:off x="7438010" y="4474657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Drag link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115610A-368B-4487-939D-22E33524192C}"/>
              </a:ext>
            </a:extLst>
          </p:cNvPr>
          <p:cNvSpPr/>
          <p:nvPr/>
        </p:nvSpPr>
        <p:spPr>
          <a:xfrm>
            <a:off x="7505664" y="4669390"/>
            <a:ext cx="717586" cy="16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C349443-E103-4444-9A1B-CEA59CB2A641}"/>
              </a:ext>
            </a:extLst>
          </p:cNvPr>
          <p:cNvSpPr txBox="1"/>
          <p:nvPr/>
        </p:nvSpPr>
        <p:spPr>
          <a:xfrm>
            <a:off x="7450475" y="4610563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Pegas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16307E0-12DA-4C03-BACC-5099F5359CE6}"/>
              </a:ext>
            </a:extLst>
          </p:cNvPr>
          <p:cNvSpPr/>
          <p:nvPr/>
        </p:nvSpPr>
        <p:spPr>
          <a:xfrm>
            <a:off x="7517364" y="4834026"/>
            <a:ext cx="574372" cy="164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E4B9256-CD35-44DB-B448-B167F5FE624D}"/>
              </a:ext>
            </a:extLst>
          </p:cNvPr>
          <p:cNvSpPr txBox="1"/>
          <p:nvPr/>
        </p:nvSpPr>
        <p:spPr>
          <a:xfrm>
            <a:off x="7438010" y="4794967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Stopper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7B418B8-5CB3-45E9-91F9-7E92125FEF64}"/>
              </a:ext>
            </a:extLst>
          </p:cNvPr>
          <p:cNvSpPr/>
          <p:nvPr/>
        </p:nvSpPr>
        <p:spPr>
          <a:xfrm>
            <a:off x="7505664" y="5326880"/>
            <a:ext cx="788436" cy="177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AB1242C-DCF2-44B3-A1B1-2FFA5BF45017}"/>
              </a:ext>
            </a:extLst>
          </p:cNvPr>
          <p:cNvSpPr txBox="1"/>
          <p:nvPr/>
        </p:nvSpPr>
        <p:spPr>
          <a:xfrm>
            <a:off x="7438010" y="5268384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A78E5E2-E4DB-4217-B83F-A05D9D3BDB44}"/>
              </a:ext>
            </a:extLst>
          </p:cNvPr>
          <p:cNvSpPr/>
          <p:nvPr/>
        </p:nvSpPr>
        <p:spPr>
          <a:xfrm>
            <a:off x="2943339" y="1715194"/>
            <a:ext cx="965200" cy="15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356F252-A3E0-43FB-90C6-8F3DCCC6925A}"/>
              </a:ext>
            </a:extLst>
          </p:cNvPr>
          <p:cNvSpPr txBox="1"/>
          <p:nvPr/>
        </p:nvSpPr>
        <p:spPr>
          <a:xfrm>
            <a:off x="2871909" y="1695722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Column bush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839CB43-9F4B-423D-883B-33D3478D286C}"/>
              </a:ext>
            </a:extLst>
          </p:cNvPr>
          <p:cNvSpPr/>
          <p:nvPr/>
        </p:nvSpPr>
        <p:spPr>
          <a:xfrm>
            <a:off x="2978150" y="1926554"/>
            <a:ext cx="463550" cy="15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DEC23D8-6C70-418C-996F-8C50C83C3B08}"/>
              </a:ext>
            </a:extLst>
          </p:cNvPr>
          <p:cNvSpPr txBox="1"/>
          <p:nvPr/>
        </p:nvSpPr>
        <p:spPr>
          <a:xfrm>
            <a:off x="2870653" y="1883129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0F61DAF-0DBA-496D-8912-13EE49960180}"/>
              </a:ext>
            </a:extLst>
          </p:cNvPr>
          <p:cNvSpPr/>
          <p:nvPr/>
        </p:nvSpPr>
        <p:spPr>
          <a:xfrm>
            <a:off x="6486834" y="4830018"/>
            <a:ext cx="795132" cy="15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A43A130-53DE-4E57-8DB8-91A928B6799F}"/>
              </a:ext>
            </a:extLst>
          </p:cNvPr>
          <p:cNvSpPr txBox="1"/>
          <p:nvPr/>
        </p:nvSpPr>
        <p:spPr>
          <a:xfrm>
            <a:off x="6404679" y="4787943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Ball sheet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B0FBCF4-D47F-422C-9F46-D3921F66F659}"/>
              </a:ext>
            </a:extLst>
          </p:cNvPr>
          <p:cNvSpPr/>
          <p:nvPr/>
        </p:nvSpPr>
        <p:spPr>
          <a:xfrm>
            <a:off x="6494668" y="4998662"/>
            <a:ext cx="591932" cy="16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03881C7-1B16-4B45-B026-6DD75E3EEFD0}"/>
              </a:ext>
            </a:extLst>
          </p:cNvPr>
          <p:cNvSpPr txBox="1"/>
          <p:nvPr/>
        </p:nvSpPr>
        <p:spPr>
          <a:xfrm>
            <a:off x="6405405" y="4949574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Washer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AA912F2-4914-4850-A0D4-E86D07EAEE36}"/>
              </a:ext>
            </a:extLst>
          </p:cNvPr>
          <p:cNvSpPr/>
          <p:nvPr/>
        </p:nvSpPr>
        <p:spPr>
          <a:xfrm>
            <a:off x="7500710" y="5016152"/>
            <a:ext cx="574372" cy="11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DB5C3B4-1294-45F4-8C10-85B68032BF9E}"/>
              </a:ext>
            </a:extLst>
          </p:cNvPr>
          <p:cNvSpPr txBox="1"/>
          <p:nvPr/>
        </p:nvSpPr>
        <p:spPr>
          <a:xfrm>
            <a:off x="7445844" y="4955694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Washer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04E171EE-9DA2-4740-8BD3-0C7A8EC39A6D}"/>
              </a:ext>
            </a:extLst>
          </p:cNvPr>
          <p:cNvSpPr/>
          <p:nvPr/>
        </p:nvSpPr>
        <p:spPr>
          <a:xfrm>
            <a:off x="7500710" y="5180406"/>
            <a:ext cx="776736" cy="12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4CA64FD-9987-40F7-B46B-414E68179953}"/>
              </a:ext>
            </a:extLst>
          </p:cNvPr>
          <p:cNvSpPr txBox="1"/>
          <p:nvPr/>
        </p:nvSpPr>
        <p:spPr>
          <a:xfrm>
            <a:off x="7417012" y="5098584"/>
            <a:ext cx="9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Ball sheet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87908" y="51796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2-27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735" y="1463040"/>
            <a:ext cx="4747785" cy="34010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hal.54/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hal.18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Perangkat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Kontrol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/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Control Device</a:t>
            </a:r>
            <a:endParaRPr lang="ja-JP" altLang="en-US" sz="240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0CB288-0111-40B9-A15D-36E9A32D5FA5}"/>
              </a:ext>
            </a:extLst>
          </p:cNvPr>
          <p:cNvSpPr/>
          <p:nvPr/>
        </p:nvSpPr>
        <p:spPr>
          <a:xfrm>
            <a:off x="5132982" y="1980265"/>
            <a:ext cx="639519" cy="151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EF03D5-8723-44F2-AE19-180724A0AAA2}"/>
              </a:ext>
            </a:extLst>
          </p:cNvPr>
          <p:cNvSpPr txBox="1"/>
          <p:nvPr/>
        </p:nvSpPr>
        <p:spPr>
          <a:xfrm>
            <a:off x="4973600" y="1932886"/>
            <a:ext cx="639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Kemudi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491C7E7-3CAD-4FA2-900F-15123A51E0C3}"/>
              </a:ext>
            </a:extLst>
          </p:cNvPr>
          <p:cNvSpPr/>
          <p:nvPr/>
        </p:nvSpPr>
        <p:spPr>
          <a:xfrm>
            <a:off x="2030753" y="1781132"/>
            <a:ext cx="465615" cy="19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1CFA5B-4275-496A-8581-113C0F6D29B7}"/>
              </a:ext>
            </a:extLst>
          </p:cNvPr>
          <p:cNvSpPr txBox="1"/>
          <p:nvPr/>
        </p:nvSpPr>
        <p:spPr>
          <a:xfrm>
            <a:off x="1455345" y="1757587"/>
            <a:ext cx="1071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81BF16-9CBC-4242-BD14-A8CC232537FC}"/>
              </a:ext>
            </a:extLst>
          </p:cNvPr>
          <p:cNvSpPr/>
          <p:nvPr/>
        </p:nvSpPr>
        <p:spPr>
          <a:xfrm>
            <a:off x="3791581" y="2473929"/>
            <a:ext cx="286755" cy="162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72E129-F5DA-4DC8-8C53-EACD99F7EFFD}"/>
              </a:ext>
            </a:extLst>
          </p:cNvPr>
          <p:cNvSpPr txBox="1"/>
          <p:nvPr/>
        </p:nvSpPr>
        <p:spPr>
          <a:xfrm>
            <a:off x="3791581" y="2432160"/>
            <a:ext cx="422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906D13-7D95-4413-930E-FD39BEF8BE2A}"/>
              </a:ext>
            </a:extLst>
          </p:cNvPr>
          <p:cNvSpPr/>
          <p:nvPr/>
        </p:nvSpPr>
        <p:spPr>
          <a:xfrm>
            <a:off x="4493463" y="2849787"/>
            <a:ext cx="246831" cy="157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5E8E0B-9C86-4A36-B3C4-9D48BEE2938E}"/>
              </a:ext>
            </a:extLst>
          </p:cNvPr>
          <p:cNvSpPr txBox="1"/>
          <p:nvPr/>
        </p:nvSpPr>
        <p:spPr>
          <a:xfrm>
            <a:off x="4369573" y="2805213"/>
            <a:ext cx="422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505B31-1465-449F-819B-0830780E3D26}"/>
              </a:ext>
            </a:extLst>
          </p:cNvPr>
          <p:cNvSpPr/>
          <p:nvPr/>
        </p:nvSpPr>
        <p:spPr>
          <a:xfrm>
            <a:off x="2107524" y="4398096"/>
            <a:ext cx="388844" cy="20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012EB2-0668-4819-A202-FE77E690CA91}"/>
              </a:ext>
            </a:extLst>
          </p:cNvPr>
          <p:cNvSpPr txBox="1"/>
          <p:nvPr/>
        </p:nvSpPr>
        <p:spPr>
          <a:xfrm>
            <a:off x="1504950" y="4348809"/>
            <a:ext cx="1071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03AAFB2-3C65-45B5-A88A-A325FCF7A6FA}"/>
              </a:ext>
            </a:extLst>
          </p:cNvPr>
          <p:cNvSpPr/>
          <p:nvPr/>
        </p:nvSpPr>
        <p:spPr>
          <a:xfrm>
            <a:off x="5864962" y="3242474"/>
            <a:ext cx="69561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75AFF2-DC55-4D28-9E11-3FCFA34FE7D8}"/>
              </a:ext>
            </a:extLst>
          </p:cNvPr>
          <p:cNvSpPr txBox="1"/>
          <p:nvPr/>
        </p:nvSpPr>
        <p:spPr>
          <a:xfrm>
            <a:off x="5864961" y="3242474"/>
            <a:ext cx="1089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1B80D6D9-F225-4BED-8DFA-07C8419C75D9}"/>
              </a:ext>
            </a:extLst>
          </p:cNvPr>
          <p:cNvSpPr/>
          <p:nvPr/>
        </p:nvSpPr>
        <p:spPr>
          <a:xfrm>
            <a:off x="2168349" y="3598832"/>
            <a:ext cx="980384" cy="4205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AB0AD15-BA49-4904-BB8C-ECC3C172BAAF}"/>
              </a:ext>
            </a:extLst>
          </p:cNvPr>
          <p:cNvSpPr txBox="1"/>
          <p:nvPr/>
        </p:nvSpPr>
        <p:spPr>
          <a:xfrm>
            <a:off x="2387307" y="3495678"/>
            <a:ext cx="1099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Steering cylinder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B6DAEC-98EE-4B49-BE28-E122AE13D317}"/>
              </a:ext>
            </a:extLst>
          </p:cNvPr>
          <p:cNvSpPr/>
          <p:nvPr/>
        </p:nvSpPr>
        <p:spPr>
          <a:xfrm>
            <a:off x="5748769" y="2442692"/>
            <a:ext cx="1273428" cy="389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96F502A-1112-436C-BCB6-9A2725487009}"/>
              </a:ext>
            </a:extLst>
          </p:cNvPr>
          <p:cNvSpPr txBox="1"/>
          <p:nvPr/>
        </p:nvSpPr>
        <p:spPr>
          <a:xfrm>
            <a:off x="5696394" y="2401382"/>
            <a:ext cx="1089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 Power steering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4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3108" y="50272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2-28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Drag Link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Tie Rod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302" y="1920875"/>
            <a:ext cx="4322445" cy="27114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24027" y="6323825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hal.55/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hal.19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Perangkat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Kontrol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/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Control Device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8011CE-AFE1-413F-BB5E-C33E48F7FEC0}"/>
              </a:ext>
            </a:extLst>
          </p:cNvPr>
          <p:cNvSpPr/>
          <p:nvPr/>
        </p:nvSpPr>
        <p:spPr>
          <a:xfrm>
            <a:off x="5131558" y="2292824"/>
            <a:ext cx="914400" cy="19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CFF3EC-DC4F-4F54-A9FF-FACCFE64D2D0}"/>
              </a:ext>
            </a:extLst>
          </p:cNvPr>
          <p:cNvSpPr txBox="1"/>
          <p:nvPr/>
        </p:nvSpPr>
        <p:spPr>
          <a:xfrm>
            <a:off x="5147847" y="2262226"/>
            <a:ext cx="83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Drag link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08C275C-D4FE-4DC7-B3D1-687F4750FE88}"/>
              </a:ext>
            </a:extLst>
          </p:cNvPr>
          <p:cNvSpPr/>
          <p:nvPr/>
        </p:nvSpPr>
        <p:spPr>
          <a:xfrm>
            <a:off x="3814549" y="4223982"/>
            <a:ext cx="757451" cy="24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5B9E8D-B6E7-492D-BE65-CB2D887E0742}"/>
              </a:ext>
            </a:extLst>
          </p:cNvPr>
          <p:cNvSpPr txBox="1"/>
          <p:nvPr/>
        </p:nvSpPr>
        <p:spPr>
          <a:xfrm>
            <a:off x="3930037" y="4135485"/>
            <a:ext cx="83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Tie rod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8CEDAFC-C879-4408-BC0F-0944493710D8}"/>
              </a:ext>
            </a:extLst>
          </p:cNvPr>
          <p:cNvSpPr/>
          <p:nvPr/>
        </p:nvSpPr>
        <p:spPr>
          <a:xfrm>
            <a:off x="2545307" y="3883210"/>
            <a:ext cx="962168" cy="213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518002-CBE8-4313-A12C-2A4C118969D9}"/>
              </a:ext>
            </a:extLst>
          </p:cNvPr>
          <p:cNvSpPr txBox="1"/>
          <p:nvPr/>
        </p:nvSpPr>
        <p:spPr>
          <a:xfrm>
            <a:off x="2593075" y="3807916"/>
            <a:ext cx="920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Bell crank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3125" y="5243466"/>
            <a:ext cx="520065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2-29 Rem Kaki (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Tromol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/ Drum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Servo)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68" y="1272485"/>
            <a:ext cx="4491355" cy="32664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hal.56/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hal.20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Pengereman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177BFE-4420-4C9A-85FC-7055681C3C5E}"/>
              </a:ext>
            </a:extLst>
          </p:cNvPr>
          <p:cNvSpPr/>
          <p:nvPr/>
        </p:nvSpPr>
        <p:spPr>
          <a:xfrm>
            <a:off x="2647950" y="4114800"/>
            <a:ext cx="5016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D72C10-8F0F-404F-BDE3-05C45FA6B465}"/>
              </a:ext>
            </a:extLst>
          </p:cNvPr>
          <p:cNvSpPr txBox="1"/>
          <p:nvPr/>
        </p:nvSpPr>
        <p:spPr>
          <a:xfrm>
            <a:off x="2584450" y="4070350"/>
            <a:ext cx="1009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Pedal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B3E06A-12E2-4049-BDCA-D7D00E3229D3}"/>
              </a:ext>
            </a:extLst>
          </p:cNvPr>
          <p:cNvSpPr/>
          <p:nvPr/>
        </p:nvSpPr>
        <p:spPr>
          <a:xfrm>
            <a:off x="2647950" y="4301182"/>
            <a:ext cx="10985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9948CA-97E7-4D5E-B3EE-592DAA7DDC63}"/>
              </a:ext>
            </a:extLst>
          </p:cNvPr>
          <p:cNvSpPr txBox="1"/>
          <p:nvPr/>
        </p:nvSpPr>
        <p:spPr>
          <a:xfrm>
            <a:off x="2584450" y="4288482"/>
            <a:ext cx="1009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92D3E95-16A3-4C66-9CC9-CAC1502657D0}"/>
              </a:ext>
            </a:extLst>
          </p:cNvPr>
          <p:cNvSpPr/>
          <p:nvPr/>
        </p:nvSpPr>
        <p:spPr>
          <a:xfrm>
            <a:off x="4076700" y="4114800"/>
            <a:ext cx="10731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4A14E7-1C70-4977-8BF9-6FB338AF85EC}"/>
              </a:ext>
            </a:extLst>
          </p:cNvPr>
          <p:cNvSpPr txBox="1"/>
          <p:nvPr/>
        </p:nvSpPr>
        <p:spPr>
          <a:xfrm>
            <a:off x="4006850" y="4057650"/>
            <a:ext cx="1009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Master cylinder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B95A78-8748-41FF-8786-1FE719A85455}"/>
              </a:ext>
            </a:extLst>
          </p:cNvPr>
          <p:cNvSpPr/>
          <p:nvPr/>
        </p:nvSpPr>
        <p:spPr>
          <a:xfrm>
            <a:off x="4076700" y="4301182"/>
            <a:ext cx="1009650" cy="21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D4D051-7C35-4728-8668-5E4C0C429D97}"/>
              </a:ext>
            </a:extLst>
          </p:cNvPr>
          <p:cNvSpPr txBox="1"/>
          <p:nvPr/>
        </p:nvSpPr>
        <p:spPr>
          <a:xfrm>
            <a:off x="4006850" y="4281571"/>
            <a:ext cx="12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Brake shoe /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kampas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9D0DB5-B51B-49E2-8296-E3CFBF90818E}"/>
              </a:ext>
            </a:extLst>
          </p:cNvPr>
          <p:cNvSpPr/>
          <p:nvPr/>
        </p:nvSpPr>
        <p:spPr>
          <a:xfrm>
            <a:off x="5480050" y="4070350"/>
            <a:ext cx="704850" cy="21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10B801-9D63-47A7-BD68-99006660685D}"/>
              </a:ext>
            </a:extLst>
          </p:cNvPr>
          <p:cNvSpPr txBox="1"/>
          <p:nvPr/>
        </p:nvSpPr>
        <p:spPr>
          <a:xfrm>
            <a:off x="5415286" y="4070350"/>
            <a:ext cx="1009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Pipa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51A601-914C-4A19-9523-FF2CD49E7923}"/>
              </a:ext>
            </a:extLst>
          </p:cNvPr>
          <p:cNvSpPr/>
          <p:nvPr/>
        </p:nvSpPr>
        <p:spPr>
          <a:xfrm>
            <a:off x="5480050" y="4301182"/>
            <a:ext cx="148779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925D89-554A-42BF-BD5A-3D67A91B8D33}"/>
              </a:ext>
            </a:extLst>
          </p:cNvPr>
          <p:cNvSpPr txBox="1"/>
          <p:nvPr/>
        </p:nvSpPr>
        <p:spPr>
          <a:xfrm>
            <a:off x="5410213" y="4285480"/>
            <a:ext cx="1009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Tangki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CF5BC85-F137-4E28-B657-C888B40D908D}"/>
              </a:ext>
            </a:extLst>
          </p:cNvPr>
          <p:cNvSpPr/>
          <p:nvPr/>
        </p:nvSpPr>
        <p:spPr>
          <a:xfrm>
            <a:off x="4006850" y="3473450"/>
            <a:ext cx="1009650" cy="21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DF18A0E-13C9-462C-8F6E-FA34BCA437D7}"/>
              </a:ext>
            </a:extLst>
          </p:cNvPr>
          <p:cNvSpPr/>
          <p:nvPr/>
        </p:nvSpPr>
        <p:spPr>
          <a:xfrm>
            <a:off x="4000500" y="1746668"/>
            <a:ext cx="1009650" cy="21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8A1A67-8228-4486-87AF-2BFBDA9946CD}"/>
              </a:ext>
            </a:extLst>
          </p:cNvPr>
          <p:cNvSpPr txBox="1"/>
          <p:nvPr/>
        </p:nvSpPr>
        <p:spPr>
          <a:xfrm>
            <a:off x="3943350" y="3499022"/>
            <a:ext cx="1174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Menuju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B1B04D-E5F3-4B7B-8977-4C3D05DC910A}"/>
              </a:ext>
            </a:extLst>
          </p:cNvPr>
          <p:cNvSpPr txBox="1"/>
          <p:nvPr/>
        </p:nvSpPr>
        <p:spPr>
          <a:xfrm>
            <a:off x="3984625" y="1763647"/>
            <a:ext cx="1174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Menuju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43312" y="5096690"/>
            <a:ext cx="3857375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2-30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Pemacu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Rem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Servo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Vakum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50770" y="2038985"/>
            <a:ext cx="4442460" cy="27800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hal.57/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hal.21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Pengereman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CD7B91-235D-4CD9-B39B-6FADE92D1CE1}"/>
              </a:ext>
            </a:extLst>
          </p:cNvPr>
          <p:cNvSpPr/>
          <p:nvPr/>
        </p:nvSpPr>
        <p:spPr>
          <a:xfrm>
            <a:off x="4013200" y="2038985"/>
            <a:ext cx="908050" cy="18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0C95B4-0B03-41EF-B226-67C71990735F}"/>
              </a:ext>
            </a:extLst>
          </p:cNvPr>
          <p:cNvSpPr txBox="1"/>
          <p:nvPr/>
        </p:nvSpPr>
        <p:spPr>
          <a:xfrm>
            <a:off x="4013200" y="2101106"/>
            <a:ext cx="90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Check valve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928E77-A501-47E8-82F7-6F98227FD6D7}"/>
              </a:ext>
            </a:extLst>
          </p:cNvPr>
          <p:cNvSpPr/>
          <p:nvPr/>
        </p:nvSpPr>
        <p:spPr>
          <a:xfrm>
            <a:off x="5505450" y="2476500"/>
            <a:ext cx="109855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951F26-8B2B-4690-9E6C-9D834BD8A6D4}"/>
              </a:ext>
            </a:extLst>
          </p:cNvPr>
          <p:cNvSpPr txBox="1"/>
          <p:nvPr/>
        </p:nvSpPr>
        <p:spPr>
          <a:xfrm>
            <a:off x="5416550" y="2435305"/>
            <a:ext cx="10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vakum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33488D-3EF7-4801-948E-53CF4182A078}"/>
              </a:ext>
            </a:extLst>
          </p:cNvPr>
          <p:cNvSpPr/>
          <p:nvPr/>
        </p:nvSpPr>
        <p:spPr>
          <a:xfrm>
            <a:off x="5575300" y="2895600"/>
            <a:ext cx="92538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47687F-1C7B-4E84-AF63-9D65E7818CAB}"/>
              </a:ext>
            </a:extLst>
          </p:cNvPr>
          <p:cNvSpPr txBox="1"/>
          <p:nvPr/>
        </p:nvSpPr>
        <p:spPr>
          <a:xfrm>
            <a:off x="5484687" y="2848464"/>
            <a:ext cx="10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Pedal rem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2F7FB7F-2363-459B-B8CC-B1731DB81CF9}"/>
              </a:ext>
            </a:extLst>
          </p:cNvPr>
          <p:cNvSpPr/>
          <p:nvPr/>
        </p:nvSpPr>
        <p:spPr>
          <a:xfrm>
            <a:off x="4692650" y="3276600"/>
            <a:ext cx="812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75AE8E-DFB3-43B5-895C-D072BFA960A1}"/>
              </a:ext>
            </a:extLst>
          </p:cNvPr>
          <p:cNvSpPr txBox="1"/>
          <p:nvPr/>
        </p:nvSpPr>
        <p:spPr>
          <a:xfrm>
            <a:off x="4702174" y="3249545"/>
            <a:ext cx="1095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Master cylinder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DCC6D31-2544-4C4C-A97C-523C1A2EB444}"/>
              </a:ext>
            </a:extLst>
          </p:cNvPr>
          <p:cNvSpPr/>
          <p:nvPr/>
        </p:nvSpPr>
        <p:spPr>
          <a:xfrm>
            <a:off x="4692650" y="4191000"/>
            <a:ext cx="600710" cy="42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2A7D2F-A906-4FF1-BCA2-60B1DE214004}"/>
              </a:ext>
            </a:extLst>
          </p:cNvPr>
          <p:cNvSpPr txBox="1"/>
          <p:nvPr/>
        </p:nvSpPr>
        <p:spPr>
          <a:xfrm>
            <a:off x="4608513" y="4270240"/>
            <a:ext cx="80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E89AF1-2B8F-4E43-9E99-8D774FE450BA}"/>
              </a:ext>
            </a:extLst>
          </p:cNvPr>
          <p:cNvSpPr/>
          <p:nvPr/>
        </p:nvSpPr>
        <p:spPr>
          <a:xfrm>
            <a:off x="4013200" y="3530147"/>
            <a:ext cx="428627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79C3BB-6099-4867-BB4F-7BF3D89357E8}"/>
              </a:ext>
            </a:extLst>
          </p:cNvPr>
          <p:cNvSpPr txBox="1"/>
          <p:nvPr/>
        </p:nvSpPr>
        <p:spPr>
          <a:xfrm>
            <a:off x="3914774" y="3412672"/>
            <a:ext cx="78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Rem booster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D317303-2C2D-4E2D-B5E6-A8EA0F5ADA2C}"/>
              </a:ext>
            </a:extLst>
          </p:cNvPr>
          <p:cNvSpPr/>
          <p:nvPr/>
        </p:nvSpPr>
        <p:spPr>
          <a:xfrm>
            <a:off x="5924550" y="3873500"/>
            <a:ext cx="868680" cy="37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520137D-458D-4685-A23D-39434674BD03}"/>
              </a:ext>
            </a:extLst>
          </p:cNvPr>
          <p:cNvSpPr txBox="1"/>
          <p:nvPr/>
        </p:nvSpPr>
        <p:spPr>
          <a:xfrm>
            <a:off x="5850890" y="3859860"/>
            <a:ext cx="109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Tangki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reservoir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vakum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8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Jilid</a:t>
            </a:r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1</a:t>
            </a:r>
            <a:r>
              <a:rPr lang="zh-TW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Aturan</a:t>
            </a:r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Umum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95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7041" y="5674781"/>
            <a:ext cx="445861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2-31 Rem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Ekspansi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Internal (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258" y="1277642"/>
            <a:ext cx="3472180" cy="40595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hal.58/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hal.22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Pengereman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9CA290-2438-4022-96F1-5888B0FAFAC8}"/>
              </a:ext>
            </a:extLst>
          </p:cNvPr>
          <p:cNvSpPr/>
          <p:nvPr/>
        </p:nvSpPr>
        <p:spPr>
          <a:xfrm>
            <a:off x="5124450" y="1333500"/>
            <a:ext cx="1282700" cy="187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11CC57-504B-4B48-965D-5D18FDEEE6A9}"/>
              </a:ext>
            </a:extLst>
          </p:cNvPr>
          <p:cNvSpPr txBox="1"/>
          <p:nvPr/>
        </p:nvSpPr>
        <p:spPr>
          <a:xfrm>
            <a:off x="5200650" y="1325325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dioperasikan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A1C1CE-2550-401C-A0C6-8DC47A70698B}"/>
              </a:ext>
            </a:extLst>
          </p:cNvPr>
          <p:cNvSpPr/>
          <p:nvPr/>
        </p:nvSpPr>
        <p:spPr>
          <a:xfrm>
            <a:off x="4451350" y="1634252"/>
            <a:ext cx="1346200" cy="203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F214F7-7E81-4FEF-B6B0-414832E1883E}"/>
              </a:ext>
            </a:extLst>
          </p:cNvPr>
          <p:cNvSpPr txBox="1"/>
          <p:nvPr/>
        </p:nvSpPr>
        <p:spPr>
          <a:xfrm>
            <a:off x="4892040" y="1619046"/>
            <a:ext cx="984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Tuas rem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376E13D-A5D1-47F2-BDBA-C265EBAD4F9C}"/>
              </a:ext>
            </a:extLst>
          </p:cNvPr>
          <p:cNvSpPr/>
          <p:nvPr/>
        </p:nvSpPr>
        <p:spPr>
          <a:xfrm>
            <a:off x="3416300" y="1849878"/>
            <a:ext cx="1155700" cy="203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CB2CC2-98FA-4326-9FCA-BD1376518401}"/>
              </a:ext>
            </a:extLst>
          </p:cNvPr>
          <p:cNvSpPr txBox="1"/>
          <p:nvPr/>
        </p:nvSpPr>
        <p:spPr>
          <a:xfrm>
            <a:off x="3903980" y="1751236"/>
            <a:ext cx="1220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dilepas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1285AAC-98D9-4C25-AB48-03D839974874}"/>
              </a:ext>
            </a:extLst>
          </p:cNvPr>
          <p:cNvSpPr/>
          <p:nvPr/>
        </p:nvSpPr>
        <p:spPr>
          <a:xfrm>
            <a:off x="3759200" y="3045571"/>
            <a:ext cx="1365250" cy="154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410512-9886-46DF-A5B9-A33AD081D142}"/>
              </a:ext>
            </a:extLst>
          </p:cNvPr>
          <p:cNvSpPr txBox="1"/>
          <p:nvPr/>
        </p:nvSpPr>
        <p:spPr>
          <a:xfrm>
            <a:off x="4212956" y="2987429"/>
            <a:ext cx="937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Kabel (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C6AA388-9109-4377-9EED-EB439E618A93}"/>
              </a:ext>
            </a:extLst>
          </p:cNvPr>
          <p:cNvSpPr/>
          <p:nvPr/>
        </p:nvSpPr>
        <p:spPr>
          <a:xfrm>
            <a:off x="5035550" y="3533611"/>
            <a:ext cx="1085850" cy="154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7ED6E9-0B01-4720-B2FC-B3EB65E28E82}"/>
              </a:ext>
            </a:extLst>
          </p:cNvPr>
          <p:cNvSpPr txBox="1"/>
          <p:nvPr/>
        </p:nvSpPr>
        <p:spPr>
          <a:xfrm>
            <a:off x="4883516" y="3477017"/>
            <a:ext cx="937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Kabel (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D01EB81-8E84-4431-A232-A2A546247E2A}"/>
              </a:ext>
            </a:extLst>
          </p:cNvPr>
          <p:cNvSpPr/>
          <p:nvPr/>
        </p:nvSpPr>
        <p:spPr>
          <a:xfrm>
            <a:off x="3133456" y="5073533"/>
            <a:ext cx="1079500" cy="301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522E447-086E-4B6C-B3C5-331948A0074B}"/>
              </a:ext>
            </a:extLst>
          </p:cNvPr>
          <p:cNvSpPr txBox="1"/>
          <p:nvPr/>
        </p:nvSpPr>
        <p:spPr>
          <a:xfrm>
            <a:off x="3229438" y="5005848"/>
            <a:ext cx="115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Rem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tromol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drum brake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BF6B9A4-3302-4628-B859-C9F894313AA2}"/>
              </a:ext>
            </a:extLst>
          </p:cNvPr>
          <p:cNvSpPr/>
          <p:nvPr/>
        </p:nvSpPr>
        <p:spPr>
          <a:xfrm>
            <a:off x="3061432" y="4266222"/>
            <a:ext cx="1151524" cy="203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1793148-E222-4055-BEA2-B336B1C90D35}"/>
              </a:ext>
            </a:extLst>
          </p:cNvPr>
          <p:cNvSpPr/>
          <p:nvPr/>
        </p:nvSpPr>
        <p:spPr>
          <a:xfrm>
            <a:off x="2842626" y="4410896"/>
            <a:ext cx="1151524" cy="203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C6DA42-B8B0-4353-BBA0-2A579E55270B}"/>
              </a:ext>
            </a:extLst>
          </p:cNvPr>
          <p:cNvSpPr txBox="1"/>
          <p:nvPr/>
        </p:nvSpPr>
        <p:spPr>
          <a:xfrm>
            <a:off x="2430780" y="4195006"/>
            <a:ext cx="124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Lapisan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brake shoe 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kampas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8A16ADB-E1CB-4EF2-99D9-110AF57C939E}"/>
              </a:ext>
            </a:extLst>
          </p:cNvPr>
          <p:cNvSpPr/>
          <p:nvPr/>
        </p:nvSpPr>
        <p:spPr>
          <a:xfrm>
            <a:off x="2711450" y="3746737"/>
            <a:ext cx="1860550" cy="203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7C57EC3-0585-46EB-B016-8318D95EA2F9}"/>
              </a:ext>
            </a:extLst>
          </p:cNvPr>
          <p:cNvSpPr/>
          <p:nvPr/>
        </p:nvSpPr>
        <p:spPr>
          <a:xfrm>
            <a:off x="2927350" y="3982522"/>
            <a:ext cx="1994632" cy="203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81DEFA4-4D38-4B62-B00C-805682E1F5A4}"/>
              </a:ext>
            </a:extLst>
          </p:cNvPr>
          <p:cNvSpPr txBox="1"/>
          <p:nvPr/>
        </p:nvSpPr>
        <p:spPr>
          <a:xfrm>
            <a:off x="3229438" y="3850986"/>
            <a:ext cx="169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dioperasikan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oleh rem kaki)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2 Cara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Penanganan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1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56119" y="1058998"/>
            <a:ext cx="349228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2-1 Daftar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inspeksi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memulai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20131" y="1547270"/>
            <a:ext cx="5242560" cy="48253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hal.62/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hal.24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Pengetahuan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Sebelum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Memulai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EF449A-4553-47AA-BFC8-6DEAC949D581}"/>
              </a:ext>
            </a:extLst>
          </p:cNvPr>
          <p:cNvSpPr/>
          <p:nvPr/>
        </p:nvSpPr>
        <p:spPr>
          <a:xfrm>
            <a:off x="1905000" y="1706880"/>
            <a:ext cx="1074420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73974C-6594-4F2C-85CF-F96F19C2AAAF}"/>
              </a:ext>
            </a:extLst>
          </p:cNvPr>
          <p:cNvSpPr txBox="1"/>
          <p:nvPr/>
        </p:nvSpPr>
        <p:spPr>
          <a:xfrm>
            <a:off x="2181309" y="1671249"/>
            <a:ext cx="518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D382C8-3846-4A21-AB6E-0BC5FE29D2D1}"/>
              </a:ext>
            </a:extLst>
          </p:cNvPr>
          <p:cNvSpPr/>
          <p:nvPr/>
        </p:nvSpPr>
        <p:spPr>
          <a:xfrm>
            <a:off x="1790699" y="2065020"/>
            <a:ext cx="1259289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697D81-FF09-4939-A2BB-0DC6895BCFB6}"/>
              </a:ext>
            </a:extLst>
          </p:cNvPr>
          <p:cNvSpPr txBox="1"/>
          <p:nvPr/>
        </p:nvSpPr>
        <p:spPr>
          <a:xfrm>
            <a:off x="1862624" y="2012788"/>
            <a:ext cx="1238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Tampilan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36E6C6-D7C6-405C-AC72-211400146F45}"/>
              </a:ext>
            </a:extLst>
          </p:cNvPr>
          <p:cNvSpPr/>
          <p:nvPr/>
        </p:nvSpPr>
        <p:spPr>
          <a:xfrm>
            <a:off x="1790699" y="2298021"/>
            <a:ext cx="1259289" cy="255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D398BE-BC4D-463A-9808-7A0D27B770E3}"/>
              </a:ext>
            </a:extLst>
          </p:cNvPr>
          <p:cNvSpPr txBox="1"/>
          <p:nvPr/>
        </p:nvSpPr>
        <p:spPr>
          <a:xfrm>
            <a:off x="2168946" y="2357483"/>
            <a:ext cx="558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4ECAFB-E545-4BD2-9EEF-9E9CCBBF6678}"/>
              </a:ext>
            </a:extLst>
          </p:cNvPr>
          <p:cNvSpPr/>
          <p:nvPr/>
        </p:nvSpPr>
        <p:spPr>
          <a:xfrm>
            <a:off x="1790699" y="4175760"/>
            <a:ext cx="1259289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174219-5CAC-44BD-B26D-794CDD41E5C2}"/>
              </a:ext>
            </a:extLst>
          </p:cNvPr>
          <p:cNvSpPr txBox="1"/>
          <p:nvPr/>
        </p:nvSpPr>
        <p:spPr>
          <a:xfrm>
            <a:off x="2087881" y="4083521"/>
            <a:ext cx="61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96B4EE-387C-46EF-A3A9-E7F95165CF98}"/>
              </a:ext>
            </a:extLst>
          </p:cNvPr>
          <p:cNvSpPr/>
          <p:nvPr/>
        </p:nvSpPr>
        <p:spPr>
          <a:xfrm>
            <a:off x="1798319" y="4400186"/>
            <a:ext cx="1259289" cy="21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314B2C-780E-414D-95AC-59B4E016F56A}"/>
              </a:ext>
            </a:extLst>
          </p:cNvPr>
          <p:cNvSpPr txBox="1"/>
          <p:nvPr/>
        </p:nvSpPr>
        <p:spPr>
          <a:xfrm>
            <a:off x="2068996" y="4367322"/>
            <a:ext cx="80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Kopling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E5BCAD2-A4A2-4837-8F85-FDA32B1B49F4}"/>
              </a:ext>
            </a:extLst>
          </p:cNvPr>
          <p:cNvSpPr/>
          <p:nvPr/>
        </p:nvSpPr>
        <p:spPr>
          <a:xfrm>
            <a:off x="1798319" y="4716780"/>
            <a:ext cx="1259289" cy="105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C78AA0-424A-47C1-BAE5-3C3B1172ED28}"/>
              </a:ext>
            </a:extLst>
          </p:cNvPr>
          <p:cNvSpPr txBox="1"/>
          <p:nvPr/>
        </p:nvSpPr>
        <p:spPr>
          <a:xfrm>
            <a:off x="2014829" y="4644321"/>
            <a:ext cx="851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Rem kaki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FCE975-92B6-4A84-85BE-C755E144F10A}"/>
              </a:ext>
            </a:extLst>
          </p:cNvPr>
          <p:cNvSpPr/>
          <p:nvPr/>
        </p:nvSpPr>
        <p:spPr>
          <a:xfrm>
            <a:off x="1790699" y="4921320"/>
            <a:ext cx="1266909" cy="21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1DD02E-3C83-4EAD-8B30-A58509EE8C91}"/>
              </a:ext>
            </a:extLst>
          </p:cNvPr>
          <p:cNvSpPr txBox="1"/>
          <p:nvPr/>
        </p:nvSpPr>
        <p:spPr>
          <a:xfrm>
            <a:off x="1995571" y="4930002"/>
            <a:ext cx="1012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Rem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34C859C-A24B-422B-AF00-D896B04F0ED4}"/>
              </a:ext>
            </a:extLst>
          </p:cNvPr>
          <p:cNvSpPr/>
          <p:nvPr/>
        </p:nvSpPr>
        <p:spPr>
          <a:xfrm>
            <a:off x="1813641" y="5343866"/>
            <a:ext cx="1236347" cy="21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2BEB45-DE66-4EBB-B956-BB39CB113389}"/>
              </a:ext>
            </a:extLst>
          </p:cNvPr>
          <p:cNvSpPr txBox="1"/>
          <p:nvPr/>
        </p:nvSpPr>
        <p:spPr>
          <a:xfrm>
            <a:off x="2068996" y="5330413"/>
            <a:ext cx="742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Kemudi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9C75445-63DF-41A0-8996-40FCE90059BA}"/>
              </a:ext>
            </a:extLst>
          </p:cNvPr>
          <p:cNvSpPr/>
          <p:nvPr/>
        </p:nvSpPr>
        <p:spPr>
          <a:xfrm>
            <a:off x="1805939" y="3929288"/>
            <a:ext cx="1251669" cy="15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CD9489-BD63-4B75-A9EF-AAC14263610A}"/>
              </a:ext>
            </a:extLst>
          </p:cNvPr>
          <p:cNvSpPr txBox="1"/>
          <p:nvPr/>
        </p:nvSpPr>
        <p:spPr>
          <a:xfrm>
            <a:off x="1875558" y="3852641"/>
            <a:ext cx="1103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1F0CDDB-CAEA-487B-9A1C-324733C23D8E}"/>
              </a:ext>
            </a:extLst>
          </p:cNvPr>
          <p:cNvSpPr/>
          <p:nvPr/>
        </p:nvSpPr>
        <p:spPr>
          <a:xfrm>
            <a:off x="1798319" y="3429000"/>
            <a:ext cx="1209760" cy="146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586B52C-B355-4B05-870C-9AC176F6B5E0}"/>
              </a:ext>
            </a:extLst>
          </p:cNvPr>
          <p:cNvSpPr txBox="1"/>
          <p:nvPr/>
        </p:nvSpPr>
        <p:spPr>
          <a:xfrm>
            <a:off x="1514041" y="3344810"/>
            <a:ext cx="175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alarm (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klakson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119B6DD-5B1E-4B49-8B51-B241A3251A5C}"/>
              </a:ext>
            </a:extLst>
          </p:cNvPr>
          <p:cNvSpPr/>
          <p:nvPr/>
        </p:nvSpPr>
        <p:spPr>
          <a:xfrm>
            <a:off x="1790699" y="2743200"/>
            <a:ext cx="1266909" cy="33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4F6603-69AF-4FCF-BF99-D44C7E0D3CBD}"/>
              </a:ext>
            </a:extLst>
          </p:cNvPr>
          <p:cNvSpPr txBox="1"/>
          <p:nvPr/>
        </p:nvSpPr>
        <p:spPr>
          <a:xfrm>
            <a:off x="1686484" y="2700727"/>
            <a:ext cx="151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8568B09-C58F-4E84-9C74-F358D9C68A5A}"/>
              </a:ext>
            </a:extLst>
          </p:cNvPr>
          <p:cNvSpPr/>
          <p:nvPr/>
        </p:nvSpPr>
        <p:spPr>
          <a:xfrm>
            <a:off x="1813641" y="3162392"/>
            <a:ext cx="1266909" cy="16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F68540C-1F28-4183-A331-434D8847B4D5}"/>
              </a:ext>
            </a:extLst>
          </p:cNvPr>
          <p:cNvSpPr txBox="1"/>
          <p:nvPr/>
        </p:nvSpPr>
        <p:spPr>
          <a:xfrm>
            <a:off x="1942425" y="3120016"/>
            <a:ext cx="151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Kaca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spion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5469737-6C5D-4108-90E6-CFD6D8B50303}"/>
              </a:ext>
            </a:extLst>
          </p:cNvPr>
          <p:cNvSpPr/>
          <p:nvPr/>
        </p:nvSpPr>
        <p:spPr>
          <a:xfrm>
            <a:off x="1790699" y="3649980"/>
            <a:ext cx="1251669" cy="173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8F9353-38DB-4C97-BBCC-E96FD69A5602}"/>
              </a:ext>
            </a:extLst>
          </p:cNvPr>
          <p:cNvSpPr txBox="1"/>
          <p:nvPr/>
        </p:nvSpPr>
        <p:spPr>
          <a:xfrm>
            <a:off x="1744867" y="3608504"/>
            <a:ext cx="151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ukur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53CB326-C885-4E4C-9362-0E0C55B14525}"/>
              </a:ext>
            </a:extLst>
          </p:cNvPr>
          <p:cNvSpPr/>
          <p:nvPr/>
        </p:nvSpPr>
        <p:spPr>
          <a:xfrm>
            <a:off x="1798319" y="5799002"/>
            <a:ext cx="1244049" cy="21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F2ECB49-CCBC-4062-A532-2A8E43B44549}"/>
              </a:ext>
            </a:extLst>
          </p:cNvPr>
          <p:cNvSpPr txBox="1"/>
          <p:nvPr/>
        </p:nvSpPr>
        <p:spPr>
          <a:xfrm>
            <a:off x="1686484" y="5871775"/>
            <a:ext cx="173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handling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5043900-30DF-4BA9-BC82-E2F8B71C1D7C}"/>
              </a:ext>
            </a:extLst>
          </p:cNvPr>
          <p:cNvSpPr/>
          <p:nvPr/>
        </p:nvSpPr>
        <p:spPr>
          <a:xfrm>
            <a:off x="3258782" y="1671250"/>
            <a:ext cx="100079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1911D69-0ABA-46D2-8C12-3F993DB6EB11}"/>
              </a:ext>
            </a:extLst>
          </p:cNvPr>
          <p:cNvSpPr txBox="1"/>
          <p:nvPr/>
        </p:nvSpPr>
        <p:spPr>
          <a:xfrm>
            <a:off x="3090077" y="1596091"/>
            <a:ext cx="143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Meng-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hidupkan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8D7F33-0B0B-49D3-AED8-EFE91FB5A4F1}"/>
              </a:ext>
            </a:extLst>
          </p:cNvPr>
          <p:cNvSpPr/>
          <p:nvPr/>
        </p:nvSpPr>
        <p:spPr>
          <a:xfrm>
            <a:off x="3112066" y="2057756"/>
            <a:ext cx="1000798" cy="17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FA5FE12-E5A9-45E7-9C45-EB8D529D1B89}"/>
              </a:ext>
            </a:extLst>
          </p:cNvPr>
          <p:cNvSpPr txBox="1"/>
          <p:nvPr/>
        </p:nvSpPr>
        <p:spPr>
          <a:xfrm>
            <a:off x="3032812" y="1966203"/>
            <a:ext cx="143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Noda air dan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E7B7348-05DC-49CE-93B0-673E5DFC8D82}"/>
              </a:ext>
            </a:extLst>
          </p:cNvPr>
          <p:cNvSpPr/>
          <p:nvPr/>
        </p:nvSpPr>
        <p:spPr>
          <a:xfrm>
            <a:off x="3112066" y="2335535"/>
            <a:ext cx="1250603" cy="32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44C631F-912B-49D7-815C-5E7FF1B022AF}"/>
              </a:ext>
            </a:extLst>
          </p:cNvPr>
          <p:cNvSpPr txBox="1"/>
          <p:nvPr/>
        </p:nvSpPr>
        <p:spPr>
          <a:xfrm>
            <a:off x="3041400" y="2285458"/>
            <a:ext cx="143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ban,  ban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69935AF-F4CA-41F9-8F0B-9EB8CEB54A33}"/>
              </a:ext>
            </a:extLst>
          </p:cNvPr>
          <p:cNvSpPr/>
          <p:nvPr/>
        </p:nvSpPr>
        <p:spPr>
          <a:xfrm>
            <a:off x="3112066" y="2743200"/>
            <a:ext cx="1250603" cy="304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6AC40BA-C4FC-49FE-B379-1F0C499F0732}"/>
              </a:ext>
            </a:extLst>
          </p:cNvPr>
          <p:cNvSpPr txBox="1"/>
          <p:nvPr/>
        </p:nvSpPr>
        <p:spPr>
          <a:xfrm>
            <a:off x="3080550" y="2753764"/>
            <a:ext cx="1430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Lensa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kotor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E70C514-7A4E-47DB-8707-5CFD66B287A7}"/>
              </a:ext>
            </a:extLst>
          </p:cNvPr>
          <p:cNvSpPr/>
          <p:nvPr/>
        </p:nvSpPr>
        <p:spPr>
          <a:xfrm>
            <a:off x="3143582" y="3178384"/>
            <a:ext cx="842714" cy="164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C5091E7-8D84-4466-A9E5-E46B05B34FE7}"/>
              </a:ext>
            </a:extLst>
          </p:cNvPr>
          <p:cNvSpPr txBox="1"/>
          <p:nvPr/>
        </p:nvSpPr>
        <p:spPr>
          <a:xfrm>
            <a:off x="3057608" y="3112497"/>
            <a:ext cx="1430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Kotor,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0632221-362C-4723-B203-91797F832562}"/>
              </a:ext>
            </a:extLst>
          </p:cNvPr>
          <p:cNvSpPr/>
          <p:nvPr/>
        </p:nvSpPr>
        <p:spPr>
          <a:xfrm>
            <a:off x="4572000" y="1671249"/>
            <a:ext cx="1204064" cy="294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2AF95-58F4-43A3-85C8-D50E6C0F2E01}"/>
              </a:ext>
            </a:extLst>
          </p:cNvPr>
          <p:cNvSpPr txBox="1"/>
          <p:nvPr/>
        </p:nvSpPr>
        <p:spPr>
          <a:xfrm>
            <a:off x="4326573" y="1587893"/>
            <a:ext cx="17599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Setelah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Menghidupkan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, Di Atas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5C26440-E7DF-489D-A466-2F1C97F68706}"/>
              </a:ext>
            </a:extLst>
          </p:cNvPr>
          <p:cNvSpPr/>
          <p:nvPr/>
        </p:nvSpPr>
        <p:spPr>
          <a:xfrm>
            <a:off x="4410719" y="2725447"/>
            <a:ext cx="1306611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16A9CE5-839E-435C-9BAE-12B645EF8106}"/>
              </a:ext>
            </a:extLst>
          </p:cNvPr>
          <p:cNvSpPr txBox="1"/>
          <p:nvPr/>
        </p:nvSpPr>
        <p:spPr>
          <a:xfrm>
            <a:off x="4437303" y="2761164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6439DAF-249F-4341-B4E4-1C3817607F93}"/>
              </a:ext>
            </a:extLst>
          </p:cNvPr>
          <p:cNvSpPr/>
          <p:nvPr/>
        </p:nvSpPr>
        <p:spPr>
          <a:xfrm>
            <a:off x="4444366" y="3178384"/>
            <a:ext cx="1060441" cy="129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284EB6C-496A-4690-AD3F-4D960D2F5A28}"/>
              </a:ext>
            </a:extLst>
          </p:cNvPr>
          <p:cNvSpPr txBox="1"/>
          <p:nvPr/>
        </p:nvSpPr>
        <p:spPr>
          <a:xfrm>
            <a:off x="4352040" y="3108061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Proyeksi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253133F-6160-4A16-AD74-21135015AA08}"/>
              </a:ext>
            </a:extLst>
          </p:cNvPr>
          <p:cNvSpPr/>
          <p:nvPr/>
        </p:nvSpPr>
        <p:spPr>
          <a:xfrm>
            <a:off x="4410719" y="3649980"/>
            <a:ext cx="882641" cy="17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B0EB75-5224-43C7-94F0-E97D86ACC95A}"/>
              </a:ext>
            </a:extLst>
          </p:cNvPr>
          <p:cNvSpPr txBox="1"/>
          <p:nvPr/>
        </p:nvSpPr>
        <p:spPr>
          <a:xfrm>
            <a:off x="4458572" y="3616705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ukur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D8FE5E4-F159-4484-8121-032C392C4C12}"/>
              </a:ext>
            </a:extLst>
          </p:cNvPr>
          <p:cNvSpPr/>
          <p:nvPr/>
        </p:nvSpPr>
        <p:spPr>
          <a:xfrm>
            <a:off x="4444366" y="3919498"/>
            <a:ext cx="493394" cy="16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C3B266E-0350-4B59-A4BD-32F287A04C95}"/>
              </a:ext>
            </a:extLst>
          </p:cNvPr>
          <p:cNvSpPr txBox="1"/>
          <p:nvPr/>
        </p:nvSpPr>
        <p:spPr>
          <a:xfrm>
            <a:off x="4344136" y="3871106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BA33DF1-BBE6-4F4F-BBEA-8F31C37C8579}"/>
              </a:ext>
            </a:extLst>
          </p:cNvPr>
          <p:cNvSpPr/>
          <p:nvPr/>
        </p:nvSpPr>
        <p:spPr>
          <a:xfrm>
            <a:off x="4444366" y="4175760"/>
            <a:ext cx="927734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DD6AB6D-680C-463D-93CC-47FE1E10D079}"/>
              </a:ext>
            </a:extLst>
          </p:cNvPr>
          <p:cNvSpPr txBox="1"/>
          <p:nvPr/>
        </p:nvSpPr>
        <p:spPr>
          <a:xfrm>
            <a:off x="4341411" y="4066239"/>
            <a:ext cx="151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abnormal,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knalpot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80A4F55-D5AF-4C52-B2D8-A30D533E3351}"/>
              </a:ext>
            </a:extLst>
          </p:cNvPr>
          <p:cNvSpPr/>
          <p:nvPr/>
        </p:nvSpPr>
        <p:spPr>
          <a:xfrm>
            <a:off x="4412283" y="4695502"/>
            <a:ext cx="1464301" cy="12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2814377-440C-4328-BFED-FD111B490787}"/>
              </a:ext>
            </a:extLst>
          </p:cNvPr>
          <p:cNvSpPr txBox="1"/>
          <p:nvPr/>
        </p:nvSpPr>
        <p:spPr>
          <a:xfrm>
            <a:off x="4472447" y="4634455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Pijakan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pedal rem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936D7CB-5B15-453F-AC4E-A9BF556C96FE}"/>
              </a:ext>
            </a:extLst>
          </p:cNvPr>
          <p:cNvSpPr/>
          <p:nvPr/>
        </p:nvSpPr>
        <p:spPr>
          <a:xfrm>
            <a:off x="4410719" y="4939245"/>
            <a:ext cx="1513915" cy="322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F95B1AA-73E0-447F-A5C5-DDDB19A018CC}"/>
              </a:ext>
            </a:extLst>
          </p:cNvPr>
          <p:cNvSpPr txBox="1"/>
          <p:nvPr/>
        </p:nvSpPr>
        <p:spPr>
          <a:xfrm>
            <a:off x="4326574" y="4865885"/>
            <a:ext cx="151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Tarikan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tuas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efektifitas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A26201E-A418-4C96-A591-3492872D903B}"/>
              </a:ext>
            </a:extLst>
          </p:cNvPr>
          <p:cNvSpPr/>
          <p:nvPr/>
        </p:nvSpPr>
        <p:spPr>
          <a:xfrm>
            <a:off x="4444366" y="5343866"/>
            <a:ext cx="1396123" cy="24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0F71834-EA2A-4F4B-8C6F-54ED2BE260FA}"/>
              </a:ext>
            </a:extLst>
          </p:cNvPr>
          <p:cNvSpPr txBox="1"/>
          <p:nvPr/>
        </p:nvSpPr>
        <p:spPr>
          <a:xfrm>
            <a:off x="4326573" y="5292823"/>
            <a:ext cx="151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Jarak main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kemudi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bunyi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longgar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2ECEF7B-3176-4771-9A58-7EB114A354F2}"/>
              </a:ext>
            </a:extLst>
          </p:cNvPr>
          <p:cNvSpPr/>
          <p:nvPr/>
        </p:nvSpPr>
        <p:spPr>
          <a:xfrm>
            <a:off x="4410719" y="5799002"/>
            <a:ext cx="1513915" cy="496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7169073-81E0-480F-892C-3A56FF9F8E5E}"/>
              </a:ext>
            </a:extLst>
          </p:cNvPr>
          <p:cNvSpPr txBox="1"/>
          <p:nvPr/>
        </p:nvSpPr>
        <p:spPr>
          <a:xfrm>
            <a:off x="4326572" y="5679548"/>
            <a:ext cx="162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handling, naik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bucket,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gerak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dump arm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EEF44EE-3605-439D-8C1D-F7D67DBE9E75}"/>
              </a:ext>
            </a:extLst>
          </p:cNvPr>
          <p:cNvSpPr/>
          <p:nvPr/>
        </p:nvSpPr>
        <p:spPr>
          <a:xfrm>
            <a:off x="6000750" y="4435571"/>
            <a:ext cx="857250" cy="17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EA45895-2525-4939-BC4E-D4010F665357}"/>
              </a:ext>
            </a:extLst>
          </p:cNvPr>
          <p:cNvSpPr txBox="1"/>
          <p:nvPr/>
        </p:nvSpPr>
        <p:spPr>
          <a:xfrm>
            <a:off x="5876584" y="4380627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Melepas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kopling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5362E44-B2EC-475B-9DE5-C3B3D5B06D23}"/>
              </a:ext>
            </a:extLst>
          </p:cNvPr>
          <p:cNvSpPr/>
          <p:nvPr/>
        </p:nvSpPr>
        <p:spPr>
          <a:xfrm>
            <a:off x="6000750" y="4695502"/>
            <a:ext cx="961941" cy="170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0FF7F2D-343F-4CB4-9D73-235E4C6BB691}"/>
              </a:ext>
            </a:extLst>
          </p:cNvPr>
          <p:cNvSpPr txBox="1"/>
          <p:nvPr/>
        </p:nvSpPr>
        <p:spPr>
          <a:xfrm>
            <a:off x="5876584" y="4648686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Efektifitas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rem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21B90AD-5135-45A3-B8A4-41CC90E21710}"/>
              </a:ext>
            </a:extLst>
          </p:cNvPr>
          <p:cNvSpPr/>
          <p:nvPr/>
        </p:nvSpPr>
        <p:spPr>
          <a:xfrm>
            <a:off x="6000750" y="5343866"/>
            <a:ext cx="857250" cy="21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648895F-A2EF-4000-9584-F47F89C1BE19}"/>
              </a:ext>
            </a:extLst>
          </p:cNvPr>
          <p:cNvSpPr txBox="1"/>
          <p:nvPr/>
        </p:nvSpPr>
        <p:spPr>
          <a:xfrm>
            <a:off x="5877366" y="5315193"/>
            <a:ext cx="123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Mengayun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kendali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terambil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C320DBE-7331-4035-AC74-05468BD1551A}"/>
              </a:ext>
            </a:extLst>
          </p:cNvPr>
          <p:cNvSpPr/>
          <p:nvPr/>
        </p:nvSpPr>
        <p:spPr>
          <a:xfrm>
            <a:off x="4444366" y="3429000"/>
            <a:ext cx="493394" cy="14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10470B5-9846-4760-9763-9595D0281FB2}"/>
              </a:ext>
            </a:extLst>
          </p:cNvPr>
          <p:cNvSpPr txBox="1"/>
          <p:nvPr/>
        </p:nvSpPr>
        <p:spPr>
          <a:xfrm>
            <a:off x="4343387" y="3344810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berbunyi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EB68DFF-EE09-4D14-BAF4-6A0FF7CD6C33}"/>
              </a:ext>
            </a:extLst>
          </p:cNvPr>
          <p:cNvSpPr/>
          <p:nvPr/>
        </p:nvSpPr>
        <p:spPr>
          <a:xfrm>
            <a:off x="6086475" y="1706880"/>
            <a:ext cx="685800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1699C4A-CCF4-4887-85EB-9E795BD9D75E}"/>
              </a:ext>
            </a:extLst>
          </p:cNvPr>
          <p:cNvSpPr txBox="1"/>
          <p:nvPr/>
        </p:nvSpPr>
        <p:spPr>
          <a:xfrm>
            <a:off x="5891949" y="1603281"/>
            <a:ext cx="126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Mengemudikan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perlahan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A9DCCA3-6D7A-4169-8BAB-E56D91912D00}"/>
              </a:ext>
            </a:extLst>
          </p:cNvPr>
          <p:cNvSpPr/>
          <p:nvPr/>
        </p:nvSpPr>
        <p:spPr>
          <a:xfrm>
            <a:off x="4444366" y="4435571"/>
            <a:ext cx="1004410" cy="157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49DDAD9-56AC-478F-8973-369519E2A06D}"/>
              </a:ext>
            </a:extLst>
          </p:cNvPr>
          <p:cNvSpPr txBox="1"/>
          <p:nvPr/>
        </p:nvSpPr>
        <p:spPr>
          <a:xfrm>
            <a:off x="4326761" y="4396285"/>
            <a:ext cx="151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Jarak main pedal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80845" y="1718194"/>
            <a:ext cx="408363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2-2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Inspeksi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Kembali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47121" y="2224807"/>
            <a:ext cx="5084914" cy="117762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hal.63/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hal.25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Mandiri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Secara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Berkala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A5F48E-063B-4682-BEC5-2CF84E2D0D9B}"/>
              </a:ext>
            </a:extLst>
          </p:cNvPr>
          <p:cNvSpPr/>
          <p:nvPr/>
        </p:nvSpPr>
        <p:spPr>
          <a:xfrm>
            <a:off x="2579393" y="2309389"/>
            <a:ext cx="1710996" cy="2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BE3DEA-AFB0-4F08-A721-8B617E57DFD0}"/>
              </a:ext>
            </a:extLst>
          </p:cNvPr>
          <p:cNvSpPr txBox="1"/>
          <p:nvPr/>
        </p:nvSpPr>
        <p:spPr>
          <a:xfrm>
            <a:off x="2190213" y="2276526"/>
            <a:ext cx="258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Penghentian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91814B-D132-4F3D-9B3D-AD7421F2E135}"/>
              </a:ext>
            </a:extLst>
          </p:cNvPr>
          <p:cNvSpPr/>
          <p:nvPr/>
        </p:nvSpPr>
        <p:spPr>
          <a:xfrm>
            <a:off x="2256668" y="2690670"/>
            <a:ext cx="2232707" cy="219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07584B-744D-4A4E-B8D8-F74702732696}"/>
              </a:ext>
            </a:extLst>
          </p:cNvPr>
          <p:cNvSpPr txBox="1"/>
          <p:nvPr/>
        </p:nvSpPr>
        <p:spPr>
          <a:xfrm>
            <a:off x="2209121" y="2653218"/>
            <a:ext cx="2451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D15B10-92B7-4092-B257-185E883DB501}"/>
              </a:ext>
            </a:extLst>
          </p:cNvPr>
          <p:cNvSpPr/>
          <p:nvPr/>
        </p:nvSpPr>
        <p:spPr>
          <a:xfrm>
            <a:off x="2309804" y="3081655"/>
            <a:ext cx="1256599" cy="17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4C6FB8-AD6D-4A38-87C4-CEF664449590}"/>
              </a:ext>
            </a:extLst>
          </p:cNvPr>
          <p:cNvSpPr txBox="1"/>
          <p:nvPr/>
        </p:nvSpPr>
        <p:spPr>
          <a:xfrm>
            <a:off x="2764413" y="3031194"/>
            <a:ext cx="1436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67516-A968-40CC-BF6E-5D63F9E34EA5}"/>
              </a:ext>
            </a:extLst>
          </p:cNvPr>
          <p:cNvSpPr/>
          <p:nvPr/>
        </p:nvSpPr>
        <p:spPr>
          <a:xfrm>
            <a:off x="4952345" y="2309389"/>
            <a:ext cx="1739044" cy="2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EDA1B3-732B-4EBC-A814-7C064FA4E77D}"/>
              </a:ext>
            </a:extLst>
          </p:cNvPr>
          <p:cNvSpPr txBox="1"/>
          <p:nvPr/>
        </p:nvSpPr>
        <p:spPr>
          <a:xfrm>
            <a:off x="4722661" y="2256273"/>
            <a:ext cx="251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Inspeksi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Ketika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Kembali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9C9B1E3-AAAA-475E-9569-B013B51F70D8}"/>
              </a:ext>
            </a:extLst>
          </p:cNvPr>
          <p:cNvSpPr/>
          <p:nvPr/>
        </p:nvSpPr>
        <p:spPr>
          <a:xfrm>
            <a:off x="4775046" y="2699839"/>
            <a:ext cx="2328421" cy="2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F462E5-C69D-4656-AEA1-C535053517EF}"/>
              </a:ext>
            </a:extLst>
          </p:cNvPr>
          <p:cNvSpPr txBox="1"/>
          <p:nvPr/>
        </p:nvSpPr>
        <p:spPr>
          <a:xfrm>
            <a:off x="4637158" y="2619803"/>
            <a:ext cx="268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Diberlakukan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inspeksi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bulanan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3D251A5-CC14-4461-A801-A1E3B829777F}"/>
              </a:ext>
            </a:extLst>
          </p:cNvPr>
          <p:cNvSpPr/>
          <p:nvPr/>
        </p:nvSpPr>
        <p:spPr>
          <a:xfrm>
            <a:off x="4760739" y="3081655"/>
            <a:ext cx="2328421" cy="2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E1C425-9052-470B-A8AE-280538283AAF}"/>
              </a:ext>
            </a:extLst>
          </p:cNvPr>
          <p:cNvSpPr txBox="1"/>
          <p:nvPr/>
        </p:nvSpPr>
        <p:spPr>
          <a:xfrm>
            <a:off x="4641810" y="2942646"/>
            <a:ext cx="26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Diberlakukan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inspeksi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1156" y="2956924"/>
            <a:ext cx="329917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2-33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Menyalakan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Bensin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7674" y="1351454"/>
            <a:ext cx="4780280" cy="14585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158106" y="4292115"/>
            <a:ext cx="323380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2-34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Menyalakan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Diesel (1)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144" y="6300606"/>
            <a:ext cx="3426935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Menyalakan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Diesel (2)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77326" y="2689883"/>
            <a:ext cx="4698365" cy="153162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/>
          <a:stretch>
            <a:fillRect/>
          </a:stretch>
        </p:blipFill>
        <p:spPr>
          <a:xfrm>
            <a:off x="166089" y="4639726"/>
            <a:ext cx="4657090" cy="13474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hal.65/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hal.27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Pengoperasian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Awal dan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Pengetahuannya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831AB1-5293-42B6-BB2C-2E8824AC88A1}"/>
              </a:ext>
            </a:extLst>
          </p:cNvPr>
          <p:cNvSpPr/>
          <p:nvPr/>
        </p:nvSpPr>
        <p:spPr>
          <a:xfrm>
            <a:off x="2676832" y="2179419"/>
            <a:ext cx="2485103" cy="54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14DA9E-B798-4026-BA2B-9B6BDFE4287F}"/>
              </a:ext>
            </a:extLst>
          </p:cNvPr>
          <p:cNvSpPr txBox="1"/>
          <p:nvPr/>
        </p:nvSpPr>
        <p:spPr>
          <a:xfrm>
            <a:off x="2676832" y="2260569"/>
            <a:ext cx="271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Jenis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mesin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bensin</a:t>
            </a:r>
            <a:endParaRPr lang="ja-JP" altLang="ja-JP" sz="100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l"/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Masukkan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kunci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lalu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putar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ke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posisi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ON</a:t>
            </a:r>
            <a:endParaRPr lang="ja-JP" altLang="ja-JP" sz="100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0037C79-9400-4A05-B08D-0FC6AA701703}"/>
              </a:ext>
            </a:extLst>
          </p:cNvPr>
          <p:cNvSpPr/>
          <p:nvPr/>
        </p:nvSpPr>
        <p:spPr>
          <a:xfrm>
            <a:off x="5329192" y="3992908"/>
            <a:ext cx="1082695" cy="157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22E1D2B-48A5-4DC5-89C8-8652D91AEC38}"/>
              </a:ext>
            </a:extLst>
          </p:cNvPr>
          <p:cNvSpPr txBox="1"/>
          <p:nvPr/>
        </p:nvSpPr>
        <p:spPr>
          <a:xfrm>
            <a:off x="5242239" y="3892913"/>
            <a:ext cx="125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pemanasan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807790E-AA71-49D2-BAF1-3D449B6920F9}"/>
              </a:ext>
            </a:extLst>
          </p:cNvPr>
          <p:cNvSpPr/>
          <p:nvPr/>
        </p:nvSpPr>
        <p:spPr>
          <a:xfrm>
            <a:off x="1219866" y="5758804"/>
            <a:ext cx="1049035" cy="2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3D3DAF-7EFA-4426-9FFD-B776D7B3AA5F}"/>
              </a:ext>
            </a:extLst>
          </p:cNvPr>
          <p:cNvSpPr txBox="1"/>
          <p:nvPr/>
        </p:nvSpPr>
        <p:spPr>
          <a:xfrm>
            <a:off x="1116083" y="5743791"/>
            <a:ext cx="125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pemanasan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22E3247-132C-4F35-8853-FFE001B91C6A}"/>
              </a:ext>
            </a:extLst>
          </p:cNvPr>
          <p:cNvSpPr/>
          <p:nvPr/>
        </p:nvSpPr>
        <p:spPr>
          <a:xfrm>
            <a:off x="6496984" y="3455693"/>
            <a:ext cx="2278707" cy="69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FA0CF7-1CB1-46CC-ABD7-A95D61B1C0D6}"/>
              </a:ext>
            </a:extLst>
          </p:cNvPr>
          <p:cNvSpPr txBox="1"/>
          <p:nvPr/>
        </p:nvSpPr>
        <p:spPr>
          <a:xfrm>
            <a:off x="6439889" y="3385081"/>
            <a:ext cx="2712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Putar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diesel (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preheat lighting system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GLOW dan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pemanasan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menyala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2919F8B-4B0D-4527-B4DE-BAC6ADC7BE73}"/>
              </a:ext>
            </a:extLst>
          </p:cNvPr>
          <p:cNvSpPr/>
          <p:nvPr/>
        </p:nvSpPr>
        <p:spPr>
          <a:xfrm>
            <a:off x="2372682" y="5313461"/>
            <a:ext cx="2450497" cy="83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BC421AB-DA01-4EB2-8F45-09DB9CEC7882}"/>
              </a:ext>
            </a:extLst>
          </p:cNvPr>
          <p:cNvSpPr txBox="1"/>
          <p:nvPr/>
        </p:nvSpPr>
        <p:spPr>
          <a:xfrm>
            <a:off x="2215562" y="4959518"/>
            <a:ext cx="271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Ada juga model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pemanasan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menyala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otomatis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begitu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diesel (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preheating automatic lighting type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diposisi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ON.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1317" y="6297694"/>
            <a:ext cx="364509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2-36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Pengemudi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Kopling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Konverter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Torsi)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24492" y="1098505"/>
            <a:ext cx="3368868" cy="516412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hal.67/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hal.29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Pengoperasian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Menjalankan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Mengemudikan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Pengetahuannya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9EC6E7-CDBB-4E7D-8C88-E0A5C23E596A}"/>
              </a:ext>
            </a:extLst>
          </p:cNvPr>
          <p:cNvSpPr/>
          <p:nvPr/>
        </p:nvSpPr>
        <p:spPr>
          <a:xfrm>
            <a:off x="1847416" y="3777575"/>
            <a:ext cx="936514" cy="134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211ABE-8727-4C02-9D30-15A481EECF34}"/>
              </a:ext>
            </a:extLst>
          </p:cNvPr>
          <p:cNvSpPr txBox="1"/>
          <p:nvPr/>
        </p:nvSpPr>
        <p:spPr>
          <a:xfrm>
            <a:off x="1624241" y="3700626"/>
            <a:ext cx="10657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➀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starter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8DD8C0-554F-4493-896D-7E67CE192688}"/>
              </a:ext>
            </a:extLst>
          </p:cNvPr>
          <p:cNvSpPr/>
          <p:nvPr/>
        </p:nvSpPr>
        <p:spPr>
          <a:xfrm>
            <a:off x="1931238" y="3900681"/>
            <a:ext cx="1346356" cy="134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F300EF-754B-40CB-9F33-D11503B7A147}"/>
              </a:ext>
            </a:extLst>
          </p:cNvPr>
          <p:cNvSpPr txBox="1"/>
          <p:nvPr/>
        </p:nvSpPr>
        <p:spPr>
          <a:xfrm>
            <a:off x="1624241" y="3820461"/>
            <a:ext cx="2209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pengemudi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mengemudi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C244F8E-651D-4F70-961E-0E3913B03110}"/>
              </a:ext>
            </a:extLst>
          </p:cNvPr>
          <p:cNvSpPr/>
          <p:nvPr/>
        </p:nvSpPr>
        <p:spPr>
          <a:xfrm>
            <a:off x="1847416" y="4027075"/>
            <a:ext cx="1862134" cy="11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1D11D4-4132-4828-A42A-4B1ABDCD6A48}"/>
              </a:ext>
            </a:extLst>
          </p:cNvPr>
          <p:cNvSpPr txBox="1"/>
          <p:nvPr/>
        </p:nvSpPr>
        <p:spPr>
          <a:xfrm>
            <a:off x="1624241" y="3941847"/>
            <a:ext cx="2209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GLOW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injekter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diesel)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B6739F9-207B-44C0-A2C3-E9B1BEABBC9C}"/>
              </a:ext>
            </a:extLst>
          </p:cNvPr>
          <p:cNvSpPr/>
          <p:nvPr/>
        </p:nvSpPr>
        <p:spPr>
          <a:xfrm>
            <a:off x="1891969" y="4146913"/>
            <a:ext cx="1626847" cy="76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63CE8F-CEB7-47FE-8605-9FC710FBCDF5}"/>
              </a:ext>
            </a:extLst>
          </p:cNvPr>
          <p:cNvSpPr txBox="1"/>
          <p:nvPr/>
        </p:nvSpPr>
        <p:spPr>
          <a:xfrm>
            <a:off x="1624240" y="4063233"/>
            <a:ext cx="24372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➃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peringatan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segmen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diesel)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05AFA9-F320-4497-8658-25A83BB583BD}"/>
              </a:ext>
            </a:extLst>
          </p:cNvPr>
          <p:cNvSpPr/>
          <p:nvPr/>
        </p:nvSpPr>
        <p:spPr>
          <a:xfrm>
            <a:off x="1850756" y="4217308"/>
            <a:ext cx="1498574" cy="11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597DBE-7457-4EC9-B8E6-FD09EBF69122}"/>
              </a:ext>
            </a:extLst>
          </p:cNvPr>
          <p:cNvSpPr txBox="1"/>
          <p:nvPr/>
        </p:nvSpPr>
        <p:spPr>
          <a:xfrm>
            <a:off x="1620137" y="4177199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➄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peringatan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volume air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(obsession)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6F99DDB-0ACD-4276-9D9E-6AFFA9CE6820}"/>
              </a:ext>
            </a:extLst>
          </p:cNvPr>
          <p:cNvSpPr/>
          <p:nvPr/>
        </p:nvSpPr>
        <p:spPr>
          <a:xfrm>
            <a:off x="1751724" y="4325456"/>
            <a:ext cx="1957826" cy="1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5B4C3E-C53B-4F1C-B82B-9747FD184244}"/>
              </a:ext>
            </a:extLst>
          </p:cNvPr>
          <p:cNvSpPr txBox="1"/>
          <p:nvPr/>
        </p:nvSpPr>
        <p:spPr>
          <a:xfrm>
            <a:off x="1625170" y="4284622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➅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peringatan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volume air radiator (obsession)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9BAB6F-8D7C-4A79-9EF1-0C8E9E77DD1C}"/>
              </a:ext>
            </a:extLst>
          </p:cNvPr>
          <p:cNvSpPr/>
          <p:nvPr/>
        </p:nvSpPr>
        <p:spPr>
          <a:xfrm>
            <a:off x="1792667" y="4443890"/>
            <a:ext cx="1916883" cy="1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E79D4BC-ADA0-430A-B933-60E47A4027F3}"/>
              </a:ext>
            </a:extLst>
          </p:cNvPr>
          <p:cNvSpPr txBox="1"/>
          <p:nvPr/>
        </p:nvSpPr>
        <p:spPr>
          <a:xfrm>
            <a:off x="1628345" y="4391794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➆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peringatan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(obsession)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92CB686-D391-4D7B-AEBC-2BA87CDDBD51}"/>
              </a:ext>
            </a:extLst>
          </p:cNvPr>
          <p:cNvSpPr/>
          <p:nvPr/>
        </p:nvSpPr>
        <p:spPr>
          <a:xfrm>
            <a:off x="1847416" y="4562325"/>
            <a:ext cx="1546589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BFDFC7-BD6B-4BE8-97CA-DAA1CA99DFD0}"/>
              </a:ext>
            </a:extLst>
          </p:cNvPr>
          <p:cNvSpPr txBox="1"/>
          <p:nvPr/>
        </p:nvSpPr>
        <p:spPr>
          <a:xfrm>
            <a:off x="1628345" y="4498943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➇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elemen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pembersih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(obsession)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3EACF64-870E-4948-9DD4-037638627996}"/>
              </a:ext>
            </a:extLst>
          </p:cNvPr>
          <p:cNvSpPr/>
          <p:nvPr/>
        </p:nvSpPr>
        <p:spPr>
          <a:xfrm>
            <a:off x="1847416" y="4762380"/>
            <a:ext cx="654935" cy="12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EBC7B85-5BD8-4592-9552-FAC09E4C496F}"/>
              </a:ext>
            </a:extLst>
          </p:cNvPr>
          <p:cNvSpPr txBox="1"/>
          <p:nvPr/>
        </p:nvSpPr>
        <p:spPr>
          <a:xfrm>
            <a:off x="1628345" y="4620327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➈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peringatan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EABE474-324C-4D61-AA6A-67EC2162208D}"/>
              </a:ext>
            </a:extLst>
          </p:cNvPr>
          <p:cNvSpPr/>
          <p:nvPr/>
        </p:nvSpPr>
        <p:spPr>
          <a:xfrm>
            <a:off x="1859147" y="4875173"/>
            <a:ext cx="891961" cy="12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97BD13B-FD66-4CF3-BB9D-58E19650E034}"/>
              </a:ext>
            </a:extLst>
          </p:cNvPr>
          <p:cNvSpPr txBox="1"/>
          <p:nvPr/>
        </p:nvSpPr>
        <p:spPr>
          <a:xfrm>
            <a:off x="1628345" y="4734063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⑩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peringatan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48D9E7A-EC28-47D6-A3BC-7BBA019B74A0}"/>
              </a:ext>
            </a:extLst>
          </p:cNvPr>
          <p:cNvSpPr/>
          <p:nvPr/>
        </p:nvSpPr>
        <p:spPr>
          <a:xfrm>
            <a:off x="1891969" y="4985395"/>
            <a:ext cx="954831" cy="110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7FD741-3C4C-4864-9C86-13F071739B65}"/>
              </a:ext>
            </a:extLst>
          </p:cNvPr>
          <p:cNvSpPr txBox="1"/>
          <p:nvPr/>
        </p:nvSpPr>
        <p:spPr>
          <a:xfrm>
            <a:off x="1628345" y="4841005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⑪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peringatan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volume rem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BBF0067-E1CC-4924-8F3A-0277A9C49D18}"/>
              </a:ext>
            </a:extLst>
          </p:cNvPr>
          <p:cNvSpPr/>
          <p:nvPr/>
        </p:nvSpPr>
        <p:spPr>
          <a:xfrm>
            <a:off x="1792667" y="5095618"/>
            <a:ext cx="709684" cy="97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78B09C-D9F7-4B6A-94B2-6F3B7E861DD9}"/>
              </a:ext>
            </a:extLst>
          </p:cNvPr>
          <p:cNvSpPr txBox="1"/>
          <p:nvPr/>
        </p:nvSpPr>
        <p:spPr>
          <a:xfrm>
            <a:off x="1628345" y="4955864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⑫ 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Hour meter</a:t>
            </a:r>
            <a:endParaRPr kumimoji="1" lang="ja-JP" altLang="en-US" sz="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68D1427-2745-4AC2-9BDF-95417FDE774A}"/>
              </a:ext>
            </a:extLst>
          </p:cNvPr>
          <p:cNvSpPr/>
          <p:nvPr/>
        </p:nvSpPr>
        <p:spPr>
          <a:xfrm>
            <a:off x="1891969" y="5155919"/>
            <a:ext cx="706074" cy="1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0543433-BED1-4CB0-8301-E99DBB084953}"/>
              </a:ext>
            </a:extLst>
          </p:cNvPr>
          <p:cNvSpPr txBox="1"/>
          <p:nvPr/>
        </p:nvSpPr>
        <p:spPr>
          <a:xfrm>
            <a:off x="1628345" y="5062806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⑬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Termometer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74861C5-4201-439B-B039-213B8D86803D}"/>
              </a:ext>
            </a:extLst>
          </p:cNvPr>
          <p:cNvSpPr/>
          <p:nvPr/>
        </p:nvSpPr>
        <p:spPr>
          <a:xfrm>
            <a:off x="1931238" y="5300394"/>
            <a:ext cx="1189919" cy="9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1438EAF-6EC4-4713-ADAD-547D58545E89}"/>
              </a:ext>
            </a:extLst>
          </p:cNvPr>
          <p:cNvSpPr txBox="1"/>
          <p:nvPr/>
        </p:nvSpPr>
        <p:spPr>
          <a:xfrm>
            <a:off x="1628345" y="5181341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⑭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Termometer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konverter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torsi (obsession)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6C14FE7-3699-42B0-AD87-C28664F56A28}"/>
              </a:ext>
            </a:extLst>
          </p:cNvPr>
          <p:cNvSpPr/>
          <p:nvPr/>
        </p:nvSpPr>
        <p:spPr>
          <a:xfrm>
            <a:off x="1861486" y="5381396"/>
            <a:ext cx="706074" cy="13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E81E65C-1462-44B9-846D-FDBE94DB449F}"/>
              </a:ext>
            </a:extLst>
          </p:cNvPr>
          <p:cNvSpPr txBox="1"/>
          <p:nvPr/>
        </p:nvSpPr>
        <p:spPr>
          <a:xfrm>
            <a:off x="1628345" y="5290000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⑮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Termometer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740344F-F3DB-4EE6-B096-38303193A8FD}"/>
              </a:ext>
            </a:extLst>
          </p:cNvPr>
          <p:cNvSpPr/>
          <p:nvPr/>
        </p:nvSpPr>
        <p:spPr>
          <a:xfrm>
            <a:off x="1891969" y="5456713"/>
            <a:ext cx="1341772" cy="174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ED6FE43-DD72-49FA-8465-9D4A5E1E88CE}"/>
              </a:ext>
            </a:extLst>
          </p:cNvPr>
          <p:cNvSpPr txBox="1"/>
          <p:nvPr/>
        </p:nvSpPr>
        <p:spPr>
          <a:xfrm>
            <a:off x="1632579" y="5414967"/>
            <a:ext cx="13722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⑯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Speedometer (obsession)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535C351-DFD4-4EBC-A18D-00F5922FDC0D}"/>
              </a:ext>
            </a:extLst>
          </p:cNvPr>
          <p:cNvSpPr/>
          <p:nvPr/>
        </p:nvSpPr>
        <p:spPr>
          <a:xfrm>
            <a:off x="1891969" y="5612046"/>
            <a:ext cx="675591" cy="11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8591BCD-DA6B-4B3E-A2BC-F39C24CE5497}"/>
              </a:ext>
            </a:extLst>
          </p:cNvPr>
          <p:cNvSpPr txBox="1"/>
          <p:nvPr/>
        </p:nvSpPr>
        <p:spPr>
          <a:xfrm>
            <a:off x="1628345" y="5521357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⑰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klakson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709CDFE-3F8F-433E-9453-397A01045E45}"/>
              </a:ext>
            </a:extLst>
          </p:cNvPr>
          <p:cNvSpPr/>
          <p:nvPr/>
        </p:nvSpPr>
        <p:spPr>
          <a:xfrm>
            <a:off x="1859147" y="5721793"/>
            <a:ext cx="1123333" cy="11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1BA7F7-7BE6-477A-A36A-74EE2017DCB0}"/>
              </a:ext>
            </a:extLst>
          </p:cNvPr>
          <p:cNvSpPr txBox="1"/>
          <p:nvPr/>
        </p:nvSpPr>
        <p:spPr>
          <a:xfrm>
            <a:off x="1628345" y="5639083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⑱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koverter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torsi)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DAB6479-B09E-48A9-A794-735013D9E626}"/>
              </a:ext>
            </a:extLst>
          </p:cNvPr>
          <p:cNvSpPr/>
          <p:nvPr/>
        </p:nvSpPr>
        <p:spPr>
          <a:xfrm>
            <a:off x="1867194" y="5834880"/>
            <a:ext cx="1270313" cy="10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8AB881D-96FD-4B5D-8496-90E8B731227F}"/>
              </a:ext>
            </a:extLst>
          </p:cNvPr>
          <p:cNvSpPr txBox="1"/>
          <p:nvPr/>
        </p:nvSpPr>
        <p:spPr>
          <a:xfrm>
            <a:off x="1628345" y="5756354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⑲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kopling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6917B80-6523-4867-9F7C-581EC857B5A7}"/>
              </a:ext>
            </a:extLst>
          </p:cNvPr>
          <p:cNvSpPr/>
          <p:nvPr/>
        </p:nvSpPr>
        <p:spPr>
          <a:xfrm>
            <a:off x="1859147" y="5933045"/>
            <a:ext cx="1262010" cy="10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B6E55A2-5A96-4E93-B231-0069912BE77F}"/>
              </a:ext>
            </a:extLst>
          </p:cNvPr>
          <p:cNvSpPr txBox="1"/>
          <p:nvPr/>
        </p:nvSpPr>
        <p:spPr>
          <a:xfrm>
            <a:off x="1628345" y="5868262"/>
            <a:ext cx="2316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⑳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kopling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CDA9B80-8267-456B-9B7A-F14481F4F35E}"/>
              </a:ext>
            </a:extLst>
          </p:cNvPr>
          <p:cNvSpPr/>
          <p:nvPr/>
        </p:nvSpPr>
        <p:spPr>
          <a:xfrm>
            <a:off x="1891969" y="6034935"/>
            <a:ext cx="1894657" cy="25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437A50C-FBCE-43CF-8400-8E10ABEF934A}"/>
              </a:ext>
            </a:extLst>
          </p:cNvPr>
          <p:cNvSpPr txBox="1"/>
          <p:nvPr/>
        </p:nvSpPr>
        <p:spPr>
          <a:xfrm>
            <a:off x="1628344" y="5981991"/>
            <a:ext cx="2238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㉑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lampu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dan sein)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A9A899A3-CC94-4C51-8A0C-F23F7232B36A}"/>
              </a:ext>
            </a:extLst>
          </p:cNvPr>
          <p:cNvSpPr/>
          <p:nvPr/>
        </p:nvSpPr>
        <p:spPr>
          <a:xfrm>
            <a:off x="3818247" y="5008586"/>
            <a:ext cx="1590272" cy="129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318F581-954B-49B1-AB43-C06C74201623}"/>
              </a:ext>
            </a:extLst>
          </p:cNvPr>
          <p:cNvSpPr/>
          <p:nvPr/>
        </p:nvSpPr>
        <p:spPr>
          <a:xfrm>
            <a:off x="3977181" y="4925325"/>
            <a:ext cx="995883" cy="14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03FC61C-CE1D-4CBD-811B-E310AF34E215}"/>
              </a:ext>
            </a:extLst>
          </p:cNvPr>
          <p:cNvSpPr txBox="1"/>
          <p:nvPr/>
        </p:nvSpPr>
        <p:spPr>
          <a:xfrm>
            <a:off x="3913939" y="4876794"/>
            <a:ext cx="15085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㉒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 rem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74BC817-0AA2-4418-8427-32ACDC5D3B27}"/>
              </a:ext>
            </a:extLst>
          </p:cNvPr>
          <p:cNvSpPr/>
          <p:nvPr/>
        </p:nvSpPr>
        <p:spPr>
          <a:xfrm>
            <a:off x="3977181" y="5072020"/>
            <a:ext cx="761293" cy="84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EC0A750-347F-45C8-AFC5-A965D67724F1}"/>
              </a:ext>
            </a:extLst>
          </p:cNvPr>
          <p:cNvSpPr txBox="1"/>
          <p:nvPr/>
        </p:nvSpPr>
        <p:spPr>
          <a:xfrm>
            <a:off x="3913939" y="4994830"/>
            <a:ext cx="15085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㉓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Kotak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sekering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A5ACCB5-3BBA-43EE-9CAF-C09B6917CFBF}"/>
              </a:ext>
            </a:extLst>
          </p:cNvPr>
          <p:cNvSpPr/>
          <p:nvPr/>
        </p:nvSpPr>
        <p:spPr>
          <a:xfrm>
            <a:off x="3977181" y="5162913"/>
            <a:ext cx="760638" cy="10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7E3E0CA-FDB6-4983-B2F1-AD333187E8E7}"/>
              </a:ext>
            </a:extLst>
          </p:cNvPr>
          <p:cNvSpPr txBox="1"/>
          <p:nvPr/>
        </p:nvSpPr>
        <p:spPr>
          <a:xfrm>
            <a:off x="3913939" y="5105562"/>
            <a:ext cx="15085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㉔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Pedal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akselelator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1E829372-9963-47EC-82C9-4C98A7EECE53}"/>
              </a:ext>
            </a:extLst>
          </p:cNvPr>
          <p:cNvSpPr/>
          <p:nvPr/>
        </p:nvSpPr>
        <p:spPr>
          <a:xfrm>
            <a:off x="4008516" y="5270742"/>
            <a:ext cx="672152" cy="107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E1C9A3-4D6A-47A8-8B64-8D884D114D2E}"/>
              </a:ext>
            </a:extLst>
          </p:cNvPr>
          <p:cNvSpPr txBox="1"/>
          <p:nvPr/>
        </p:nvSpPr>
        <p:spPr>
          <a:xfrm>
            <a:off x="3913939" y="5216824"/>
            <a:ext cx="15085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㉕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Pedal rem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A93003D-C431-4EC0-B638-18C2212B53D3}"/>
              </a:ext>
            </a:extLst>
          </p:cNvPr>
          <p:cNvSpPr/>
          <p:nvPr/>
        </p:nvSpPr>
        <p:spPr>
          <a:xfrm>
            <a:off x="4008516" y="5378274"/>
            <a:ext cx="1245358" cy="19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A83591C-425D-4390-B56B-DF51E4A6CDF0}"/>
              </a:ext>
            </a:extLst>
          </p:cNvPr>
          <p:cNvSpPr txBox="1"/>
          <p:nvPr/>
        </p:nvSpPr>
        <p:spPr>
          <a:xfrm>
            <a:off x="3913938" y="5328207"/>
            <a:ext cx="207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㉖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Pedal inching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konverter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torsi)</a:t>
            </a:r>
          </a:p>
          <a:p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    Pedal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kopling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kopling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8B891820-5155-43B2-8987-E668DAFCCC3F}"/>
              </a:ext>
            </a:extLst>
          </p:cNvPr>
          <p:cNvSpPr/>
          <p:nvPr/>
        </p:nvSpPr>
        <p:spPr>
          <a:xfrm>
            <a:off x="4008516" y="5598242"/>
            <a:ext cx="593678" cy="9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5E1EF3-02AC-4AFF-B21A-9EFF74A1CCE0}"/>
              </a:ext>
            </a:extLst>
          </p:cNvPr>
          <p:cNvSpPr txBox="1"/>
          <p:nvPr/>
        </p:nvSpPr>
        <p:spPr>
          <a:xfrm>
            <a:off x="3913938" y="5536330"/>
            <a:ext cx="15085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㉗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 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lift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2E8ED34-130A-4B7F-8993-6BA87E61429E}"/>
              </a:ext>
            </a:extLst>
          </p:cNvPr>
          <p:cNvSpPr/>
          <p:nvPr/>
        </p:nvSpPr>
        <p:spPr>
          <a:xfrm>
            <a:off x="3991864" y="5707087"/>
            <a:ext cx="1262010" cy="9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4253473-6161-4F55-A335-332FC45B835D}"/>
              </a:ext>
            </a:extLst>
          </p:cNvPr>
          <p:cNvSpPr txBox="1"/>
          <p:nvPr/>
        </p:nvSpPr>
        <p:spPr>
          <a:xfrm>
            <a:off x="3913530" y="5647339"/>
            <a:ext cx="19681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㉘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6ED2314-5157-40E7-8F2D-834D99CEDE86}"/>
              </a:ext>
            </a:extLst>
          </p:cNvPr>
          <p:cNvSpPr/>
          <p:nvPr/>
        </p:nvSpPr>
        <p:spPr>
          <a:xfrm>
            <a:off x="4008516" y="5818928"/>
            <a:ext cx="1245358" cy="10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A1D6282-825F-4EAD-ACAB-A534D76EE0BC}"/>
              </a:ext>
            </a:extLst>
          </p:cNvPr>
          <p:cNvSpPr txBox="1"/>
          <p:nvPr/>
        </p:nvSpPr>
        <p:spPr>
          <a:xfrm>
            <a:off x="3913529" y="5758431"/>
            <a:ext cx="22683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㉙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0C0AF4BF-E723-4561-BCD8-239F1AFA01BB}"/>
              </a:ext>
            </a:extLst>
          </p:cNvPr>
          <p:cNvSpPr/>
          <p:nvPr/>
        </p:nvSpPr>
        <p:spPr>
          <a:xfrm>
            <a:off x="4018124" y="5897454"/>
            <a:ext cx="1124593" cy="12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C8839F0-D3B6-43F4-AC94-67CC52E41182}"/>
              </a:ext>
            </a:extLst>
          </p:cNvPr>
          <p:cNvSpPr txBox="1"/>
          <p:nvPr/>
        </p:nvSpPr>
        <p:spPr>
          <a:xfrm>
            <a:off x="3913529" y="5869653"/>
            <a:ext cx="22683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㉚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9A827DCA-6A1D-421B-8331-E30A8F825545}"/>
              </a:ext>
            </a:extLst>
          </p:cNvPr>
          <p:cNvSpPr/>
          <p:nvPr/>
        </p:nvSpPr>
        <p:spPr>
          <a:xfrm>
            <a:off x="3991864" y="6032012"/>
            <a:ext cx="1309778" cy="11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BC24FDF-CA05-4019-B5A5-8F2895C0279C}"/>
              </a:ext>
            </a:extLst>
          </p:cNvPr>
          <p:cNvSpPr txBox="1"/>
          <p:nvPr/>
        </p:nvSpPr>
        <p:spPr>
          <a:xfrm>
            <a:off x="3913528" y="5998161"/>
            <a:ext cx="22683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㉛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Tuas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pengunci</a:t>
            </a:r>
            <a:r>
              <a: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tilt</a:t>
            </a:r>
            <a:r>
              <a:rPr kumimoji="1" lang="ja-JP" alt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endParaRPr kumimoji="1" lang="ja-JP" altLang="en-US" sz="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667A3F08-BE4E-454A-ABFE-EA8DCA917FC4}"/>
              </a:ext>
            </a:extLst>
          </p:cNvPr>
          <p:cNvSpPr/>
          <p:nvPr/>
        </p:nvSpPr>
        <p:spPr>
          <a:xfrm>
            <a:off x="3920011" y="4918809"/>
            <a:ext cx="66492" cy="1269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8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2-37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Rotasi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Ketika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Berbelok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325" y="2133917"/>
            <a:ext cx="3689350" cy="25901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hal.69/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hal.30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708508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Pengoperasian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Menjalankan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Mengemudikan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Pengetahuannya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47CE3D-0A90-4CAB-A75A-95D4DA6F6E3F}"/>
              </a:ext>
            </a:extLst>
          </p:cNvPr>
          <p:cNvSpPr/>
          <p:nvPr/>
        </p:nvSpPr>
        <p:spPr>
          <a:xfrm>
            <a:off x="2823587" y="2133917"/>
            <a:ext cx="1215850" cy="16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D7F5AA-9498-4BDF-A399-DF71F38EFBBF}"/>
              </a:ext>
            </a:extLst>
          </p:cNvPr>
          <p:cNvSpPr txBox="1"/>
          <p:nvPr/>
        </p:nvSpPr>
        <p:spPr>
          <a:xfrm>
            <a:off x="2823587" y="1964220"/>
            <a:ext cx="137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truk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FF9A77-23BD-4987-8646-62D914E6F340}"/>
              </a:ext>
            </a:extLst>
          </p:cNvPr>
          <p:cNvSpPr/>
          <p:nvPr/>
        </p:nvSpPr>
        <p:spPr>
          <a:xfrm>
            <a:off x="4652387" y="2034791"/>
            <a:ext cx="1482044" cy="266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7DC7B5-60D6-4931-B97F-818C9BAE24D9}"/>
              </a:ext>
            </a:extLst>
          </p:cNvPr>
          <p:cNvSpPr txBox="1"/>
          <p:nvPr/>
        </p:nvSpPr>
        <p:spPr>
          <a:xfrm>
            <a:off x="4386899" y="2094384"/>
            <a:ext cx="201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8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937" y="2005647"/>
            <a:ext cx="4302125" cy="28467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09568" y="489377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Gambar 2-38 </a:t>
            </a:r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Parkir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hal.71/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hal.32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Pengetahuan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Memarkir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Berhenti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Sebentar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Selesai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7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78296"/>
          <a:stretch/>
        </p:blipFill>
        <p:spPr>
          <a:xfrm>
            <a:off x="857250" y="2558845"/>
            <a:ext cx="7429500" cy="24342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094DA05-ADD5-488D-AE23-B76665CEB084}"/>
              </a:ext>
            </a:extLst>
          </p:cNvPr>
          <p:cNvSpPr/>
          <p:nvPr/>
        </p:nvSpPr>
        <p:spPr>
          <a:xfrm>
            <a:off x="4218039" y="2558845"/>
            <a:ext cx="3760838" cy="37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0E8441-C3C2-41DC-A6A3-BC8700102DC2}"/>
              </a:ext>
            </a:extLst>
          </p:cNvPr>
          <p:cNvSpPr txBox="1"/>
          <p:nvPr/>
        </p:nvSpPr>
        <p:spPr>
          <a:xfrm>
            <a:off x="4048431" y="2580967"/>
            <a:ext cx="437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mengemudi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ceroboh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5F2C670-EC78-4983-A96B-F9DDF57701B3}"/>
              </a:ext>
            </a:extLst>
          </p:cNvPr>
          <p:cNvSpPr/>
          <p:nvPr/>
        </p:nvSpPr>
        <p:spPr>
          <a:xfrm>
            <a:off x="4483509" y="3000675"/>
            <a:ext cx="3672322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7E861C-6B35-4F7D-8344-CC57EFEA8684}"/>
              </a:ext>
            </a:extLst>
          </p:cNvPr>
          <p:cNvSpPr txBox="1"/>
          <p:nvPr/>
        </p:nvSpPr>
        <p:spPr>
          <a:xfrm>
            <a:off x="4350774" y="3000675"/>
            <a:ext cx="41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Berhati-hati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mengemudi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 Tindakan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ceroboh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sekecil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apapun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kecelakaan</a:t>
            </a:r>
            <a:r>
              <a: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fatal.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21703" b="52861"/>
          <a:stretch/>
        </p:blipFill>
        <p:spPr>
          <a:xfrm>
            <a:off x="947654" y="2174582"/>
            <a:ext cx="7429500" cy="28528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616AC7-8EDF-4745-AC3F-1BBB6B840BC2}"/>
              </a:ext>
            </a:extLst>
          </p:cNvPr>
          <p:cNvSpPr/>
          <p:nvPr/>
        </p:nvSpPr>
        <p:spPr>
          <a:xfrm>
            <a:off x="4309607" y="2512612"/>
            <a:ext cx="3713259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7E5BF6-3504-4751-8D3A-E22FE914BCB8}"/>
              </a:ext>
            </a:extLst>
          </p:cNvPr>
          <p:cNvSpPr txBox="1"/>
          <p:nvPr/>
        </p:nvSpPr>
        <p:spPr>
          <a:xfrm>
            <a:off x="4091400" y="2580602"/>
            <a:ext cx="450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mengemudi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lalai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C677AF-7601-4168-9987-5ED34A548BF6}"/>
              </a:ext>
            </a:extLst>
          </p:cNvPr>
          <p:cNvSpPr/>
          <p:nvPr/>
        </p:nvSpPr>
        <p:spPr>
          <a:xfrm>
            <a:off x="4675367" y="2949934"/>
            <a:ext cx="3565706" cy="173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E3B725-A8A3-4923-8A9E-547DA85AD549}"/>
              </a:ext>
            </a:extLst>
          </p:cNvPr>
          <p:cNvSpPr txBox="1"/>
          <p:nvPr/>
        </p:nvSpPr>
        <p:spPr>
          <a:xfrm>
            <a:off x="4392572" y="2953960"/>
            <a:ext cx="4151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Mengemudi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lalai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kecelakaan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berhati-hati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mendekati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1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Ringkasan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tentang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i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Excavator Loader</a:t>
            </a:r>
            <a:endParaRPr kumimoji="1" lang="ja-JP" altLang="en-US" sz="2800" i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29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48552" b="23315"/>
          <a:stretch/>
        </p:blipFill>
        <p:spPr>
          <a:xfrm>
            <a:off x="862011" y="1613648"/>
            <a:ext cx="7429500" cy="3155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24027" y="6373724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A3BCDF2-1C83-40B2-8E0A-7F0D54DD37BE}"/>
              </a:ext>
            </a:extLst>
          </p:cNvPr>
          <p:cNvSpPr/>
          <p:nvPr/>
        </p:nvSpPr>
        <p:spPr>
          <a:xfrm>
            <a:off x="4389120" y="2072640"/>
            <a:ext cx="4023360" cy="94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1B2A20-884C-455A-9E41-44D4E23D6CB4}"/>
              </a:ext>
            </a:extLst>
          </p:cNvPr>
          <p:cNvSpPr txBox="1"/>
          <p:nvPr/>
        </p:nvSpPr>
        <p:spPr>
          <a:xfrm>
            <a:off x="4148820" y="2362591"/>
            <a:ext cx="45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Periksa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terlebih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dahulu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CC6BA8C-1862-4BC9-8A45-5D1700D34EAE}"/>
              </a:ext>
            </a:extLst>
          </p:cNvPr>
          <p:cNvSpPr/>
          <p:nvPr/>
        </p:nvSpPr>
        <p:spPr>
          <a:xfrm>
            <a:off x="1828800" y="2448447"/>
            <a:ext cx="1436914" cy="56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D0C2E3-839E-483D-8A09-3936928F4E08}"/>
              </a:ext>
            </a:extLst>
          </p:cNvPr>
          <p:cNvSpPr txBox="1"/>
          <p:nvPr/>
        </p:nvSpPr>
        <p:spPr>
          <a:xfrm>
            <a:off x="1828800" y="2605573"/>
            <a:ext cx="1532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3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76556"/>
          <a:stretch/>
        </p:blipFill>
        <p:spPr>
          <a:xfrm>
            <a:off x="862011" y="1967113"/>
            <a:ext cx="7429500" cy="262940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FF0D7B-D75B-4ADF-AC93-A2668AF2F83F}"/>
              </a:ext>
            </a:extLst>
          </p:cNvPr>
          <p:cNvSpPr/>
          <p:nvPr/>
        </p:nvSpPr>
        <p:spPr>
          <a:xfrm>
            <a:off x="4293326" y="2577737"/>
            <a:ext cx="3998185" cy="85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2A3916-A269-46D7-B8D0-98307E8C50C4}"/>
              </a:ext>
            </a:extLst>
          </p:cNvPr>
          <p:cNvSpPr txBox="1"/>
          <p:nvPr/>
        </p:nvSpPr>
        <p:spPr>
          <a:xfrm>
            <a:off x="4122694" y="2627764"/>
            <a:ext cx="45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menaikkan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bucket.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1C0DC2-7AFC-4FE4-98F5-4AD28E1A4BE7}"/>
              </a:ext>
            </a:extLst>
          </p:cNvPr>
          <p:cNvSpPr/>
          <p:nvPr/>
        </p:nvSpPr>
        <p:spPr>
          <a:xfrm>
            <a:off x="4590368" y="3551094"/>
            <a:ext cx="3701143" cy="85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4425A6-3877-458A-AE2D-F660B5B16773}"/>
              </a:ext>
            </a:extLst>
          </p:cNvPr>
          <p:cNvSpPr txBox="1"/>
          <p:nvPr/>
        </p:nvSpPr>
        <p:spPr>
          <a:xfrm>
            <a:off x="4216582" y="3305890"/>
            <a:ext cx="41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kecelakaan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fatal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berhenti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mendadak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4375"/>
          <a:stretch/>
        </p:blipFill>
        <p:spPr>
          <a:xfrm>
            <a:off x="837104" y="2320769"/>
            <a:ext cx="7229475" cy="28666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F4B900-E3CD-4BAF-9A53-86D705897399}"/>
              </a:ext>
            </a:extLst>
          </p:cNvPr>
          <p:cNvSpPr/>
          <p:nvPr/>
        </p:nvSpPr>
        <p:spPr>
          <a:xfrm>
            <a:off x="3892731" y="2320769"/>
            <a:ext cx="4173848" cy="91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96143C-0304-4AF7-B75F-EF0C29DAB24E}"/>
              </a:ext>
            </a:extLst>
          </p:cNvPr>
          <p:cNvSpPr txBox="1"/>
          <p:nvPr/>
        </p:nvSpPr>
        <p:spPr>
          <a:xfrm>
            <a:off x="4009482" y="2526682"/>
            <a:ext cx="45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mengangkat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bucket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terlalu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batas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wajar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FC97E96-E624-4C80-BD52-60B6A27B0F7D}"/>
              </a:ext>
            </a:extLst>
          </p:cNvPr>
          <p:cNvSpPr/>
          <p:nvPr/>
        </p:nvSpPr>
        <p:spPr>
          <a:xfrm>
            <a:off x="4451841" y="3295711"/>
            <a:ext cx="3751633" cy="114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7D55B7-B430-403F-BC55-56EE69A1D922}"/>
              </a:ext>
            </a:extLst>
          </p:cNvPr>
          <p:cNvSpPr txBox="1"/>
          <p:nvPr/>
        </p:nvSpPr>
        <p:spPr>
          <a:xfrm>
            <a:off x="4251821" y="3161768"/>
            <a:ext cx="41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Turunkan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bucket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melajulah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terlepas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tidaknya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muatan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6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269" b="47201"/>
          <a:stretch/>
        </p:blipFill>
        <p:spPr>
          <a:xfrm>
            <a:off x="844051" y="2134906"/>
            <a:ext cx="7229475" cy="296794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7FB057-4B34-4C37-81D1-7ECB4700F906}"/>
              </a:ext>
            </a:extLst>
          </p:cNvPr>
          <p:cNvSpPr/>
          <p:nvPr/>
        </p:nvSpPr>
        <p:spPr>
          <a:xfrm>
            <a:off x="4180114" y="2560320"/>
            <a:ext cx="4406537" cy="452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B12745-11C0-4F8D-B2D8-23A0B6E2AD4B}"/>
              </a:ext>
            </a:extLst>
          </p:cNvPr>
          <p:cNvSpPr txBox="1"/>
          <p:nvPr/>
        </p:nvSpPr>
        <p:spPr>
          <a:xfrm>
            <a:off x="4197531" y="2366835"/>
            <a:ext cx="45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Mengemudi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licin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1B1752-3DA3-4CAA-B8A1-789660BBFB13}"/>
              </a:ext>
            </a:extLst>
          </p:cNvPr>
          <p:cNvSpPr/>
          <p:nvPr/>
        </p:nvSpPr>
        <p:spPr>
          <a:xfrm>
            <a:off x="4284617" y="3013166"/>
            <a:ext cx="3892732" cy="831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C1827D-1F65-413D-BF23-96A8D8C42D87}"/>
              </a:ext>
            </a:extLst>
          </p:cNvPr>
          <p:cNvSpPr txBox="1"/>
          <p:nvPr/>
        </p:nvSpPr>
        <p:spPr>
          <a:xfrm>
            <a:off x="4307546" y="3013166"/>
            <a:ext cx="41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Hindari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berbelok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mengerem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mendadak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4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0996" b="23504"/>
          <a:stretch/>
        </p:blipFill>
        <p:spPr>
          <a:xfrm>
            <a:off x="962023" y="2192519"/>
            <a:ext cx="7229475" cy="2852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E0ED2C-AF8B-4B4B-A9D7-48FB43FA469D}"/>
              </a:ext>
            </a:extLst>
          </p:cNvPr>
          <p:cNvSpPr/>
          <p:nvPr/>
        </p:nvSpPr>
        <p:spPr>
          <a:xfrm>
            <a:off x="4180114" y="2621280"/>
            <a:ext cx="4011384" cy="47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38F61F-7FE5-468A-982B-E7FC28292BE1}"/>
              </a:ext>
            </a:extLst>
          </p:cNvPr>
          <p:cNvSpPr txBox="1"/>
          <p:nvPr/>
        </p:nvSpPr>
        <p:spPr>
          <a:xfrm>
            <a:off x="4180114" y="2537599"/>
            <a:ext cx="45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(7)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mengemudikan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lereng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curam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8A022AA-2F58-4D5C-A366-2FA0F81DAA35}"/>
              </a:ext>
            </a:extLst>
          </p:cNvPr>
          <p:cNvSpPr/>
          <p:nvPr/>
        </p:nvSpPr>
        <p:spPr>
          <a:xfrm>
            <a:off x="4432663" y="3183930"/>
            <a:ext cx="3892731" cy="869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1F701B-5A76-4384-9B9A-C94D2785AD13}"/>
              </a:ext>
            </a:extLst>
          </p:cNvPr>
          <p:cNvSpPr txBox="1"/>
          <p:nvPr/>
        </p:nvSpPr>
        <p:spPr>
          <a:xfrm>
            <a:off x="4356257" y="3223362"/>
            <a:ext cx="4151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tergelincir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terbalik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8943"/>
          <a:stretch/>
        </p:blipFill>
        <p:spPr>
          <a:xfrm>
            <a:off x="957262" y="2251164"/>
            <a:ext cx="7229475" cy="23556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49915B-90C4-4434-AA3F-BA6AD48D45FE}"/>
              </a:ext>
            </a:extLst>
          </p:cNvPr>
          <p:cNvSpPr/>
          <p:nvPr/>
        </p:nvSpPr>
        <p:spPr>
          <a:xfrm>
            <a:off x="4324350" y="2400300"/>
            <a:ext cx="32575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EF2D10-8FB0-45CC-BCA3-D73351BB9B0D}"/>
              </a:ext>
            </a:extLst>
          </p:cNvPr>
          <p:cNvSpPr txBox="1"/>
          <p:nvPr/>
        </p:nvSpPr>
        <p:spPr>
          <a:xfrm>
            <a:off x="3944716" y="2286684"/>
            <a:ext cx="45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(8)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Hati-hati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menangani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6CA11B-6286-482F-80DF-7938AA43D951}"/>
              </a:ext>
            </a:extLst>
          </p:cNvPr>
          <p:cNvSpPr/>
          <p:nvPr/>
        </p:nvSpPr>
        <p:spPr>
          <a:xfrm>
            <a:off x="4391025" y="2890069"/>
            <a:ext cx="4057650" cy="94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70EE0-CDF3-4020-818D-FF740F0B5902}"/>
              </a:ext>
            </a:extLst>
          </p:cNvPr>
          <p:cNvSpPr txBox="1"/>
          <p:nvPr/>
        </p:nvSpPr>
        <p:spPr>
          <a:xfrm>
            <a:off x="3944716" y="2926166"/>
            <a:ext cx="41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mendekati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berbahaya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9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59352"/>
          <a:stretch/>
        </p:blipFill>
        <p:spPr>
          <a:xfrm>
            <a:off x="942455" y="1452042"/>
            <a:ext cx="7415213" cy="41930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3B3103-9C39-416A-95A7-AE21DC33CF9A}"/>
              </a:ext>
            </a:extLst>
          </p:cNvPr>
          <p:cNvSpPr/>
          <p:nvPr/>
        </p:nvSpPr>
        <p:spPr>
          <a:xfrm>
            <a:off x="4223657" y="1737483"/>
            <a:ext cx="4389120" cy="1593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C8214A-0114-4C09-8C5C-A18EBF971F30}"/>
              </a:ext>
            </a:extLst>
          </p:cNvPr>
          <p:cNvSpPr/>
          <p:nvPr/>
        </p:nvSpPr>
        <p:spPr>
          <a:xfrm>
            <a:off x="4380411" y="3428999"/>
            <a:ext cx="3977257" cy="189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0139B4-6FFB-49DB-A764-B04F9CAAC163}"/>
              </a:ext>
            </a:extLst>
          </p:cNvPr>
          <p:cNvSpPr txBox="1"/>
          <p:nvPr/>
        </p:nvSpPr>
        <p:spPr>
          <a:xfrm>
            <a:off x="4223657" y="1758697"/>
            <a:ext cx="4151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(9) </a:t>
            </a:r>
            <a:r>
              <a: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naik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lakukan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badan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menghadap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berpegangan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penganan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pijakan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➁　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loncat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naik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③　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naik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sambil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memengang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Berhati-hatilah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tersangkut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sengaja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1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46374" b="30860"/>
          <a:stretch/>
        </p:blipFill>
        <p:spPr>
          <a:xfrm>
            <a:off x="869154" y="2328262"/>
            <a:ext cx="7415213" cy="23484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hal.36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69E8E6-6A6B-4BE5-AA3C-DD36122FE70B}"/>
              </a:ext>
            </a:extLst>
          </p:cNvPr>
          <p:cNvSpPr/>
          <p:nvPr/>
        </p:nvSpPr>
        <p:spPr>
          <a:xfrm>
            <a:off x="4197531" y="2682240"/>
            <a:ext cx="3448595" cy="3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5A658D-8EF6-42C2-9118-80BAE829A4A0}"/>
              </a:ext>
            </a:extLst>
          </p:cNvPr>
          <p:cNvSpPr txBox="1"/>
          <p:nvPr/>
        </p:nvSpPr>
        <p:spPr>
          <a:xfrm>
            <a:off x="3970842" y="2410378"/>
            <a:ext cx="45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(10)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Berhati-hatilah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halangan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hambatan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6A9D5E-B28B-4431-9C3C-5564B8FFE240}"/>
              </a:ext>
            </a:extLst>
          </p:cNvPr>
          <p:cNvSpPr/>
          <p:nvPr/>
        </p:nvSpPr>
        <p:spPr>
          <a:xfrm>
            <a:off x="4389120" y="3056709"/>
            <a:ext cx="3895247" cy="148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7BF2C8-31C6-4F48-B1B9-75D861438353}"/>
              </a:ext>
            </a:extLst>
          </p:cNvPr>
          <p:cNvSpPr txBox="1"/>
          <p:nvPr/>
        </p:nvSpPr>
        <p:spPr>
          <a:xfrm>
            <a:off x="3970842" y="3045823"/>
            <a:ext cx="41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Kemudikan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rotasikan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agar bucket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bersentuhan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hambatan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4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4308"/>
          <a:stretch/>
        </p:blipFill>
        <p:spPr>
          <a:xfrm>
            <a:off x="869154" y="2293737"/>
            <a:ext cx="7415213" cy="2650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93105" y="6390028"/>
            <a:ext cx="397257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hal.36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1DF576-6016-45DF-9ED6-242428891C3C}"/>
              </a:ext>
            </a:extLst>
          </p:cNvPr>
          <p:cNvSpPr/>
          <p:nvPr/>
        </p:nvSpPr>
        <p:spPr>
          <a:xfrm>
            <a:off x="3979818" y="2527360"/>
            <a:ext cx="3918857" cy="56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510E18-63E2-48DC-B2E8-6B6C564CDADC}"/>
              </a:ext>
            </a:extLst>
          </p:cNvPr>
          <p:cNvSpPr txBox="1"/>
          <p:nvPr/>
        </p:nvSpPr>
        <p:spPr>
          <a:xfrm>
            <a:off x="3979818" y="2370217"/>
            <a:ext cx="450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(11)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malam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025BB3-E692-47D9-B2A7-19E4F296A792}"/>
              </a:ext>
            </a:extLst>
          </p:cNvPr>
          <p:cNvSpPr/>
          <p:nvPr/>
        </p:nvSpPr>
        <p:spPr>
          <a:xfrm>
            <a:off x="4450080" y="3093418"/>
            <a:ext cx="4033697" cy="125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B77AEF-EF2C-42B5-8420-4F61B2750C43}"/>
              </a:ext>
            </a:extLst>
          </p:cNvPr>
          <p:cNvSpPr txBox="1"/>
          <p:nvPr/>
        </p:nvSpPr>
        <p:spPr>
          <a:xfrm>
            <a:off x="3979818" y="2810389"/>
            <a:ext cx="41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Melajulah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pencahayaan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bagus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malam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pandang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penglihatan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siang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9335"/>
          <a:stretch/>
        </p:blipFill>
        <p:spPr>
          <a:xfrm>
            <a:off x="868085" y="2331818"/>
            <a:ext cx="7286625" cy="24210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615B9D-8431-4C4E-B20B-41E15579F499}"/>
              </a:ext>
            </a:extLst>
          </p:cNvPr>
          <p:cNvSpPr/>
          <p:nvPr/>
        </p:nvSpPr>
        <p:spPr>
          <a:xfrm>
            <a:off x="4049486" y="2331818"/>
            <a:ext cx="4226429" cy="73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10FF4F-B8FE-4054-9B95-10DBD3AFB92C}"/>
              </a:ext>
            </a:extLst>
          </p:cNvPr>
          <p:cNvSpPr txBox="1"/>
          <p:nvPr/>
        </p:nvSpPr>
        <p:spPr>
          <a:xfrm>
            <a:off x="3979818" y="2419086"/>
            <a:ext cx="468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(12)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biarkan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bucket yang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terangkat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4303F0-581F-4C77-8534-85FEE3CBB0B7}"/>
              </a:ext>
            </a:extLst>
          </p:cNvPr>
          <p:cNvSpPr/>
          <p:nvPr/>
        </p:nvSpPr>
        <p:spPr>
          <a:xfrm>
            <a:off x="4324620" y="3028069"/>
            <a:ext cx="4093029" cy="112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0C0C95-BE62-4336-8965-4598C5814475}"/>
              </a:ext>
            </a:extLst>
          </p:cNvPr>
          <p:cNvSpPr txBox="1"/>
          <p:nvPr/>
        </p:nvSpPr>
        <p:spPr>
          <a:xfrm>
            <a:off x="4191220" y="3065417"/>
            <a:ext cx="41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Ketika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mengoperasikan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bucket,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kecelakaan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fatal.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28" y="1759504"/>
            <a:ext cx="3352800" cy="217741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551" y="1626153"/>
            <a:ext cx="3308350" cy="24441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4828" y="4929809"/>
            <a:ext cx="342668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1-1</a:t>
            </a:r>
            <a:r>
              <a:rPr lang="ja-JP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</a:t>
            </a:r>
            <a:r>
              <a:rPr lang="ja-JP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lang="ja-JP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7294" y="4929808"/>
            <a:ext cx="332187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1-2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Definisi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dan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Ciri-Ciri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Excavator</a:t>
            </a:r>
            <a:r>
              <a:rPr kumimoji="1" lang="ja-JP" altLang="en-US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Loader</a:t>
            </a:r>
            <a:endParaRPr kumimoji="1" lang="ja-JP" altLang="en-US" sz="2400" i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1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043" b="52707"/>
          <a:stretch/>
        </p:blipFill>
        <p:spPr>
          <a:xfrm>
            <a:off x="933448" y="2366857"/>
            <a:ext cx="7286625" cy="24895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6E2DC-71F0-4A6D-A4D0-9CCCA35EF6A2}"/>
              </a:ext>
            </a:extLst>
          </p:cNvPr>
          <p:cNvSpPr/>
          <p:nvPr/>
        </p:nvSpPr>
        <p:spPr>
          <a:xfrm>
            <a:off x="4267200" y="2508069"/>
            <a:ext cx="3952873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61A6E7-36B2-4E81-BF44-158BA1B80C43}"/>
              </a:ext>
            </a:extLst>
          </p:cNvPr>
          <p:cNvSpPr txBox="1"/>
          <p:nvPr/>
        </p:nvSpPr>
        <p:spPr>
          <a:xfrm>
            <a:off x="4110447" y="2419086"/>
            <a:ext cx="468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(13)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Pahami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sepenuhnya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peforma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0000E8-4CA5-4B2C-97EF-E3C113201A35}"/>
              </a:ext>
            </a:extLst>
          </p:cNvPr>
          <p:cNvSpPr/>
          <p:nvPr/>
        </p:nvSpPr>
        <p:spPr>
          <a:xfrm>
            <a:off x="4389120" y="3239589"/>
            <a:ext cx="3952873" cy="139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A66689-8784-467D-BF88-D8FE6CB88CA9}"/>
              </a:ext>
            </a:extLst>
          </p:cNvPr>
          <p:cNvSpPr txBox="1"/>
          <p:nvPr/>
        </p:nvSpPr>
        <p:spPr>
          <a:xfrm>
            <a:off x="4191220" y="3065417"/>
            <a:ext cx="41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Berhati-hatilah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overload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rentan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muatan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2147" b="24766"/>
          <a:stretch/>
        </p:blipFill>
        <p:spPr>
          <a:xfrm>
            <a:off x="933448" y="2028585"/>
            <a:ext cx="7286625" cy="27048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14C3F0-F302-4E24-857A-7525878AD666}"/>
              </a:ext>
            </a:extLst>
          </p:cNvPr>
          <p:cNvSpPr/>
          <p:nvPr/>
        </p:nvSpPr>
        <p:spPr>
          <a:xfrm>
            <a:off x="4075611" y="2569029"/>
            <a:ext cx="4371703" cy="59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CB9B8D-C6A0-4FE7-A649-E28B859988A6}"/>
              </a:ext>
            </a:extLst>
          </p:cNvPr>
          <p:cNvSpPr txBox="1"/>
          <p:nvPr/>
        </p:nvSpPr>
        <p:spPr>
          <a:xfrm>
            <a:off x="4075611" y="2513247"/>
            <a:ext cx="468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(14)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memuat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sebelah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0753E2-B8D2-4EA5-9AA8-42802C888A92}"/>
              </a:ext>
            </a:extLst>
          </p:cNvPr>
          <p:cNvSpPr/>
          <p:nvPr/>
        </p:nvSpPr>
        <p:spPr>
          <a:xfrm>
            <a:off x="4275909" y="3159578"/>
            <a:ext cx="3934643" cy="918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0D1020-47BB-455B-99CC-58CC0FD34D19}"/>
              </a:ext>
            </a:extLst>
          </p:cNvPr>
          <p:cNvSpPr txBox="1"/>
          <p:nvPr/>
        </p:nvSpPr>
        <p:spPr>
          <a:xfrm>
            <a:off x="4146437" y="3124068"/>
            <a:ext cx="423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stabil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berpengaruh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1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5758"/>
          <a:stretch/>
        </p:blipFill>
        <p:spPr>
          <a:xfrm>
            <a:off x="933448" y="1705855"/>
            <a:ext cx="7286625" cy="28401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Tindakan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Peringatan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Mengemudi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845D82-8C69-4539-A010-FAAF21FB4C22}"/>
              </a:ext>
            </a:extLst>
          </p:cNvPr>
          <p:cNvSpPr/>
          <p:nvPr/>
        </p:nvSpPr>
        <p:spPr>
          <a:xfrm>
            <a:off x="4241074" y="2351314"/>
            <a:ext cx="4127863" cy="59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5AA2BB-D350-4259-B87E-16C0AD75FFB3}"/>
              </a:ext>
            </a:extLst>
          </p:cNvPr>
          <p:cNvSpPr txBox="1"/>
          <p:nvPr/>
        </p:nvSpPr>
        <p:spPr>
          <a:xfrm>
            <a:off x="4279020" y="2248642"/>
            <a:ext cx="468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(15)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Berhati-hatilah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berkendara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lereng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E2853F-D18E-4B03-A852-C1B8AFCEDC42}"/>
              </a:ext>
            </a:extLst>
          </p:cNvPr>
          <p:cNvSpPr/>
          <p:nvPr/>
        </p:nvSpPr>
        <p:spPr>
          <a:xfrm>
            <a:off x="4484914" y="2941863"/>
            <a:ext cx="3979817" cy="81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73ED91-EAF9-4B0C-8DEC-5600D0B28D79}"/>
              </a:ext>
            </a:extLst>
          </p:cNvPr>
          <p:cNvSpPr txBox="1"/>
          <p:nvPr/>
        </p:nvSpPr>
        <p:spPr>
          <a:xfrm>
            <a:off x="4313059" y="2848658"/>
            <a:ext cx="423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Berkendaralah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menghadap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menanjak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menghadap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menuruni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lereng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muatan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8992ACA-8FA9-44ED-AA24-8CC13A533A07}"/>
              </a:ext>
            </a:extLst>
          </p:cNvPr>
          <p:cNvSpPr/>
          <p:nvPr/>
        </p:nvSpPr>
        <p:spPr>
          <a:xfrm>
            <a:off x="4418981" y="3776275"/>
            <a:ext cx="397110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822CD6-AC2C-466B-9013-03BFBA403881}"/>
              </a:ext>
            </a:extLst>
          </p:cNvPr>
          <p:cNvSpPr txBox="1"/>
          <p:nvPr/>
        </p:nvSpPr>
        <p:spPr>
          <a:xfrm>
            <a:off x="4313059" y="3638770"/>
            <a:ext cx="423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Berkendaralah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menghadap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melewati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tanjakkan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menghadap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menuruni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lereng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bermuatan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827088B-8AC1-4113-A85B-71DA7834FF05}"/>
              </a:ext>
            </a:extLst>
          </p:cNvPr>
          <p:cNvSpPr/>
          <p:nvPr/>
        </p:nvSpPr>
        <p:spPr>
          <a:xfrm>
            <a:off x="3281082" y="3281082"/>
            <a:ext cx="459674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DC988B1-70EE-4903-86DA-2BC9BF0A14FA}"/>
              </a:ext>
            </a:extLst>
          </p:cNvPr>
          <p:cNvSpPr/>
          <p:nvPr/>
        </p:nvSpPr>
        <p:spPr>
          <a:xfrm rot="960315">
            <a:off x="1102659" y="2114170"/>
            <a:ext cx="459674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D1BC1D-736A-4957-AE83-1105B1AD8C21}"/>
              </a:ext>
            </a:extLst>
          </p:cNvPr>
          <p:cNvSpPr txBox="1"/>
          <p:nvPr/>
        </p:nvSpPr>
        <p:spPr>
          <a:xfrm rot="1597729">
            <a:off x="3268511" y="3344163"/>
            <a:ext cx="87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4E1C6D-48DD-478D-BC66-ABBCFC17992D}"/>
              </a:ext>
            </a:extLst>
          </p:cNvPr>
          <p:cNvSpPr txBox="1"/>
          <p:nvPr/>
        </p:nvSpPr>
        <p:spPr>
          <a:xfrm rot="1830155">
            <a:off x="1606124" y="2212816"/>
            <a:ext cx="87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Naik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0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Jilid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3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Pengetahuan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tentang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Struktur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Handling Excavator Loader dan Cara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Penanganannya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1 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Struktur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175" y="4744702"/>
            <a:ext cx="340454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Gambar 3-1 </a:t>
            </a:r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Excavator Loader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26517" y="1485877"/>
            <a:ext cx="3404540" cy="26206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hal.79/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hal.38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handling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BCD9829-216F-46B2-A0C5-84D14CEF92B9}"/>
              </a:ext>
            </a:extLst>
          </p:cNvPr>
          <p:cNvSpPr/>
          <p:nvPr/>
        </p:nvSpPr>
        <p:spPr>
          <a:xfrm>
            <a:off x="3271704" y="3699485"/>
            <a:ext cx="2671482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C17099-4EB3-4AEA-9F35-DF9F28531D8C}"/>
              </a:ext>
            </a:extLst>
          </p:cNvPr>
          <p:cNvSpPr txBox="1"/>
          <p:nvPr/>
        </p:nvSpPr>
        <p:spPr>
          <a:xfrm>
            <a:off x="3137648" y="3699485"/>
            <a:ext cx="3287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➀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Lift arm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➁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piston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 bracket</a:t>
            </a:r>
          </a:p>
          <a:p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➃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➄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Dump cylinder bracket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➅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dump</a:t>
            </a:r>
          </a:p>
          <a:p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➆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lift /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74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3629" y="5609739"/>
            <a:ext cx="587601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3-2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Excavator Loader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6971" y="2690716"/>
            <a:ext cx="4180840" cy="27552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hal.81/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hal.39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handling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7909" y="2273242"/>
            <a:ext cx="3790729" cy="269126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E33F994-417C-4F84-AF2A-971E589BCF02}"/>
              </a:ext>
            </a:extLst>
          </p:cNvPr>
          <p:cNvSpPr/>
          <p:nvPr/>
        </p:nvSpPr>
        <p:spPr>
          <a:xfrm>
            <a:off x="484094" y="4560815"/>
            <a:ext cx="3734544" cy="59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25338F-3091-43E5-8E39-C870781BFC8C}"/>
              </a:ext>
            </a:extLst>
          </p:cNvPr>
          <p:cNvSpPr txBox="1"/>
          <p:nvPr/>
        </p:nvSpPr>
        <p:spPr>
          <a:xfrm>
            <a:off x="385108" y="4639700"/>
            <a:ext cx="3932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➀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Lift arm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➁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piston A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 bracket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➃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➄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Dump cylinder bracket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➅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dump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➆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lift /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en-US" altLang="ja-JP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➇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Reach arm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⑨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piston B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⑩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Bell crank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⑪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Reach cylinder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2593" y="5223857"/>
            <a:ext cx="303875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3-3 Diagram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Excavator Loader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573" y="1577299"/>
            <a:ext cx="3852269" cy="2900279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33363" y="1400699"/>
            <a:ext cx="3039110" cy="35179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42063" y="531618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3-4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hal.40 - 41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Hidraulik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62BD55-8F7D-41EC-BD1A-30591FE839A3}"/>
              </a:ext>
            </a:extLst>
          </p:cNvPr>
          <p:cNvSpPr/>
          <p:nvPr/>
        </p:nvSpPr>
        <p:spPr>
          <a:xfrm>
            <a:off x="5619135" y="2905432"/>
            <a:ext cx="191730" cy="870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E1826D-6872-49AD-A818-71278F634C06}"/>
              </a:ext>
            </a:extLst>
          </p:cNvPr>
          <p:cNvSpPr txBox="1"/>
          <p:nvPr/>
        </p:nvSpPr>
        <p:spPr>
          <a:xfrm rot="5400000">
            <a:off x="5023902" y="3399507"/>
            <a:ext cx="1467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17ABEB-96DB-4F61-AC09-84C8D4004C8D}"/>
              </a:ext>
            </a:extLst>
          </p:cNvPr>
          <p:cNvSpPr/>
          <p:nvPr/>
        </p:nvSpPr>
        <p:spPr>
          <a:xfrm>
            <a:off x="6990735" y="1859926"/>
            <a:ext cx="1268362" cy="59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1E4A70-C79B-47CF-B1D9-DC112A1A84C6}"/>
              </a:ext>
            </a:extLst>
          </p:cNvPr>
          <p:cNvSpPr txBox="1"/>
          <p:nvPr/>
        </p:nvSpPr>
        <p:spPr>
          <a:xfrm>
            <a:off x="6952918" y="1924367"/>
            <a:ext cx="137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Control valve </a:t>
            </a:r>
          </a:p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Switching valve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FFB2051-E121-4D37-B3F2-8218F932281D}"/>
              </a:ext>
            </a:extLst>
          </p:cNvPr>
          <p:cNvSpPr/>
          <p:nvPr/>
        </p:nvSpPr>
        <p:spPr>
          <a:xfrm>
            <a:off x="4231341" y="3310965"/>
            <a:ext cx="197224" cy="59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E0E4A0-B86A-4B52-8AEA-C5387F0EC02F}"/>
              </a:ext>
            </a:extLst>
          </p:cNvPr>
          <p:cNvSpPr txBox="1"/>
          <p:nvPr/>
        </p:nvSpPr>
        <p:spPr>
          <a:xfrm rot="5400000">
            <a:off x="3808937" y="3525972"/>
            <a:ext cx="948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0E603D-9D92-4554-B32F-B298DE612EAB}"/>
              </a:ext>
            </a:extLst>
          </p:cNvPr>
          <p:cNvSpPr/>
          <p:nvPr/>
        </p:nvSpPr>
        <p:spPr>
          <a:xfrm>
            <a:off x="4081929" y="2155199"/>
            <a:ext cx="270913" cy="79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652ECD5-7211-4094-99C4-3EF51113B596}"/>
              </a:ext>
            </a:extLst>
          </p:cNvPr>
          <p:cNvSpPr txBox="1"/>
          <p:nvPr/>
        </p:nvSpPr>
        <p:spPr>
          <a:xfrm rot="5400000">
            <a:off x="3847979" y="2385034"/>
            <a:ext cx="82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20455AD-3581-4723-845B-4CF1A12E4F2E}"/>
              </a:ext>
            </a:extLst>
          </p:cNvPr>
          <p:cNvSpPr/>
          <p:nvPr/>
        </p:nvSpPr>
        <p:spPr>
          <a:xfrm>
            <a:off x="3227294" y="1859926"/>
            <a:ext cx="338555" cy="822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CC7573-39E0-48FA-9AF4-366D1813FABF}"/>
              </a:ext>
            </a:extLst>
          </p:cNvPr>
          <p:cNvSpPr txBox="1"/>
          <p:nvPr/>
        </p:nvSpPr>
        <p:spPr>
          <a:xfrm rot="5400000">
            <a:off x="2886363" y="2225950"/>
            <a:ext cx="102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Control valve 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switching valve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1ED3AF4-C886-427D-BE43-4BA2812D5AD2}"/>
              </a:ext>
            </a:extLst>
          </p:cNvPr>
          <p:cNvSpPr/>
          <p:nvPr/>
        </p:nvSpPr>
        <p:spPr>
          <a:xfrm>
            <a:off x="1756210" y="2611187"/>
            <a:ext cx="215444" cy="58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DBC9EB-6D55-4B25-8FB0-DB1D90390835}"/>
              </a:ext>
            </a:extLst>
          </p:cNvPr>
          <p:cNvSpPr txBox="1"/>
          <p:nvPr/>
        </p:nvSpPr>
        <p:spPr>
          <a:xfrm rot="5400000">
            <a:off x="1452623" y="2796346"/>
            <a:ext cx="82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lift /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D04323A-4685-4B96-9367-F1B4E8168808}"/>
              </a:ext>
            </a:extLst>
          </p:cNvPr>
          <p:cNvSpPr/>
          <p:nvPr/>
        </p:nvSpPr>
        <p:spPr>
          <a:xfrm>
            <a:off x="1230861" y="2682544"/>
            <a:ext cx="215445" cy="517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C27F53B-803B-4E27-970E-A0C4AC4CB419}"/>
              </a:ext>
            </a:extLst>
          </p:cNvPr>
          <p:cNvSpPr txBox="1"/>
          <p:nvPr/>
        </p:nvSpPr>
        <p:spPr>
          <a:xfrm rot="5400000">
            <a:off x="935355" y="2858163"/>
            <a:ext cx="82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lift /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44C5564-528A-4CB9-BF5E-FDEAF5AF1BDE}"/>
              </a:ext>
            </a:extLst>
          </p:cNvPr>
          <p:cNvSpPr/>
          <p:nvPr/>
        </p:nvSpPr>
        <p:spPr>
          <a:xfrm>
            <a:off x="500573" y="2804274"/>
            <a:ext cx="97074" cy="506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88D9BB2-3372-4372-9649-5F041EC1E6C7}"/>
              </a:ext>
            </a:extLst>
          </p:cNvPr>
          <p:cNvSpPr/>
          <p:nvPr/>
        </p:nvSpPr>
        <p:spPr>
          <a:xfrm>
            <a:off x="638438" y="2774092"/>
            <a:ext cx="144980" cy="333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4A0763-927E-4652-A2C2-C038F0FA89D3}"/>
              </a:ext>
            </a:extLst>
          </p:cNvPr>
          <p:cNvSpPr txBox="1"/>
          <p:nvPr/>
        </p:nvSpPr>
        <p:spPr>
          <a:xfrm rot="5400000">
            <a:off x="191251" y="2909970"/>
            <a:ext cx="822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dump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6E21BB-B5D3-4DCA-A302-D8AC9B7D4D46}"/>
              </a:ext>
            </a:extLst>
          </p:cNvPr>
          <p:cNvSpPr/>
          <p:nvPr/>
        </p:nvSpPr>
        <p:spPr>
          <a:xfrm>
            <a:off x="2378635" y="2395225"/>
            <a:ext cx="441922" cy="24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5B4114-21CD-4966-81DE-83A749E387A6}"/>
              </a:ext>
            </a:extLst>
          </p:cNvPr>
          <p:cNvSpPr txBox="1"/>
          <p:nvPr/>
        </p:nvSpPr>
        <p:spPr>
          <a:xfrm>
            <a:off x="2158984" y="2487754"/>
            <a:ext cx="1020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Reach cylinder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AEE816F-14B6-42D8-BA52-D39CE14C260B}"/>
              </a:ext>
            </a:extLst>
          </p:cNvPr>
          <p:cNvSpPr/>
          <p:nvPr/>
        </p:nvSpPr>
        <p:spPr>
          <a:xfrm>
            <a:off x="2045982" y="4215420"/>
            <a:ext cx="811042" cy="129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4DBAB5E-50EC-4B53-B544-940775D7C6FB}"/>
              </a:ext>
            </a:extLst>
          </p:cNvPr>
          <p:cNvSpPr txBox="1"/>
          <p:nvPr/>
        </p:nvSpPr>
        <p:spPr>
          <a:xfrm>
            <a:off x="1941296" y="4146645"/>
            <a:ext cx="1020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Reach cylinder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36C582C-E2D9-4018-9FDC-0E0AD3437664}"/>
              </a:ext>
            </a:extLst>
          </p:cNvPr>
          <p:cNvSpPr/>
          <p:nvPr/>
        </p:nvSpPr>
        <p:spPr>
          <a:xfrm>
            <a:off x="1802808" y="1631817"/>
            <a:ext cx="737192" cy="16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F63FD2F-F6DE-4B60-BB4A-8EEBA3C0843A}"/>
              </a:ext>
            </a:extLst>
          </p:cNvPr>
          <p:cNvSpPr txBox="1"/>
          <p:nvPr/>
        </p:nvSpPr>
        <p:spPr>
          <a:xfrm>
            <a:off x="1661197" y="1654409"/>
            <a:ext cx="1020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Tangki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21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722" y="5166707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3-5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Control Valve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Ganda /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0955" y="5166706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3-6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Control Valve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Reach Type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14" y="1430586"/>
            <a:ext cx="4032250" cy="339153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0902" y="1649550"/>
            <a:ext cx="3886200" cy="28263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hal.41 - 42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Hidraulik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5A143A-621D-4E6F-94FC-965F2A351813}"/>
              </a:ext>
            </a:extLst>
          </p:cNvPr>
          <p:cNvSpPr/>
          <p:nvPr/>
        </p:nvSpPr>
        <p:spPr>
          <a:xfrm>
            <a:off x="420329" y="3016045"/>
            <a:ext cx="582561" cy="28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5E3312-FFB9-4CC1-A258-592F7578CCF1}"/>
              </a:ext>
            </a:extLst>
          </p:cNvPr>
          <p:cNvSpPr txBox="1"/>
          <p:nvPr/>
        </p:nvSpPr>
        <p:spPr>
          <a:xfrm>
            <a:off x="479091" y="2956100"/>
            <a:ext cx="104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pengaman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B26AE2-BAFD-4E56-8A96-82EC51FF88FD}"/>
              </a:ext>
            </a:extLst>
          </p:cNvPr>
          <p:cNvSpPr/>
          <p:nvPr/>
        </p:nvSpPr>
        <p:spPr>
          <a:xfrm>
            <a:off x="479091" y="2308123"/>
            <a:ext cx="1172728" cy="350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C2469C-B8BB-41C0-A8AE-A62A40B5034E}"/>
              </a:ext>
            </a:extLst>
          </p:cNvPr>
          <p:cNvSpPr txBox="1"/>
          <p:nvPr/>
        </p:nvSpPr>
        <p:spPr>
          <a:xfrm>
            <a:off x="597327" y="2248178"/>
            <a:ext cx="1253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Tuas lift /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A298C39-BA09-4D3D-805A-8570F1F48B35}"/>
              </a:ext>
            </a:extLst>
          </p:cNvPr>
          <p:cNvSpPr/>
          <p:nvPr/>
        </p:nvSpPr>
        <p:spPr>
          <a:xfrm>
            <a:off x="796898" y="2027903"/>
            <a:ext cx="1054255" cy="22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5AD562-6550-4D6C-A1BC-F3E90E1CB5ED}"/>
              </a:ext>
            </a:extLst>
          </p:cNvPr>
          <p:cNvSpPr txBox="1"/>
          <p:nvPr/>
        </p:nvSpPr>
        <p:spPr>
          <a:xfrm>
            <a:off x="1235269" y="2001957"/>
            <a:ext cx="1253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Tuas dump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A81606-3AF5-4654-9C69-B5B91223A91D}"/>
              </a:ext>
            </a:extLst>
          </p:cNvPr>
          <p:cNvSpPr/>
          <p:nvPr/>
        </p:nvSpPr>
        <p:spPr>
          <a:xfrm>
            <a:off x="1769806" y="1777181"/>
            <a:ext cx="1061884" cy="190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1943F1-2CD9-423D-A0B6-7FC0288A50A3}"/>
              </a:ext>
            </a:extLst>
          </p:cNvPr>
          <p:cNvSpPr txBox="1"/>
          <p:nvPr/>
        </p:nvSpPr>
        <p:spPr>
          <a:xfrm>
            <a:off x="1778499" y="1721737"/>
            <a:ext cx="1421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Menurunkan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D5A96BB-C903-4B42-9FE8-563107091337}"/>
              </a:ext>
            </a:extLst>
          </p:cNvPr>
          <p:cNvSpPr/>
          <p:nvPr/>
        </p:nvSpPr>
        <p:spPr>
          <a:xfrm>
            <a:off x="2877014" y="2892934"/>
            <a:ext cx="104759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9ED5A1-DAFE-4F04-A195-71DAD7DE19FB}"/>
              </a:ext>
            </a:extLst>
          </p:cNvPr>
          <p:cNvSpPr txBox="1"/>
          <p:nvPr/>
        </p:nvSpPr>
        <p:spPr>
          <a:xfrm>
            <a:off x="2778932" y="2857533"/>
            <a:ext cx="1421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Menaikkan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00EFE7C-1238-4E9E-B111-97C5A6E38795}"/>
              </a:ext>
            </a:extLst>
          </p:cNvPr>
          <p:cNvSpPr/>
          <p:nvPr/>
        </p:nvSpPr>
        <p:spPr>
          <a:xfrm>
            <a:off x="2588342" y="1430586"/>
            <a:ext cx="117987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E1F50F-9004-4ABF-938A-5FFA976F61D7}"/>
              </a:ext>
            </a:extLst>
          </p:cNvPr>
          <p:cNvSpPr txBox="1"/>
          <p:nvPr/>
        </p:nvSpPr>
        <p:spPr>
          <a:xfrm>
            <a:off x="2001085" y="1377071"/>
            <a:ext cx="142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Mencondongkan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CFFC4-460A-4ED7-B05D-47FF2B5DC203}"/>
              </a:ext>
            </a:extLst>
          </p:cNvPr>
          <p:cNvSpPr/>
          <p:nvPr/>
        </p:nvSpPr>
        <p:spPr>
          <a:xfrm>
            <a:off x="3347884" y="2603090"/>
            <a:ext cx="1032980" cy="254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CFA939-B78E-4951-8A4B-C439746AF67E}"/>
              </a:ext>
            </a:extLst>
          </p:cNvPr>
          <p:cNvSpPr txBox="1"/>
          <p:nvPr/>
        </p:nvSpPr>
        <p:spPr>
          <a:xfrm>
            <a:off x="3312098" y="2505078"/>
            <a:ext cx="114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4B38D6D-6C7F-43A7-A1A7-BF2CDF354398}"/>
              </a:ext>
            </a:extLst>
          </p:cNvPr>
          <p:cNvSpPr/>
          <p:nvPr/>
        </p:nvSpPr>
        <p:spPr>
          <a:xfrm>
            <a:off x="4460902" y="2603090"/>
            <a:ext cx="590053" cy="30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E1ADE15-50C3-4CEF-B885-4D3795C56710}"/>
              </a:ext>
            </a:extLst>
          </p:cNvPr>
          <p:cNvSpPr txBox="1"/>
          <p:nvPr/>
        </p:nvSpPr>
        <p:spPr>
          <a:xfrm>
            <a:off x="4511341" y="2505078"/>
            <a:ext cx="103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lift /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5E9FB3E-F02F-44B0-9BF6-1D3032112C5A}"/>
              </a:ext>
            </a:extLst>
          </p:cNvPr>
          <p:cNvSpPr/>
          <p:nvPr/>
        </p:nvSpPr>
        <p:spPr>
          <a:xfrm>
            <a:off x="5074748" y="2027903"/>
            <a:ext cx="677123" cy="22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588185-A772-4AF2-9E90-09DA3425BAE0}"/>
              </a:ext>
            </a:extLst>
          </p:cNvPr>
          <p:cNvSpPr txBox="1"/>
          <p:nvPr/>
        </p:nvSpPr>
        <p:spPr>
          <a:xfrm>
            <a:off x="5028482" y="1967482"/>
            <a:ext cx="1032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Reach valve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0483D30-D9CA-43BA-939C-4778DAE938E4}"/>
              </a:ext>
            </a:extLst>
          </p:cNvPr>
          <p:cNvSpPr/>
          <p:nvPr/>
        </p:nvSpPr>
        <p:spPr>
          <a:xfrm>
            <a:off x="6061462" y="1676807"/>
            <a:ext cx="715422" cy="18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24FFB1-ED9F-4C19-BA4C-BAF5E00F1528}"/>
              </a:ext>
            </a:extLst>
          </p:cNvPr>
          <p:cNvSpPr txBox="1"/>
          <p:nvPr/>
        </p:nvSpPr>
        <p:spPr>
          <a:xfrm>
            <a:off x="6033335" y="1670355"/>
            <a:ext cx="1032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Dump valve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C4EC853-0F1C-4021-BCE8-C3C3BFDC8E05}"/>
              </a:ext>
            </a:extLst>
          </p:cNvPr>
          <p:cNvSpPr/>
          <p:nvPr/>
        </p:nvSpPr>
        <p:spPr>
          <a:xfrm>
            <a:off x="7831394" y="1844847"/>
            <a:ext cx="67842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053EE3B-9339-4E82-93BF-352943A71EC4}"/>
              </a:ext>
            </a:extLst>
          </p:cNvPr>
          <p:cNvSpPr txBox="1"/>
          <p:nvPr/>
        </p:nvSpPr>
        <p:spPr>
          <a:xfrm>
            <a:off x="7761508" y="1844847"/>
            <a:ext cx="1152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pengaman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42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174" y="4790410"/>
            <a:ext cx="336597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3-7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Pengoperasian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Pengaman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47753" y="4698076"/>
            <a:ext cx="352597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3-8 Diagram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Control Valve Pada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Netral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72" y="1404329"/>
            <a:ext cx="4429125" cy="298386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80747" y="1116356"/>
            <a:ext cx="3714750" cy="355981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hal.42 - 43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Hidraulik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3D35B3-4B22-4BBB-B9A5-B5EFC65B652D}"/>
              </a:ext>
            </a:extLst>
          </p:cNvPr>
          <p:cNvSpPr/>
          <p:nvPr/>
        </p:nvSpPr>
        <p:spPr>
          <a:xfrm>
            <a:off x="1416424" y="1404329"/>
            <a:ext cx="513976" cy="143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9C9A05-80F3-40D6-8493-BB519ECF5F11}"/>
              </a:ext>
            </a:extLst>
          </p:cNvPr>
          <p:cNvSpPr txBox="1"/>
          <p:nvPr/>
        </p:nvSpPr>
        <p:spPr>
          <a:xfrm>
            <a:off x="1159436" y="1301685"/>
            <a:ext cx="1284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pengaman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38C348-57DF-49F8-8EA8-A28044EF9FC0}"/>
              </a:ext>
            </a:extLst>
          </p:cNvPr>
          <p:cNvSpPr/>
          <p:nvPr/>
        </p:nvSpPr>
        <p:spPr>
          <a:xfrm>
            <a:off x="3065929" y="1625600"/>
            <a:ext cx="962212" cy="16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5B862E-7B38-4927-9F9F-F80FE1899A9D}"/>
              </a:ext>
            </a:extLst>
          </p:cNvPr>
          <p:cNvSpPr txBox="1"/>
          <p:nvPr/>
        </p:nvSpPr>
        <p:spPr>
          <a:xfrm>
            <a:off x="3287059" y="1547906"/>
            <a:ext cx="1284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dump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A8C4075-5E18-4B09-8958-9992A5E6D279}"/>
              </a:ext>
            </a:extLst>
          </p:cNvPr>
          <p:cNvSpPr/>
          <p:nvPr/>
        </p:nvSpPr>
        <p:spPr>
          <a:xfrm>
            <a:off x="2223247" y="2952376"/>
            <a:ext cx="1225177" cy="16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7342EF-7BD9-49F9-A55C-4A4BF69F1D19}"/>
              </a:ext>
            </a:extLst>
          </p:cNvPr>
          <p:cNvSpPr txBox="1"/>
          <p:nvPr/>
        </p:nvSpPr>
        <p:spPr>
          <a:xfrm>
            <a:off x="2262094" y="2996606"/>
            <a:ext cx="1284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27AD05-4E3E-494D-AF34-41346ABEE68F}"/>
              </a:ext>
            </a:extLst>
          </p:cNvPr>
          <p:cNvSpPr/>
          <p:nvPr/>
        </p:nvSpPr>
        <p:spPr>
          <a:xfrm>
            <a:off x="394167" y="2996606"/>
            <a:ext cx="191527" cy="64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8849F1-6C72-4047-86C8-021473BC2741}"/>
              </a:ext>
            </a:extLst>
          </p:cNvPr>
          <p:cNvSpPr txBox="1"/>
          <p:nvPr/>
        </p:nvSpPr>
        <p:spPr>
          <a:xfrm rot="5400000">
            <a:off x="-82523" y="3211132"/>
            <a:ext cx="1284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D54C79E-B780-4B5F-A98C-50ECD2073F6A}"/>
              </a:ext>
            </a:extLst>
          </p:cNvPr>
          <p:cNvSpPr/>
          <p:nvPr/>
        </p:nvSpPr>
        <p:spPr>
          <a:xfrm>
            <a:off x="5898776" y="1183341"/>
            <a:ext cx="519953" cy="442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58E66C-A6E7-429B-A728-5F215167606D}"/>
              </a:ext>
            </a:extLst>
          </p:cNvPr>
          <p:cNvSpPr txBox="1"/>
          <p:nvPr/>
        </p:nvSpPr>
        <p:spPr>
          <a:xfrm>
            <a:off x="6067719" y="1122646"/>
            <a:ext cx="51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Tuas </a:t>
            </a:r>
          </a:p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CDBDE96-20AC-4B2B-B9A5-CEF9F4067507}"/>
              </a:ext>
            </a:extLst>
          </p:cNvPr>
          <p:cNvSpPr/>
          <p:nvPr/>
        </p:nvSpPr>
        <p:spPr>
          <a:xfrm>
            <a:off x="7336758" y="1231153"/>
            <a:ext cx="647806" cy="41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64A9E5B-1611-4583-BE79-B352382DA2D3}"/>
              </a:ext>
            </a:extLst>
          </p:cNvPr>
          <p:cNvSpPr txBox="1"/>
          <p:nvPr/>
        </p:nvSpPr>
        <p:spPr>
          <a:xfrm>
            <a:off x="7246524" y="1128623"/>
            <a:ext cx="77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Tuas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Llft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DB71407-EB34-475A-83F6-C6F6DFCE7349}"/>
              </a:ext>
            </a:extLst>
          </p:cNvPr>
          <p:cNvSpPr/>
          <p:nvPr/>
        </p:nvSpPr>
        <p:spPr>
          <a:xfrm>
            <a:off x="8408894" y="2474259"/>
            <a:ext cx="164835" cy="400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4B5F95-A311-4E81-B740-462AA7D6C19F}"/>
              </a:ext>
            </a:extLst>
          </p:cNvPr>
          <p:cNvSpPr txBox="1"/>
          <p:nvPr/>
        </p:nvSpPr>
        <p:spPr>
          <a:xfrm>
            <a:off x="8314553" y="2531693"/>
            <a:ext cx="789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pengaman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A7C572B-2BA0-4411-8CCE-2639C5872A19}"/>
              </a:ext>
            </a:extLst>
          </p:cNvPr>
          <p:cNvSpPr/>
          <p:nvPr/>
        </p:nvSpPr>
        <p:spPr>
          <a:xfrm>
            <a:off x="7524376" y="4225365"/>
            <a:ext cx="460188" cy="16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39D24C-0020-4B5B-A54A-38CA2030742C}"/>
              </a:ext>
            </a:extLst>
          </p:cNvPr>
          <p:cNvSpPr txBox="1"/>
          <p:nvPr/>
        </p:nvSpPr>
        <p:spPr>
          <a:xfrm>
            <a:off x="7462905" y="4182838"/>
            <a:ext cx="789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A1A2657-74E2-4D47-9AA9-29B4079C63C7}"/>
              </a:ext>
            </a:extLst>
          </p:cNvPr>
          <p:cNvSpPr/>
          <p:nvPr/>
        </p:nvSpPr>
        <p:spPr>
          <a:xfrm>
            <a:off x="5785224" y="4434541"/>
            <a:ext cx="908423" cy="173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80220B7-11BB-4D36-8ABD-0265F2BFF756}"/>
              </a:ext>
            </a:extLst>
          </p:cNvPr>
          <p:cNvSpPr txBox="1"/>
          <p:nvPr/>
        </p:nvSpPr>
        <p:spPr>
          <a:xfrm>
            <a:off x="5898776" y="4333178"/>
            <a:ext cx="111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Tangki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9984A83-275E-445B-ADC1-133AEEE21810}"/>
              </a:ext>
            </a:extLst>
          </p:cNvPr>
          <p:cNvSpPr/>
          <p:nvPr/>
        </p:nvSpPr>
        <p:spPr>
          <a:xfrm>
            <a:off x="5047753" y="4182838"/>
            <a:ext cx="635871" cy="425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4ABAC87-30A7-40D2-B393-84FD7B4AEAEB}"/>
              </a:ext>
            </a:extLst>
          </p:cNvPr>
          <p:cNvSpPr txBox="1"/>
          <p:nvPr/>
        </p:nvSpPr>
        <p:spPr>
          <a:xfrm>
            <a:off x="5003160" y="4225365"/>
            <a:ext cx="1116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dump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9F50F0E-CA50-49A6-BE6B-ED9873857085}"/>
              </a:ext>
            </a:extLst>
          </p:cNvPr>
          <p:cNvSpPr/>
          <p:nvPr/>
        </p:nvSpPr>
        <p:spPr>
          <a:xfrm>
            <a:off x="5169647" y="3759200"/>
            <a:ext cx="203200" cy="329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B796B93-BA16-4334-9DB6-8966920DFFC6}"/>
              </a:ext>
            </a:extLst>
          </p:cNvPr>
          <p:cNvSpPr txBox="1"/>
          <p:nvPr/>
        </p:nvSpPr>
        <p:spPr>
          <a:xfrm>
            <a:off x="4932680" y="3842871"/>
            <a:ext cx="72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81B2DFA-70AE-4CF6-B5CF-8472AA02AD49}"/>
              </a:ext>
            </a:extLst>
          </p:cNvPr>
          <p:cNvSpPr/>
          <p:nvPr/>
        </p:nvSpPr>
        <p:spPr>
          <a:xfrm>
            <a:off x="8387361" y="2012313"/>
            <a:ext cx="164835" cy="36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62CAE74-6874-4B93-9A62-AAAF391A3129}"/>
              </a:ext>
            </a:extLst>
          </p:cNvPr>
          <p:cNvSpPr txBox="1"/>
          <p:nvPr/>
        </p:nvSpPr>
        <p:spPr>
          <a:xfrm>
            <a:off x="8252596" y="2058880"/>
            <a:ext cx="72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EBFF7C9-3FAC-430F-B589-9E69DCFF6632}"/>
              </a:ext>
            </a:extLst>
          </p:cNvPr>
          <p:cNvSpPr/>
          <p:nvPr/>
        </p:nvSpPr>
        <p:spPr>
          <a:xfrm>
            <a:off x="8387361" y="3318138"/>
            <a:ext cx="268217" cy="10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60CA051-0432-4A36-B4D6-DEF8CA2454AC}"/>
              </a:ext>
            </a:extLst>
          </p:cNvPr>
          <p:cNvSpPr txBox="1"/>
          <p:nvPr/>
        </p:nvSpPr>
        <p:spPr>
          <a:xfrm>
            <a:off x="8300651" y="3365114"/>
            <a:ext cx="789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lift /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8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582" y="2231777"/>
            <a:ext cx="3481070" cy="22034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95789" y="491382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1-3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Fork Loader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Definisi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dan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Ciri-Ciri</a:t>
            </a:r>
            <a:r>
              <a: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Excavator</a:t>
            </a:r>
            <a:r>
              <a:rPr kumimoji="1" lang="ja-JP" altLang="en-US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Loader</a:t>
            </a:r>
            <a:endParaRPr kumimoji="1" lang="ja-JP" altLang="en-US" sz="2400" i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49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174" y="5766923"/>
            <a:ext cx="387237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3-9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Lift Naik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6343" y="57669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3-10 Lift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5422" y="1684109"/>
            <a:ext cx="2943860" cy="312102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4719" y="1101497"/>
            <a:ext cx="1797050" cy="4286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hal.86/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hal.43 - 44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Hidraulik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AAE514-BEE0-4FC5-B49B-B7E0461456F2}"/>
              </a:ext>
            </a:extLst>
          </p:cNvPr>
          <p:cNvSpPr/>
          <p:nvPr/>
        </p:nvSpPr>
        <p:spPr>
          <a:xfrm>
            <a:off x="429904" y="4121624"/>
            <a:ext cx="238836" cy="42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B77DC2-A0C3-4B2C-AB41-F5BAFC90C9A5}"/>
              </a:ext>
            </a:extLst>
          </p:cNvPr>
          <p:cNvSpPr txBox="1"/>
          <p:nvPr/>
        </p:nvSpPr>
        <p:spPr>
          <a:xfrm>
            <a:off x="44313" y="3998513"/>
            <a:ext cx="72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A064BE-5D13-4553-BEFB-31DC0BE350CE}"/>
              </a:ext>
            </a:extLst>
          </p:cNvPr>
          <p:cNvSpPr/>
          <p:nvPr/>
        </p:nvSpPr>
        <p:spPr>
          <a:xfrm>
            <a:off x="3282287" y="2968388"/>
            <a:ext cx="186995" cy="460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454213-78EB-4CA2-9024-9DEBE488362E}"/>
              </a:ext>
            </a:extLst>
          </p:cNvPr>
          <p:cNvSpPr txBox="1"/>
          <p:nvPr/>
        </p:nvSpPr>
        <p:spPr>
          <a:xfrm>
            <a:off x="3204120" y="2998400"/>
            <a:ext cx="81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pengaman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33316E-8E1C-4E1B-9770-95E8486949B9}"/>
              </a:ext>
            </a:extLst>
          </p:cNvPr>
          <p:cNvSpPr/>
          <p:nvPr/>
        </p:nvSpPr>
        <p:spPr>
          <a:xfrm>
            <a:off x="3091041" y="2342188"/>
            <a:ext cx="569486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BAA056-0B81-481A-81A6-4B483B8D74C1}"/>
              </a:ext>
            </a:extLst>
          </p:cNvPr>
          <p:cNvSpPr txBox="1"/>
          <p:nvPr/>
        </p:nvSpPr>
        <p:spPr>
          <a:xfrm>
            <a:off x="3061709" y="2323997"/>
            <a:ext cx="815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Naik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327B041-820D-4E99-B86B-6584FAC9FE4A}"/>
              </a:ext>
            </a:extLst>
          </p:cNvPr>
          <p:cNvSpPr/>
          <p:nvPr/>
        </p:nvSpPr>
        <p:spPr>
          <a:xfrm>
            <a:off x="2511188" y="1781033"/>
            <a:ext cx="142948" cy="542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5DF061-AB8A-4CAF-9BE7-1180F496AC9D}"/>
              </a:ext>
            </a:extLst>
          </p:cNvPr>
          <p:cNvSpPr txBox="1"/>
          <p:nvPr/>
        </p:nvSpPr>
        <p:spPr>
          <a:xfrm rot="5400000">
            <a:off x="1937805" y="1946833"/>
            <a:ext cx="1289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Tarik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0AC6D5-1B6F-483C-BE41-07D0E959A8E8}"/>
              </a:ext>
            </a:extLst>
          </p:cNvPr>
          <p:cNvSpPr/>
          <p:nvPr/>
        </p:nvSpPr>
        <p:spPr>
          <a:xfrm>
            <a:off x="5738884" y="1101497"/>
            <a:ext cx="238835" cy="139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932A07-CA7F-41DD-9608-89E874222DDB}"/>
              </a:ext>
            </a:extLst>
          </p:cNvPr>
          <p:cNvSpPr txBox="1"/>
          <p:nvPr/>
        </p:nvSpPr>
        <p:spPr>
          <a:xfrm rot="5400000">
            <a:off x="5289305" y="1878027"/>
            <a:ext cx="12897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lift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116D69-889A-4EF9-8042-6BCCFB49653E}"/>
              </a:ext>
            </a:extLst>
          </p:cNvPr>
          <p:cNvSpPr/>
          <p:nvPr/>
        </p:nvSpPr>
        <p:spPr>
          <a:xfrm>
            <a:off x="7165223" y="1173707"/>
            <a:ext cx="238835" cy="81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66E37C-E491-4377-810F-0F06EA28C761}"/>
              </a:ext>
            </a:extLst>
          </p:cNvPr>
          <p:cNvSpPr txBox="1"/>
          <p:nvPr/>
        </p:nvSpPr>
        <p:spPr>
          <a:xfrm rot="5400000">
            <a:off x="6831859" y="1299936"/>
            <a:ext cx="746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Dust seal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6599B14-1078-43CF-9A18-5E81279DCDDD}"/>
              </a:ext>
            </a:extLst>
          </p:cNvPr>
          <p:cNvSpPr/>
          <p:nvPr/>
        </p:nvSpPr>
        <p:spPr>
          <a:xfrm>
            <a:off x="7033347" y="1579728"/>
            <a:ext cx="128330" cy="121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866BC8-719B-4BBC-86EA-1F385A97A5EB}"/>
              </a:ext>
            </a:extLst>
          </p:cNvPr>
          <p:cNvSpPr txBox="1"/>
          <p:nvPr/>
        </p:nvSpPr>
        <p:spPr>
          <a:xfrm rot="5400000">
            <a:off x="6571021" y="1944793"/>
            <a:ext cx="1021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Piston rod guard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BC37B64-0431-496A-9B9D-E6A176C08438}"/>
              </a:ext>
            </a:extLst>
          </p:cNvPr>
          <p:cNvSpPr/>
          <p:nvPr/>
        </p:nvSpPr>
        <p:spPr>
          <a:xfrm>
            <a:off x="5934161" y="3449618"/>
            <a:ext cx="215445" cy="559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8BF710-A58D-4E1F-B403-2853D5FC16F5}"/>
              </a:ext>
            </a:extLst>
          </p:cNvPr>
          <p:cNvSpPr txBox="1"/>
          <p:nvPr/>
        </p:nvSpPr>
        <p:spPr>
          <a:xfrm rot="5400000">
            <a:off x="5824535" y="3813602"/>
            <a:ext cx="521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Piston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C9AAA36-8337-4965-9B8F-005D98616560}"/>
              </a:ext>
            </a:extLst>
          </p:cNvPr>
          <p:cNvSpPr/>
          <p:nvPr/>
        </p:nvSpPr>
        <p:spPr>
          <a:xfrm>
            <a:off x="5706802" y="4009176"/>
            <a:ext cx="195277" cy="55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3EAA0C-D38A-4DB6-B56D-6D220C30B735}"/>
              </a:ext>
            </a:extLst>
          </p:cNvPr>
          <p:cNvSpPr txBox="1"/>
          <p:nvPr/>
        </p:nvSpPr>
        <p:spPr>
          <a:xfrm rot="5400000">
            <a:off x="5443001" y="4093671"/>
            <a:ext cx="76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Segel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karet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3C7ED85-09F5-476D-9C95-19129BB79CD8}"/>
              </a:ext>
            </a:extLst>
          </p:cNvPr>
          <p:cNvSpPr/>
          <p:nvPr/>
        </p:nvSpPr>
        <p:spPr>
          <a:xfrm>
            <a:off x="5826439" y="4628898"/>
            <a:ext cx="323167" cy="76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05504F-1519-4B5E-A8B6-0285D2344AE6}"/>
              </a:ext>
            </a:extLst>
          </p:cNvPr>
          <p:cNvSpPr txBox="1"/>
          <p:nvPr/>
        </p:nvSpPr>
        <p:spPr>
          <a:xfrm rot="5400000">
            <a:off x="5672580" y="4836159"/>
            <a:ext cx="843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regulasi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C2B6967-8DE8-4C4B-97A2-C69AFD7EC750}"/>
              </a:ext>
            </a:extLst>
          </p:cNvPr>
          <p:cNvSpPr/>
          <p:nvPr/>
        </p:nvSpPr>
        <p:spPr>
          <a:xfrm>
            <a:off x="7205234" y="3106285"/>
            <a:ext cx="238835" cy="77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1A905F-5D98-4A03-AE5C-003BB9810527}"/>
              </a:ext>
            </a:extLst>
          </p:cNvPr>
          <p:cNvSpPr txBox="1"/>
          <p:nvPr/>
        </p:nvSpPr>
        <p:spPr>
          <a:xfrm rot="5400000">
            <a:off x="6891096" y="3374310"/>
            <a:ext cx="843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Piston rod 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64873DA-0272-43D1-B148-4694FF1328AD}"/>
              </a:ext>
            </a:extLst>
          </p:cNvPr>
          <p:cNvSpPr/>
          <p:nvPr/>
        </p:nvSpPr>
        <p:spPr>
          <a:xfrm>
            <a:off x="6973850" y="3198455"/>
            <a:ext cx="180293" cy="80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4D43066-6255-48B1-A720-70C34325D7CD}"/>
              </a:ext>
            </a:extLst>
          </p:cNvPr>
          <p:cNvSpPr txBox="1"/>
          <p:nvPr/>
        </p:nvSpPr>
        <p:spPr>
          <a:xfrm rot="5400000">
            <a:off x="6624561" y="3468931"/>
            <a:ext cx="843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Lift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988575B-15A6-44A6-A3C6-15FE6C3A3B32}"/>
              </a:ext>
            </a:extLst>
          </p:cNvPr>
          <p:cNvSpPr/>
          <p:nvPr/>
        </p:nvSpPr>
        <p:spPr>
          <a:xfrm>
            <a:off x="7129521" y="3921324"/>
            <a:ext cx="314548" cy="1021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D51617D-7A33-41D6-BFD8-AD8FFD437B53}"/>
              </a:ext>
            </a:extLst>
          </p:cNvPr>
          <p:cNvSpPr txBox="1"/>
          <p:nvPr/>
        </p:nvSpPr>
        <p:spPr>
          <a:xfrm rot="5400000">
            <a:off x="6776926" y="4113452"/>
            <a:ext cx="843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Stopper lift 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A262A32-34F8-4896-A784-8D6BAB8E921F}"/>
              </a:ext>
            </a:extLst>
          </p:cNvPr>
          <p:cNvSpPr/>
          <p:nvPr/>
        </p:nvSpPr>
        <p:spPr>
          <a:xfrm>
            <a:off x="6931331" y="4060785"/>
            <a:ext cx="198189" cy="787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5844C4E-7C5B-47DF-944B-A08FD63ED9BF}"/>
              </a:ext>
            </a:extLst>
          </p:cNvPr>
          <p:cNvSpPr txBox="1"/>
          <p:nvPr/>
        </p:nvSpPr>
        <p:spPr>
          <a:xfrm rot="5400000">
            <a:off x="6587443" y="4267982"/>
            <a:ext cx="843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Wear ring 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4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3-11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Dump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 Reach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799" y="2293620"/>
            <a:ext cx="4216400" cy="22707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hal.87/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Hidraulik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02E02C-AE68-4FE2-8745-354DCF5C2E53}"/>
              </a:ext>
            </a:extLst>
          </p:cNvPr>
          <p:cNvSpPr/>
          <p:nvPr/>
        </p:nvSpPr>
        <p:spPr>
          <a:xfrm>
            <a:off x="3213100" y="4254500"/>
            <a:ext cx="1212850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028517-07B7-4BA7-B4BC-36E2AA1FB343}"/>
              </a:ext>
            </a:extLst>
          </p:cNvPr>
          <p:cNvSpPr txBox="1"/>
          <p:nvPr/>
        </p:nvSpPr>
        <p:spPr>
          <a:xfrm>
            <a:off x="3243597" y="4212734"/>
            <a:ext cx="1466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Piston rod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8FF967-5372-4CA1-9743-58603AC87476}"/>
              </a:ext>
            </a:extLst>
          </p:cNvPr>
          <p:cNvSpPr/>
          <p:nvPr/>
        </p:nvSpPr>
        <p:spPr>
          <a:xfrm>
            <a:off x="2686050" y="3148771"/>
            <a:ext cx="88900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2FE3E6-DC51-4EF9-8339-BBBE75938500}"/>
              </a:ext>
            </a:extLst>
          </p:cNvPr>
          <p:cNvSpPr txBox="1"/>
          <p:nvPr/>
        </p:nvSpPr>
        <p:spPr>
          <a:xfrm>
            <a:off x="3009568" y="3158644"/>
            <a:ext cx="1466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Dust seal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35BD10-28F4-49C5-9074-7E9E8C11BAA9}"/>
              </a:ext>
            </a:extLst>
          </p:cNvPr>
          <p:cNvSpPr/>
          <p:nvPr/>
        </p:nvSpPr>
        <p:spPr>
          <a:xfrm>
            <a:off x="3575050" y="3006247"/>
            <a:ext cx="74295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159C24-8CBB-4EE0-B125-BFC80B946E49}"/>
              </a:ext>
            </a:extLst>
          </p:cNvPr>
          <p:cNvSpPr txBox="1"/>
          <p:nvPr/>
        </p:nvSpPr>
        <p:spPr>
          <a:xfrm>
            <a:off x="3536784" y="3023482"/>
            <a:ext cx="921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Segel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karet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F9FE667-2E3C-4992-BD77-A16CB760F1DC}"/>
              </a:ext>
            </a:extLst>
          </p:cNvPr>
          <p:cNvSpPr/>
          <p:nvPr/>
        </p:nvSpPr>
        <p:spPr>
          <a:xfrm>
            <a:off x="5911850" y="2927199"/>
            <a:ext cx="742950" cy="22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122B26-18CC-4344-B989-1CCBE3455355}"/>
              </a:ext>
            </a:extLst>
          </p:cNvPr>
          <p:cNvSpPr txBox="1"/>
          <p:nvPr/>
        </p:nvSpPr>
        <p:spPr>
          <a:xfrm>
            <a:off x="5721350" y="2927812"/>
            <a:ext cx="514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Piston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3DD03CF-925A-48DF-B168-D69F09779BC4}"/>
              </a:ext>
            </a:extLst>
          </p:cNvPr>
          <p:cNvSpPr/>
          <p:nvPr/>
        </p:nvSpPr>
        <p:spPr>
          <a:xfrm>
            <a:off x="5562600" y="2660650"/>
            <a:ext cx="1117599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7008B9-CEC2-41D5-88E0-99DF183D4BB5}"/>
              </a:ext>
            </a:extLst>
          </p:cNvPr>
          <p:cNvSpPr txBox="1"/>
          <p:nvPr/>
        </p:nvSpPr>
        <p:spPr>
          <a:xfrm>
            <a:off x="5464175" y="2639060"/>
            <a:ext cx="74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Piston ring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ADCA4C9-5387-4376-81A3-90BA57660AF4}"/>
              </a:ext>
            </a:extLst>
          </p:cNvPr>
          <p:cNvSpPr/>
          <p:nvPr/>
        </p:nvSpPr>
        <p:spPr>
          <a:xfrm>
            <a:off x="5118100" y="2425700"/>
            <a:ext cx="742950" cy="169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615D-4E34-4318-A96D-C944EADF0EE0}"/>
              </a:ext>
            </a:extLst>
          </p:cNvPr>
          <p:cNvSpPr txBox="1"/>
          <p:nvPr/>
        </p:nvSpPr>
        <p:spPr>
          <a:xfrm>
            <a:off x="5029034" y="2412861"/>
            <a:ext cx="921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Segel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karet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C400304-5050-4BFC-B38A-E3BD541D776A}"/>
              </a:ext>
            </a:extLst>
          </p:cNvPr>
          <p:cNvSpPr/>
          <p:nvPr/>
        </p:nvSpPr>
        <p:spPr>
          <a:xfrm>
            <a:off x="4318000" y="2927199"/>
            <a:ext cx="590550" cy="152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A8238A5-D950-48C0-91BF-81898EBB77A4}"/>
              </a:ext>
            </a:extLst>
          </p:cNvPr>
          <p:cNvSpPr txBox="1"/>
          <p:nvPr/>
        </p:nvSpPr>
        <p:spPr>
          <a:xfrm>
            <a:off x="4425784" y="2927199"/>
            <a:ext cx="59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6F76CE1-8799-441B-8F09-A3635D7BBB22}"/>
              </a:ext>
            </a:extLst>
          </p:cNvPr>
          <p:cNvSpPr/>
          <p:nvPr/>
        </p:nvSpPr>
        <p:spPr>
          <a:xfrm>
            <a:off x="4318000" y="2778855"/>
            <a:ext cx="742950" cy="19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15D8D01-2D1B-42FE-87D4-A96A98144073}"/>
              </a:ext>
            </a:extLst>
          </p:cNvPr>
          <p:cNvSpPr txBox="1"/>
          <p:nvPr/>
        </p:nvSpPr>
        <p:spPr>
          <a:xfrm>
            <a:off x="4578515" y="2766839"/>
            <a:ext cx="603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Stoper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919F11E-1A0E-4730-8553-95FECB145E0C}"/>
              </a:ext>
            </a:extLst>
          </p:cNvPr>
          <p:cNvSpPr/>
          <p:nvPr/>
        </p:nvSpPr>
        <p:spPr>
          <a:xfrm>
            <a:off x="4843545" y="2607757"/>
            <a:ext cx="515855" cy="1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495A01-9B29-494A-BD03-B8A29BE0C0CD}"/>
              </a:ext>
            </a:extLst>
          </p:cNvPr>
          <p:cNvSpPr txBox="1"/>
          <p:nvPr/>
        </p:nvSpPr>
        <p:spPr>
          <a:xfrm>
            <a:off x="4873872" y="2639060"/>
            <a:ext cx="603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Holder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7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3-12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Head Guard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65" y="999322"/>
            <a:ext cx="4349750" cy="38944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hal.88/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Head Guard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/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Pelindung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Kepala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47A568-DA1D-4D61-A929-CD86464C7C9F}"/>
              </a:ext>
            </a:extLst>
          </p:cNvPr>
          <p:cNvSpPr/>
          <p:nvPr/>
        </p:nvSpPr>
        <p:spPr>
          <a:xfrm>
            <a:off x="5293360" y="1042865"/>
            <a:ext cx="1124857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2E86BF-AA73-4B73-B305-0E5BCE840C35}"/>
              </a:ext>
            </a:extLst>
          </p:cNvPr>
          <p:cNvSpPr txBox="1"/>
          <p:nvPr/>
        </p:nvSpPr>
        <p:spPr>
          <a:xfrm>
            <a:off x="5193179" y="999322"/>
            <a:ext cx="1882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Head Guard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59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6285" y="479040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/>
              <a:t>Gambar 3-13 </a:t>
            </a:r>
            <a:r>
              <a:rPr lang="en-US" altLang="ja-JP" sz="1200" i="1" dirty="0"/>
              <a:t>Pallet Fork</a:t>
            </a:r>
            <a:endParaRPr lang="ja-JP" altLang="en-US" sz="1200" i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92" y="1553609"/>
            <a:ext cx="4006850" cy="27489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4621" y="479041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3-14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Sharp Damping Fork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1318025"/>
            <a:ext cx="4386580" cy="32200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hal.89/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hal.46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Fork Loader</a:t>
            </a:r>
            <a:endParaRPr kumimoji="1" lang="ja-JP" altLang="en-US" sz="2400" i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E156FF-1E9C-4A7E-B06C-23558BABF75B}"/>
              </a:ext>
            </a:extLst>
          </p:cNvPr>
          <p:cNvSpPr/>
          <p:nvPr/>
        </p:nvSpPr>
        <p:spPr>
          <a:xfrm>
            <a:off x="1051859" y="4099859"/>
            <a:ext cx="2468282" cy="202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E9492A-8FF7-4505-B200-01DC1151D7B4}"/>
              </a:ext>
            </a:extLst>
          </p:cNvPr>
          <p:cNvSpPr txBox="1"/>
          <p:nvPr/>
        </p:nvSpPr>
        <p:spPr>
          <a:xfrm>
            <a:off x="585694" y="3970357"/>
            <a:ext cx="3567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handling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forklift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EF40B0B-01BB-44C3-909C-2E933713BA7F}"/>
              </a:ext>
            </a:extLst>
          </p:cNvPr>
          <p:cNvSpPr/>
          <p:nvPr/>
        </p:nvSpPr>
        <p:spPr>
          <a:xfrm>
            <a:off x="4592544" y="4201190"/>
            <a:ext cx="4373138" cy="32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08047F-61AE-4C53-85E5-39E90EB2C0EB}"/>
              </a:ext>
            </a:extLst>
          </p:cNvPr>
          <p:cNvSpPr txBox="1"/>
          <p:nvPr/>
        </p:nvSpPr>
        <p:spPr>
          <a:xfrm>
            <a:off x="5014621" y="3898268"/>
            <a:ext cx="3795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i="1" dirty="0">
                <a:latin typeface="Arial" panose="020B0604020202020204" pitchFamily="34" charset="0"/>
                <a:cs typeface="Arial" panose="020B0604020202020204" pitchFamily="34" charset="0"/>
              </a:rPr>
              <a:t>Fork,</a:t>
            </a:r>
            <a:r>
              <a:rPr kumimoji="1" lang="ja-JP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i="1" dirty="0">
                <a:latin typeface="Arial" panose="020B0604020202020204" pitchFamily="34" charset="0"/>
                <a:cs typeface="Arial" panose="020B0604020202020204" pitchFamily="34" charset="0"/>
              </a:rPr>
              <a:t>fork</a:t>
            </a:r>
            <a:r>
              <a:rPr kumimoji="1" lang="ja-JP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i="1" dirty="0">
                <a:latin typeface="Arial" panose="020B0604020202020204" pitchFamily="34" charset="0"/>
                <a:cs typeface="Arial" panose="020B0604020202020204" pitchFamily="34" charset="0"/>
              </a:rPr>
              <a:t>bar,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sandaran</a:t>
            </a:r>
            <a:r>
              <a: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100" i="1" dirty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kumimoji="1" lang="ja-JP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i="1" dirty="0">
                <a:latin typeface="Arial" panose="020B0604020202020204" pitchFamily="34" charset="0"/>
                <a:cs typeface="Arial" panose="020B0604020202020204" pitchFamily="34" charset="0"/>
              </a:rPr>
              <a:t>rest)</a:t>
            </a:r>
            <a:r>
              <a:rPr kumimoji="1" lang="ja-JP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pengelasan</a:t>
            </a:r>
            <a:r>
              <a: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i="1" dirty="0">
                <a:latin typeface="Arial" panose="020B0604020202020204" pitchFamily="34" charset="0"/>
                <a:cs typeface="Arial" panose="020B0604020202020204" pitchFamily="34" charset="0"/>
              </a:rPr>
              <a:t>backrest 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kemiringan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fork.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Disesuaikan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loading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pohon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sejenisnya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63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46813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3-15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Forklift Hinged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95" y="1292654"/>
            <a:ext cx="4035232" cy="29056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17988" y="489377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3-16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Log Fork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570" y="1325673"/>
            <a:ext cx="4059554" cy="28726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hal.90/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Fork Loader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D0A2F15-6E79-4A6A-AD8D-57306E262527}"/>
              </a:ext>
            </a:extLst>
          </p:cNvPr>
          <p:cNvSpPr/>
          <p:nvPr/>
        </p:nvSpPr>
        <p:spPr>
          <a:xfrm>
            <a:off x="91495" y="3706036"/>
            <a:ext cx="4059554" cy="505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783EC0-098A-4A9E-8213-21E52FF71676}"/>
              </a:ext>
            </a:extLst>
          </p:cNvPr>
          <p:cNvSpPr txBox="1"/>
          <p:nvPr/>
        </p:nvSpPr>
        <p:spPr>
          <a:xfrm>
            <a:off x="207049" y="3706036"/>
            <a:ext cx="40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Fork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backrest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ditekuk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hidraulik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. Bisa juga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ditekuk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backrest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dikatakan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serbaguna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7F708D-9632-4B2B-A6C1-A881958F3E4B}"/>
              </a:ext>
            </a:extLst>
          </p:cNvPr>
          <p:cNvSpPr/>
          <p:nvPr/>
        </p:nvSpPr>
        <p:spPr>
          <a:xfrm>
            <a:off x="4597953" y="3706036"/>
            <a:ext cx="4321278" cy="59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E78168-34C2-494D-A22A-6F4C235E6C21}"/>
              </a:ext>
            </a:extLst>
          </p:cNvPr>
          <p:cNvSpPr txBox="1"/>
          <p:nvPr/>
        </p:nvSpPr>
        <p:spPr>
          <a:xfrm>
            <a:off x="4930450" y="3661949"/>
            <a:ext cx="403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Beban pada fork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ditahan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clamp arm dan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diangkut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terjatuh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bergoyang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5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2 Cara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Penanganannya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97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46342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3-25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Kestabilan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Beban dan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75" y="2142172"/>
            <a:ext cx="5429250" cy="25736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hal.98/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hal.49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Kestabilan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Beban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Kendaraan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F2AEC0-6C0A-4938-A590-201C62737331}"/>
              </a:ext>
            </a:extLst>
          </p:cNvPr>
          <p:cNvSpPr/>
          <p:nvPr/>
        </p:nvSpPr>
        <p:spPr>
          <a:xfrm>
            <a:off x="2495550" y="2260600"/>
            <a:ext cx="80010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75E506-8EE6-469F-9487-ADEF54D87225}"/>
              </a:ext>
            </a:extLst>
          </p:cNvPr>
          <p:cNvSpPr/>
          <p:nvPr/>
        </p:nvSpPr>
        <p:spPr>
          <a:xfrm>
            <a:off x="5245100" y="2260600"/>
            <a:ext cx="80010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F1C7AD-C7F3-42DF-A077-B5A091C57A36}"/>
              </a:ext>
            </a:extLst>
          </p:cNvPr>
          <p:cNvSpPr txBox="1"/>
          <p:nvPr/>
        </p:nvSpPr>
        <p:spPr>
          <a:xfrm>
            <a:off x="2660484" y="2216864"/>
            <a:ext cx="698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Lift arm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C32ACF-B808-4C09-AE88-0EDEB1D818E0}"/>
              </a:ext>
            </a:extLst>
          </p:cNvPr>
          <p:cNvSpPr txBox="1"/>
          <p:nvPr/>
        </p:nvSpPr>
        <p:spPr>
          <a:xfrm>
            <a:off x="5347032" y="2216864"/>
            <a:ext cx="698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Lift arm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D74C871-4F65-4221-AE1E-2186450030EE}"/>
              </a:ext>
            </a:extLst>
          </p:cNvPr>
          <p:cNvSpPr/>
          <p:nvPr/>
        </p:nvSpPr>
        <p:spPr>
          <a:xfrm>
            <a:off x="2025650" y="3634422"/>
            <a:ext cx="698168" cy="158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05B862-A505-49B9-A07E-384126B90B91}"/>
              </a:ext>
            </a:extLst>
          </p:cNvPr>
          <p:cNvSpPr txBox="1"/>
          <p:nvPr/>
        </p:nvSpPr>
        <p:spPr>
          <a:xfrm>
            <a:off x="2025650" y="3632449"/>
            <a:ext cx="1263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 reach 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96942B-DF67-4A55-B919-48CAB90ECE90}"/>
              </a:ext>
            </a:extLst>
          </p:cNvPr>
          <p:cNvSpPr/>
          <p:nvPr/>
        </p:nvSpPr>
        <p:spPr>
          <a:xfrm>
            <a:off x="4864100" y="3498850"/>
            <a:ext cx="698168" cy="15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6114E3-CFB8-4007-9A47-F71664CDCEB9}"/>
              </a:ext>
            </a:extLst>
          </p:cNvPr>
          <p:cNvSpPr txBox="1"/>
          <p:nvPr/>
        </p:nvSpPr>
        <p:spPr>
          <a:xfrm>
            <a:off x="4715290" y="3405821"/>
            <a:ext cx="1263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 reach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55A0267-62AA-4948-9EE7-048AB3F554DB}"/>
              </a:ext>
            </a:extLst>
          </p:cNvPr>
          <p:cNvSpPr/>
          <p:nvPr/>
        </p:nvSpPr>
        <p:spPr>
          <a:xfrm>
            <a:off x="4984750" y="3793171"/>
            <a:ext cx="431800" cy="158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EA2BD9C-1E2A-4AFB-B663-FD33C7FA9CFC}"/>
              </a:ext>
            </a:extLst>
          </p:cNvPr>
          <p:cNvSpPr txBox="1"/>
          <p:nvPr/>
        </p:nvSpPr>
        <p:spPr>
          <a:xfrm>
            <a:off x="4867690" y="3757532"/>
            <a:ext cx="1263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Berkurang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03C1AD3-ED1F-4D6B-B484-8838D3DEC4EC}"/>
              </a:ext>
            </a:extLst>
          </p:cNvPr>
          <p:cNvSpPr/>
          <p:nvPr/>
        </p:nvSpPr>
        <p:spPr>
          <a:xfrm>
            <a:off x="6472989" y="3785879"/>
            <a:ext cx="486611" cy="158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99EB4C-2EA2-4121-BA1E-8623E4875E8A}"/>
              </a:ext>
            </a:extLst>
          </p:cNvPr>
          <p:cNvSpPr txBox="1"/>
          <p:nvPr/>
        </p:nvSpPr>
        <p:spPr>
          <a:xfrm>
            <a:off x="6465905" y="3757531"/>
            <a:ext cx="1263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Konstan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58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2472" y="490968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3-26 Abnormal Kiri-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04" y="1702131"/>
            <a:ext cx="2743200" cy="3103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572001" y="5017402"/>
            <a:ext cx="3550422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Gambar 3-27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Pusat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gravitasi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yang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sejajar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dengan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garis</a:t>
            </a:r>
            <a:endParaRPr lang="ja-JP" alt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4378" y="1702131"/>
            <a:ext cx="2901950" cy="32118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hal.99/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hal.50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Kestabilan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Beban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Kendaraan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09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01444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3-28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Jalan yang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Rata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561" y="2115047"/>
            <a:ext cx="4614876" cy="23056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hal.100/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hal.52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4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1649" y="4630624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3-29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Lurus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38761" y="470756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3-30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Diagonal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4027" y="6462324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hal.101/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hal.53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69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95789" y="491382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Referensi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Gambar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Wheel Loader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8949" y="6390028"/>
            <a:ext cx="423673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Definisi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Ciri-Ciri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Excavator Loader</a:t>
            </a:r>
            <a:endParaRPr kumimoji="1" lang="ja-JP" altLang="en-US" sz="2400" i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7526" t="28356" r="33208" b="10552"/>
          <a:stretch/>
        </p:blipFill>
        <p:spPr bwMode="auto">
          <a:xfrm>
            <a:off x="2489200" y="1588670"/>
            <a:ext cx="4165600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/>
              <a:t>Gambar 3-31 </a:t>
            </a:r>
            <a:r>
              <a:rPr lang="en-US" altLang="ja-JP" sz="1200" i="1" dirty="0"/>
              <a:t>Scooping</a:t>
            </a:r>
            <a:endParaRPr lang="ja-JP" altLang="en-US" sz="1200" i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hal.102/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41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3-32 Cara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Berbelok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Tikungan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630" y="1996757"/>
            <a:ext cx="4904740" cy="28644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hal.103/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695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01444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3-33 Ketika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Pembuangan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0" cy="32302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hal.104/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hal.56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08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29360" y="6390027"/>
            <a:ext cx="352552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3-34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Memuat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360" y="846080"/>
            <a:ext cx="4064000" cy="5516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hal.105/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CF4CF3-38F3-4680-86BE-697DC6753621}"/>
              </a:ext>
            </a:extLst>
          </p:cNvPr>
          <p:cNvSpPr/>
          <p:nvPr/>
        </p:nvSpPr>
        <p:spPr>
          <a:xfrm>
            <a:off x="1698928" y="1155235"/>
            <a:ext cx="1340363" cy="287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25DDFD-D4BC-4195-A56F-F35E4CC5C324}"/>
              </a:ext>
            </a:extLst>
          </p:cNvPr>
          <p:cNvSpPr txBox="1"/>
          <p:nvPr/>
        </p:nvSpPr>
        <p:spPr>
          <a:xfrm>
            <a:off x="1624526" y="1155235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3DEB8E-6842-414A-A13D-DA7DAC5A4947}"/>
              </a:ext>
            </a:extLst>
          </p:cNvPr>
          <p:cNvSpPr/>
          <p:nvPr/>
        </p:nvSpPr>
        <p:spPr>
          <a:xfrm>
            <a:off x="3902891" y="1211089"/>
            <a:ext cx="1236617" cy="287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A056D5-837C-4CA8-9FC1-AAE0C1C63D20}"/>
              </a:ext>
            </a:extLst>
          </p:cNvPr>
          <p:cNvSpPr txBox="1"/>
          <p:nvPr/>
        </p:nvSpPr>
        <p:spPr>
          <a:xfrm>
            <a:off x="3878596" y="1202682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BF4D73-87E6-45AD-8E98-5A8E8B7CF886}"/>
              </a:ext>
            </a:extLst>
          </p:cNvPr>
          <p:cNvSpPr/>
          <p:nvPr/>
        </p:nvSpPr>
        <p:spPr>
          <a:xfrm>
            <a:off x="1698928" y="4188823"/>
            <a:ext cx="1235861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2F88B-3691-4876-984C-163FE7486FEA}"/>
              </a:ext>
            </a:extLst>
          </p:cNvPr>
          <p:cNvSpPr txBox="1"/>
          <p:nvPr/>
        </p:nvSpPr>
        <p:spPr>
          <a:xfrm>
            <a:off x="1624526" y="4232906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D74E6D-4F9E-4D48-8578-1701D1A2F346}"/>
              </a:ext>
            </a:extLst>
          </p:cNvPr>
          <p:cNvSpPr/>
          <p:nvPr/>
        </p:nvSpPr>
        <p:spPr>
          <a:xfrm>
            <a:off x="3979817" y="4188823"/>
            <a:ext cx="1313543" cy="475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DE3823-F438-4D3A-BC5A-03AC53A3BFBF}"/>
              </a:ext>
            </a:extLst>
          </p:cNvPr>
          <p:cNvSpPr txBox="1"/>
          <p:nvPr/>
        </p:nvSpPr>
        <p:spPr>
          <a:xfrm>
            <a:off x="3878596" y="4276989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57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761" y="6436194"/>
            <a:ext cx="518159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3-35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Reach)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Loader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Reach)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9719" y="847725"/>
            <a:ext cx="3837305" cy="55886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hal.106/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hal.58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Kerja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9C7557-BB52-4B5A-B379-5A558DE5E537}"/>
              </a:ext>
            </a:extLst>
          </p:cNvPr>
          <p:cNvSpPr/>
          <p:nvPr/>
        </p:nvSpPr>
        <p:spPr>
          <a:xfrm>
            <a:off x="1184366" y="857092"/>
            <a:ext cx="2717074" cy="2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937B67-0312-465C-B6C3-944AE75B0C7F}"/>
              </a:ext>
            </a:extLst>
          </p:cNvPr>
          <p:cNvSpPr txBox="1"/>
          <p:nvPr/>
        </p:nvSpPr>
        <p:spPr>
          <a:xfrm>
            <a:off x="959719" y="857092"/>
            <a:ext cx="404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7EBC6E-30B9-49CA-BEC8-25BCD93DF4B7}"/>
              </a:ext>
            </a:extLst>
          </p:cNvPr>
          <p:cNvSpPr/>
          <p:nvPr/>
        </p:nvSpPr>
        <p:spPr>
          <a:xfrm>
            <a:off x="1062446" y="3642042"/>
            <a:ext cx="23164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5EDDFB-3502-47FC-8347-50BC22EB4032}"/>
              </a:ext>
            </a:extLst>
          </p:cNvPr>
          <p:cNvSpPr txBox="1"/>
          <p:nvPr/>
        </p:nvSpPr>
        <p:spPr>
          <a:xfrm>
            <a:off x="1062446" y="3642041"/>
            <a:ext cx="404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Loader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jangkauan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76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Jilid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4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Pengetahuan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Tentang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Mekanika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yang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Diperlukan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Untuk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Mengemudikan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i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Excavator Loader</a:t>
            </a:r>
            <a:endParaRPr kumimoji="1" lang="ja-JP" altLang="en-US" sz="2800" i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70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1 Gaya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10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97393" y="466451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4-9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Gaya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378" y="466451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4-8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86" y="2128121"/>
            <a:ext cx="3704038" cy="2125828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74252" y="2370926"/>
            <a:ext cx="4698365" cy="18770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hal.115/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hal.60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Momen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Gaya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68490B-EF6D-4E71-94A7-AED4F4C5360A}"/>
              </a:ext>
            </a:extLst>
          </p:cNvPr>
          <p:cNvSpPr/>
          <p:nvPr/>
        </p:nvSpPr>
        <p:spPr>
          <a:xfrm>
            <a:off x="1619794" y="3130930"/>
            <a:ext cx="304800" cy="357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8CC59A-F671-45AA-8711-3D5B7F14E3DB}"/>
              </a:ext>
            </a:extLst>
          </p:cNvPr>
          <p:cNvSpPr txBox="1"/>
          <p:nvPr/>
        </p:nvSpPr>
        <p:spPr>
          <a:xfrm rot="20605695">
            <a:off x="1480457" y="3180154"/>
            <a:ext cx="87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tumpu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68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5437" y="5001756"/>
            <a:ext cx="463312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4-10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959" y="1380490"/>
            <a:ext cx="4704080" cy="3365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hal.115/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hal.61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Momen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Gaya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985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6" y="5134071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4-12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Keseimbangan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Gaya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Tongkat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Keseimbangan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021" y="1375242"/>
            <a:ext cx="4465955" cy="35185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hal.118/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hal.63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Kekuatan</a:t>
            </a:r>
            <a:r>
              <a:rPr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Keseimbangan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5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5435" y="476125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1-4 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539" y="2082993"/>
            <a:ext cx="4074657" cy="22806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08374" y="489975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1-5 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90308" y="1713257"/>
            <a:ext cx="4806950" cy="304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hal.16/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Spesifikasi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Dimensi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Utama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8A247C-D147-4D74-BC22-B89F5C0BE142}"/>
              </a:ext>
            </a:extLst>
          </p:cNvPr>
          <p:cNvSpPr/>
          <p:nvPr/>
        </p:nvSpPr>
        <p:spPr>
          <a:xfrm>
            <a:off x="1109221" y="2205823"/>
            <a:ext cx="1098645" cy="163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91E904-90EC-4C49-9880-F6B191BA217C}"/>
              </a:ext>
            </a:extLst>
          </p:cNvPr>
          <p:cNvSpPr txBox="1"/>
          <p:nvPr/>
        </p:nvSpPr>
        <p:spPr>
          <a:xfrm>
            <a:off x="1249379" y="2149210"/>
            <a:ext cx="958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Spill guard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63E476-8358-4549-9537-CD239C8AE53F}"/>
              </a:ext>
            </a:extLst>
          </p:cNvPr>
          <p:cNvSpPr/>
          <p:nvPr/>
        </p:nvSpPr>
        <p:spPr>
          <a:xfrm>
            <a:off x="257174" y="2797791"/>
            <a:ext cx="832807" cy="204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BEFBCC-E70D-4C80-94DD-33C95B038E64}"/>
              </a:ext>
            </a:extLst>
          </p:cNvPr>
          <p:cNvSpPr txBox="1"/>
          <p:nvPr/>
        </p:nvSpPr>
        <p:spPr>
          <a:xfrm>
            <a:off x="78685" y="2725508"/>
            <a:ext cx="1170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Badan </a:t>
            </a:r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15A66E-E28E-4B20-BA1F-EADE741F1741}"/>
              </a:ext>
            </a:extLst>
          </p:cNvPr>
          <p:cNvSpPr/>
          <p:nvPr/>
        </p:nvSpPr>
        <p:spPr>
          <a:xfrm>
            <a:off x="1089981" y="4184866"/>
            <a:ext cx="1653219" cy="196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00AB49-AFC8-4BBE-9F2D-FA747EC2F9B4}"/>
              </a:ext>
            </a:extLst>
          </p:cNvPr>
          <p:cNvSpPr txBox="1"/>
          <p:nvPr/>
        </p:nvSpPr>
        <p:spPr>
          <a:xfrm>
            <a:off x="987614" y="4104190"/>
            <a:ext cx="156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Bottom cutting edge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1D294EF-24FD-474E-A181-CDA3CB875D24}"/>
              </a:ext>
            </a:extLst>
          </p:cNvPr>
          <p:cNvSpPr/>
          <p:nvPr/>
        </p:nvSpPr>
        <p:spPr>
          <a:xfrm>
            <a:off x="3098042" y="3678072"/>
            <a:ext cx="1147154" cy="29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6C83BC-1418-40A1-AE62-4068C4C438C1}"/>
              </a:ext>
            </a:extLst>
          </p:cNvPr>
          <p:cNvSpPr txBox="1"/>
          <p:nvPr/>
        </p:nvSpPr>
        <p:spPr>
          <a:xfrm>
            <a:off x="3006188" y="3625028"/>
            <a:ext cx="102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Side cutting edge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7B3054-A9D1-4F94-95D1-3890CE496D80}"/>
              </a:ext>
            </a:extLst>
          </p:cNvPr>
          <p:cNvSpPr/>
          <p:nvPr/>
        </p:nvSpPr>
        <p:spPr>
          <a:xfrm>
            <a:off x="6253937" y="3428999"/>
            <a:ext cx="589030" cy="116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EE368B-8284-4876-A056-AEC4E3C93EF9}"/>
              </a:ext>
            </a:extLst>
          </p:cNvPr>
          <p:cNvSpPr txBox="1"/>
          <p:nvPr/>
        </p:nvSpPr>
        <p:spPr>
          <a:xfrm>
            <a:off x="6165283" y="3259722"/>
            <a:ext cx="86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Tepi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runcing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1075D40-30BB-4D26-A4E5-EA351214D9A2}"/>
              </a:ext>
            </a:extLst>
          </p:cNvPr>
          <p:cNvSpPr/>
          <p:nvPr/>
        </p:nvSpPr>
        <p:spPr>
          <a:xfrm>
            <a:off x="8115970" y="3360437"/>
            <a:ext cx="706837" cy="253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17ADB65-48CE-4769-9A14-D4C81C569ED2}"/>
              </a:ext>
            </a:extLst>
          </p:cNvPr>
          <p:cNvSpPr txBox="1"/>
          <p:nvPr/>
        </p:nvSpPr>
        <p:spPr>
          <a:xfrm>
            <a:off x="8096161" y="3317924"/>
            <a:ext cx="86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Tepi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spill guard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2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2 Massa,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Berat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dan Pusat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Gravitasi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25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1263114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4-1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Massa Volume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8919" y="1724780"/>
            <a:ext cx="5970494" cy="36839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hal.121/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hal.64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Massa /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Berat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4281FE-40C9-437E-96C3-FC0E96E1F637}"/>
              </a:ext>
            </a:extLst>
          </p:cNvPr>
          <p:cNvSpPr/>
          <p:nvPr/>
        </p:nvSpPr>
        <p:spPr>
          <a:xfrm>
            <a:off x="1966260" y="1798918"/>
            <a:ext cx="780344" cy="262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E3C45-3309-4D01-8013-27152ECAFC02}"/>
              </a:ext>
            </a:extLst>
          </p:cNvPr>
          <p:cNvSpPr txBox="1"/>
          <p:nvPr/>
        </p:nvSpPr>
        <p:spPr>
          <a:xfrm>
            <a:off x="1900518" y="1882589"/>
            <a:ext cx="1045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065F71-25B1-4538-87D5-EC9613BFFB58}"/>
              </a:ext>
            </a:extLst>
          </p:cNvPr>
          <p:cNvSpPr/>
          <p:nvPr/>
        </p:nvSpPr>
        <p:spPr>
          <a:xfrm>
            <a:off x="3009568" y="1798918"/>
            <a:ext cx="731703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60ECED-6894-4111-ADEF-FB07582A6680}"/>
              </a:ext>
            </a:extLst>
          </p:cNvPr>
          <p:cNvSpPr txBox="1"/>
          <p:nvPr/>
        </p:nvSpPr>
        <p:spPr>
          <a:xfrm>
            <a:off x="2946400" y="1845253"/>
            <a:ext cx="104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Massa per  1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㎥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(t)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0D49884-67A1-42B3-BD94-2ADEF014546B}"/>
              </a:ext>
            </a:extLst>
          </p:cNvPr>
          <p:cNvSpPr/>
          <p:nvPr/>
        </p:nvSpPr>
        <p:spPr>
          <a:xfrm>
            <a:off x="3992282" y="1829047"/>
            <a:ext cx="776942" cy="27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93F4C0-E40D-4ABB-9C60-AF4387A7EDA5}"/>
              </a:ext>
            </a:extLst>
          </p:cNvPr>
          <p:cNvSpPr/>
          <p:nvPr/>
        </p:nvSpPr>
        <p:spPr>
          <a:xfrm>
            <a:off x="6008927" y="1823071"/>
            <a:ext cx="776942" cy="27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B37591-33D5-4FF0-9FC9-499B43C67BE6}"/>
              </a:ext>
            </a:extLst>
          </p:cNvPr>
          <p:cNvSpPr txBox="1"/>
          <p:nvPr/>
        </p:nvSpPr>
        <p:spPr>
          <a:xfrm>
            <a:off x="3834323" y="1882589"/>
            <a:ext cx="1045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1ACE9F-E78A-4291-A921-C84902837E32}"/>
              </a:ext>
            </a:extLst>
          </p:cNvPr>
          <p:cNvSpPr txBox="1"/>
          <p:nvPr/>
        </p:nvSpPr>
        <p:spPr>
          <a:xfrm>
            <a:off x="5801868" y="1885578"/>
            <a:ext cx="1045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88C1AD1-8F3D-4958-A638-4CF8ABA66A30}"/>
              </a:ext>
            </a:extLst>
          </p:cNvPr>
          <p:cNvSpPr/>
          <p:nvPr/>
        </p:nvSpPr>
        <p:spPr>
          <a:xfrm>
            <a:off x="4973257" y="1823070"/>
            <a:ext cx="73170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77C1BE-F0E3-434A-AFCA-3A21E206C043}"/>
              </a:ext>
            </a:extLst>
          </p:cNvPr>
          <p:cNvSpPr/>
          <p:nvPr/>
        </p:nvSpPr>
        <p:spPr>
          <a:xfrm>
            <a:off x="6953168" y="1823070"/>
            <a:ext cx="73170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B6E0A3-D36D-4974-952E-6CFC307D06A0}"/>
              </a:ext>
            </a:extLst>
          </p:cNvPr>
          <p:cNvSpPr txBox="1"/>
          <p:nvPr/>
        </p:nvSpPr>
        <p:spPr>
          <a:xfrm>
            <a:off x="4897096" y="1823070"/>
            <a:ext cx="104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Massa per  1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㎥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(t)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FC0B80-6497-4405-B3DA-1A1D4C8C2F53}"/>
              </a:ext>
            </a:extLst>
          </p:cNvPr>
          <p:cNvSpPr txBox="1"/>
          <p:nvPr/>
        </p:nvSpPr>
        <p:spPr>
          <a:xfrm>
            <a:off x="6851403" y="1845252"/>
            <a:ext cx="104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Massa per  1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㎥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(t)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58A58F-A189-46DC-B33A-94E5F209087C}"/>
              </a:ext>
            </a:extLst>
          </p:cNvPr>
          <p:cNvSpPr/>
          <p:nvPr/>
        </p:nvSpPr>
        <p:spPr>
          <a:xfrm>
            <a:off x="1966260" y="2414043"/>
            <a:ext cx="92037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C1C486-8203-460D-A448-9A7A99B5B14C}"/>
              </a:ext>
            </a:extLst>
          </p:cNvPr>
          <p:cNvSpPr txBox="1"/>
          <p:nvPr/>
        </p:nvSpPr>
        <p:spPr>
          <a:xfrm>
            <a:off x="2115671" y="2414043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Timah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35259CD-7F01-4E95-8C82-10042F3D8F7D}"/>
              </a:ext>
            </a:extLst>
          </p:cNvPr>
          <p:cNvSpPr/>
          <p:nvPr/>
        </p:nvSpPr>
        <p:spPr>
          <a:xfrm>
            <a:off x="2145553" y="2761129"/>
            <a:ext cx="657412" cy="275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AAADBBF-5603-473A-A8CF-F8B27F6FB61F}"/>
              </a:ext>
            </a:extLst>
          </p:cNvPr>
          <p:cNvSpPr txBox="1"/>
          <p:nvPr/>
        </p:nvSpPr>
        <p:spPr>
          <a:xfrm>
            <a:off x="2027310" y="2691042"/>
            <a:ext cx="89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Tembaga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9A6BE20-2DA3-4FAE-80B4-CEDCD22F755F}"/>
              </a:ext>
            </a:extLst>
          </p:cNvPr>
          <p:cNvSpPr/>
          <p:nvPr/>
        </p:nvSpPr>
        <p:spPr>
          <a:xfrm>
            <a:off x="2115671" y="3043203"/>
            <a:ext cx="770964" cy="22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D9A89-D9A6-4DBD-8BD7-E6300123A474}"/>
              </a:ext>
            </a:extLst>
          </p:cNvPr>
          <p:cNvSpPr txBox="1"/>
          <p:nvPr/>
        </p:nvSpPr>
        <p:spPr>
          <a:xfrm>
            <a:off x="2165620" y="2992130"/>
            <a:ext cx="51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635808B-FDBA-4BE7-9ACC-E4BD3FCAAED7}"/>
              </a:ext>
            </a:extLst>
          </p:cNvPr>
          <p:cNvSpPr/>
          <p:nvPr/>
        </p:nvSpPr>
        <p:spPr>
          <a:xfrm>
            <a:off x="1900518" y="3320202"/>
            <a:ext cx="1045882" cy="24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C84361E-0AE5-4560-AFDE-553A30603194}"/>
              </a:ext>
            </a:extLst>
          </p:cNvPr>
          <p:cNvSpPr txBox="1"/>
          <p:nvPr/>
        </p:nvSpPr>
        <p:spPr>
          <a:xfrm>
            <a:off x="2087929" y="3289744"/>
            <a:ext cx="71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Kaleng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3DCEF1B-6B03-4C89-B103-C07DC9123729}"/>
              </a:ext>
            </a:extLst>
          </p:cNvPr>
          <p:cNvSpPr/>
          <p:nvPr/>
        </p:nvSpPr>
        <p:spPr>
          <a:xfrm>
            <a:off x="1900518" y="3619170"/>
            <a:ext cx="1020689" cy="23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244E01-2896-4A04-94FE-C6611887FE44}"/>
              </a:ext>
            </a:extLst>
          </p:cNvPr>
          <p:cNvSpPr txBox="1"/>
          <p:nvPr/>
        </p:nvSpPr>
        <p:spPr>
          <a:xfrm>
            <a:off x="2062953" y="3582957"/>
            <a:ext cx="76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1D27328-D7F4-48EC-BB7A-4D7AD04DB31C}"/>
              </a:ext>
            </a:extLst>
          </p:cNvPr>
          <p:cNvSpPr/>
          <p:nvPr/>
        </p:nvSpPr>
        <p:spPr>
          <a:xfrm>
            <a:off x="1900518" y="3898289"/>
            <a:ext cx="1020689" cy="24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9272BCA-2003-4045-9623-4E5445EB38D6}"/>
              </a:ext>
            </a:extLst>
          </p:cNvPr>
          <p:cNvSpPr txBox="1"/>
          <p:nvPr/>
        </p:nvSpPr>
        <p:spPr>
          <a:xfrm>
            <a:off x="2128260" y="3851656"/>
            <a:ext cx="618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Seng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DD8333F-6F1A-4B9B-8441-C285E9B9EB19}"/>
              </a:ext>
            </a:extLst>
          </p:cNvPr>
          <p:cNvSpPr/>
          <p:nvPr/>
        </p:nvSpPr>
        <p:spPr>
          <a:xfrm>
            <a:off x="1900518" y="4184517"/>
            <a:ext cx="1045882" cy="23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21636A-DE9D-4C87-911E-B05E2FC79862}"/>
              </a:ext>
            </a:extLst>
          </p:cNvPr>
          <p:cNvSpPr txBox="1"/>
          <p:nvPr/>
        </p:nvSpPr>
        <p:spPr>
          <a:xfrm>
            <a:off x="2003188" y="4127168"/>
            <a:ext cx="94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kasar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19C4201-A103-48C0-B8F4-602BFA6DD55A}"/>
              </a:ext>
            </a:extLst>
          </p:cNvPr>
          <p:cNvSpPr/>
          <p:nvPr/>
        </p:nvSpPr>
        <p:spPr>
          <a:xfrm>
            <a:off x="1900518" y="4486007"/>
            <a:ext cx="1045882" cy="17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D0310E-1F5A-4175-80F1-EB61188B2C2D}"/>
              </a:ext>
            </a:extLst>
          </p:cNvPr>
          <p:cNvSpPr txBox="1"/>
          <p:nvPr/>
        </p:nvSpPr>
        <p:spPr>
          <a:xfrm>
            <a:off x="1999784" y="4449419"/>
            <a:ext cx="94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Alumunium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585B555-F78F-455A-844B-1C3264141AE5}"/>
              </a:ext>
            </a:extLst>
          </p:cNvPr>
          <p:cNvSpPr/>
          <p:nvPr/>
        </p:nvSpPr>
        <p:spPr>
          <a:xfrm>
            <a:off x="1858682" y="4823012"/>
            <a:ext cx="1087718" cy="17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A861790-A55A-4416-BE65-59D29A4AE80A}"/>
              </a:ext>
            </a:extLst>
          </p:cNvPr>
          <p:cNvSpPr txBox="1"/>
          <p:nvPr/>
        </p:nvSpPr>
        <p:spPr>
          <a:xfrm>
            <a:off x="2027310" y="4753998"/>
            <a:ext cx="94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Tanah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liat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3AEB69E-2D69-4C49-9A06-EFE99FC3231E}"/>
              </a:ext>
            </a:extLst>
          </p:cNvPr>
          <p:cNvSpPr/>
          <p:nvPr/>
        </p:nvSpPr>
        <p:spPr>
          <a:xfrm>
            <a:off x="3834323" y="2503689"/>
            <a:ext cx="1062773" cy="187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129C494-27C0-4179-BA34-CC51F8367AB8}"/>
              </a:ext>
            </a:extLst>
          </p:cNvPr>
          <p:cNvSpPr txBox="1"/>
          <p:nvPr/>
        </p:nvSpPr>
        <p:spPr>
          <a:xfrm>
            <a:off x="4072965" y="2414042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69480CD-E333-4B40-AFE8-6AAAA10BBA31}"/>
              </a:ext>
            </a:extLst>
          </p:cNvPr>
          <p:cNvSpPr/>
          <p:nvPr/>
        </p:nvSpPr>
        <p:spPr>
          <a:xfrm>
            <a:off x="3859617" y="2761129"/>
            <a:ext cx="1062773" cy="20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4CB6458-C172-4CF5-BC96-2CDF402123C1}"/>
              </a:ext>
            </a:extLst>
          </p:cNvPr>
          <p:cNvSpPr txBox="1"/>
          <p:nvPr/>
        </p:nvSpPr>
        <p:spPr>
          <a:xfrm>
            <a:off x="4103304" y="2686694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Bata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36F2964-3395-400F-AB49-718A67B4584B}"/>
              </a:ext>
            </a:extLst>
          </p:cNvPr>
          <p:cNvSpPr/>
          <p:nvPr/>
        </p:nvSpPr>
        <p:spPr>
          <a:xfrm>
            <a:off x="4119283" y="3035142"/>
            <a:ext cx="569258" cy="22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1762825-2792-4A89-A74B-91EE0BDBBD1E}"/>
              </a:ext>
            </a:extLst>
          </p:cNvPr>
          <p:cNvSpPr txBox="1"/>
          <p:nvPr/>
        </p:nvSpPr>
        <p:spPr>
          <a:xfrm>
            <a:off x="4072965" y="2974702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D9A05B4-8E8D-4941-91F5-C1768E339A9B}"/>
              </a:ext>
            </a:extLst>
          </p:cNvPr>
          <p:cNvSpPr/>
          <p:nvPr/>
        </p:nvSpPr>
        <p:spPr>
          <a:xfrm>
            <a:off x="4072965" y="3324050"/>
            <a:ext cx="645915" cy="22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E29B1B4-AB5B-46B5-A49B-B816FDE8C4EE}"/>
              </a:ext>
            </a:extLst>
          </p:cNvPr>
          <p:cNvSpPr txBox="1"/>
          <p:nvPr/>
        </p:nvSpPr>
        <p:spPr>
          <a:xfrm>
            <a:off x="4072965" y="3288290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Kerikil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F987764-BFA8-421C-82B4-E9CBD160F4B4}"/>
              </a:ext>
            </a:extLst>
          </p:cNvPr>
          <p:cNvSpPr/>
          <p:nvPr/>
        </p:nvSpPr>
        <p:spPr>
          <a:xfrm>
            <a:off x="4020443" y="3613229"/>
            <a:ext cx="748781" cy="22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990B37-78FF-4B2A-B7E0-E60709ECBF53}"/>
              </a:ext>
            </a:extLst>
          </p:cNvPr>
          <p:cNvSpPr txBox="1"/>
          <p:nvPr/>
        </p:nvSpPr>
        <p:spPr>
          <a:xfrm>
            <a:off x="4103304" y="3574657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6B30059-AFD0-4EA5-B3E4-EF7FB605042D}"/>
              </a:ext>
            </a:extLst>
          </p:cNvPr>
          <p:cNvSpPr/>
          <p:nvPr/>
        </p:nvSpPr>
        <p:spPr>
          <a:xfrm>
            <a:off x="3845840" y="3898289"/>
            <a:ext cx="1062773" cy="239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F9AD286-A700-4DE4-AC7F-FF9350355A65}"/>
              </a:ext>
            </a:extLst>
          </p:cNvPr>
          <p:cNvSpPr txBox="1"/>
          <p:nvPr/>
        </p:nvSpPr>
        <p:spPr>
          <a:xfrm>
            <a:off x="3827566" y="3787373"/>
            <a:ext cx="112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Bongkahan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batu bara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6622A49-DCB5-481E-B94A-6105A8C7C1C8}"/>
              </a:ext>
            </a:extLst>
          </p:cNvPr>
          <p:cNvSpPr/>
          <p:nvPr/>
        </p:nvSpPr>
        <p:spPr>
          <a:xfrm>
            <a:off x="3831335" y="4194685"/>
            <a:ext cx="1088067" cy="24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FC9FAA5-32F2-45B0-8857-6B52995CF694}"/>
              </a:ext>
            </a:extLst>
          </p:cNvPr>
          <p:cNvSpPr txBox="1"/>
          <p:nvPr/>
        </p:nvSpPr>
        <p:spPr>
          <a:xfrm>
            <a:off x="3830348" y="4123715"/>
            <a:ext cx="112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Bubuk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batu bara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C9B8D8B-A726-4D87-B479-4A3493FD42DE}"/>
              </a:ext>
            </a:extLst>
          </p:cNvPr>
          <p:cNvSpPr/>
          <p:nvPr/>
        </p:nvSpPr>
        <p:spPr>
          <a:xfrm>
            <a:off x="3833752" y="4519742"/>
            <a:ext cx="1046453" cy="20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1C46179-3393-4583-B4C6-27094BDFC4E9}"/>
              </a:ext>
            </a:extLst>
          </p:cNvPr>
          <p:cNvSpPr txBox="1"/>
          <p:nvPr/>
        </p:nvSpPr>
        <p:spPr>
          <a:xfrm>
            <a:off x="4101777" y="4486707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Kokas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7A41BDBE-9089-4FBA-920C-DEE805BF1D15}"/>
              </a:ext>
            </a:extLst>
          </p:cNvPr>
          <p:cNvSpPr/>
          <p:nvPr/>
        </p:nvSpPr>
        <p:spPr>
          <a:xfrm>
            <a:off x="4044707" y="4823012"/>
            <a:ext cx="643834" cy="17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BEC17B7-238A-4D7D-9A61-E774E61A348D}"/>
              </a:ext>
            </a:extLst>
          </p:cNvPr>
          <p:cNvSpPr txBox="1"/>
          <p:nvPr/>
        </p:nvSpPr>
        <p:spPr>
          <a:xfrm>
            <a:off x="4206039" y="4763706"/>
            <a:ext cx="61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243701C-55D2-42B4-9B78-913A06A1FA90}"/>
              </a:ext>
            </a:extLst>
          </p:cNvPr>
          <p:cNvSpPr/>
          <p:nvPr/>
        </p:nvSpPr>
        <p:spPr>
          <a:xfrm>
            <a:off x="5816392" y="2500724"/>
            <a:ext cx="1038620" cy="185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3403323-4A0A-457E-879D-E86C4B6F54BE}"/>
              </a:ext>
            </a:extLst>
          </p:cNvPr>
          <p:cNvSpPr txBox="1"/>
          <p:nvPr/>
        </p:nvSpPr>
        <p:spPr>
          <a:xfrm>
            <a:off x="5773294" y="2414041"/>
            <a:ext cx="124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Quercus acuta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DD11B11-4400-4859-AA20-B4D93F37A60B}"/>
              </a:ext>
            </a:extLst>
          </p:cNvPr>
          <p:cNvSpPr/>
          <p:nvPr/>
        </p:nvSpPr>
        <p:spPr>
          <a:xfrm>
            <a:off x="5810212" y="2761129"/>
            <a:ext cx="1062773" cy="21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1AB644D-B1C1-4F3D-9EE9-BCB1075CAECE}"/>
              </a:ext>
            </a:extLst>
          </p:cNvPr>
          <p:cNvSpPr txBox="1"/>
          <p:nvPr/>
        </p:nvSpPr>
        <p:spPr>
          <a:xfrm>
            <a:off x="5711598" y="2715131"/>
            <a:ext cx="124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Zelkova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2B19793C-5048-4A28-B9EF-EEEDD515977D}"/>
              </a:ext>
            </a:extLst>
          </p:cNvPr>
          <p:cNvSpPr/>
          <p:nvPr/>
        </p:nvSpPr>
        <p:spPr>
          <a:xfrm>
            <a:off x="5773294" y="3043203"/>
            <a:ext cx="1099691" cy="22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2B05841-0FFE-4669-BD19-FD89076D083F}"/>
              </a:ext>
            </a:extLst>
          </p:cNvPr>
          <p:cNvSpPr txBox="1"/>
          <p:nvPr/>
        </p:nvSpPr>
        <p:spPr>
          <a:xfrm>
            <a:off x="5732684" y="2992130"/>
            <a:ext cx="124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Fagus Crenata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6F923B36-16EB-41CC-A5FD-D2DABC1FAC13}"/>
              </a:ext>
            </a:extLst>
          </p:cNvPr>
          <p:cNvSpPr/>
          <p:nvPr/>
        </p:nvSpPr>
        <p:spPr>
          <a:xfrm>
            <a:off x="5810212" y="3320202"/>
            <a:ext cx="1062773" cy="22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456A76F-802D-4703-88FE-1BA2756616C1}"/>
              </a:ext>
            </a:extLst>
          </p:cNvPr>
          <p:cNvSpPr txBox="1"/>
          <p:nvPr/>
        </p:nvSpPr>
        <p:spPr>
          <a:xfrm>
            <a:off x="5633079" y="3213316"/>
            <a:ext cx="13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Castanea Crenata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288F6D8-6045-4CC9-99F6-C0227E7E655C}"/>
              </a:ext>
            </a:extLst>
          </p:cNvPr>
          <p:cNvSpPr/>
          <p:nvPr/>
        </p:nvSpPr>
        <p:spPr>
          <a:xfrm>
            <a:off x="5801868" y="3651648"/>
            <a:ext cx="1062773" cy="18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C417A71-F494-4793-A57E-05180273A280}"/>
              </a:ext>
            </a:extLst>
          </p:cNvPr>
          <p:cNvSpPr txBox="1"/>
          <p:nvPr/>
        </p:nvSpPr>
        <p:spPr>
          <a:xfrm>
            <a:off x="5772468" y="3619621"/>
            <a:ext cx="1140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Pinus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merah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22B79148-8AC1-4497-9AB4-E2139EA770FC}"/>
              </a:ext>
            </a:extLst>
          </p:cNvPr>
          <p:cNvSpPr/>
          <p:nvPr/>
        </p:nvSpPr>
        <p:spPr>
          <a:xfrm>
            <a:off x="5810212" y="3896167"/>
            <a:ext cx="1062773" cy="18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07C61A8-B2D4-4554-810E-715FB3023682}"/>
              </a:ext>
            </a:extLst>
          </p:cNvPr>
          <p:cNvSpPr txBox="1"/>
          <p:nvPr/>
        </p:nvSpPr>
        <p:spPr>
          <a:xfrm>
            <a:off x="5744481" y="3869185"/>
            <a:ext cx="1140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Pinus larix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BDCC866-B3A5-4E5B-A902-18A5A6369D48}"/>
              </a:ext>
            </a:extLst>
          </p:cNvPr>
          <p:cNvSpPr/>
          <p:nvPr/>
        </p:nvSpPr>
        <p:spPr>
          <a:xfrm>
            <a:off x="5868460" y="4184517"/>
            <a:ext cx="979290" cy="21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64F2565-31F7-481D-96E1-0F7E0EA7AFA4}"/>
              </a:ext>
            </a:extLst>
          </p:cNvPr>
          <p:cNvSpPr txBox="1"/>
          <p:nvPr/>
        </p:nvSpPr>
        <p:spPr>
          <a:xfrm>
            <a:off x="5719110" y="4172420"/>
            <a:ext cx="124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Sugi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AB76290-2A46-4663-8C09-71C6D47C3B76}"/>
              </a:ext>
            </a:extLst>
          </p:cNvPr>
          <p:cNvSpPr/>
          <p:nvPr/>
        </p:nvSpPr>
        <p:spPr>
          <a:xfrm>
            <a:off x="5801868" y="4449419"/>
            <a:ext cx="1062773" cy="21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36E319A-0364-4A6B-9827-9C8B527322FD}"/>
              </a:ext>
            </a:extLst>
          </p:cNvPr>
          <p:cNvSpPr txBox="1"/>
          <p:nvPr/>
        </p:nvSpPr>
        <p:spPr>
          <a:xfrm>
            <a:off x="5717494" y="4424653"/>
            <a:ext cx="124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Hinoki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0D75B1B0-BC7F-477E-8C58-2CE2675C6B9F}"/>
              </a:ext>
            </a:extLst>
          </p:cNvPr>
          <p:cNvSpPr/>
          <p:nvPr/>
        </p:nvSpPr>
        <p:spPr>
          <a:xfrm>
            <a:off x="5859148" y="4725219"/>
            <a:ext cx="988602" cy="20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45553F7-ADEE-4544-8462-50A8961FE6B7}"/>
              </a:ext>
            </a:extLst>
          </p:cNvPr>
          <p:cNvSpPr txBox="1"/>
          <p:nvPr/>
        </p:nvSpPr>
        <p:spPr>
          <a:xfrm>
            <a:off x="5711598" y="4744231"/>
            <a:ext cx="124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EE84F48-D9D2-4DB1-BB42-B4E9F29904AE}"/>
              </a:ext>
            </a:extLst>
          </p:cNvPr>
          <p:cNvSpPr/>
          <p:nvPr/>
        </p:nvSpPr>
        <p:spPr>
          <a:xfrm>
            <a:off x="1798919" y="5103906"/>
            <a:ext cx="5623857" cy="331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4AD1CDC-E4D8-460D-BC59-B41EEF6F2149}"/>
              </a:ext>
            </a:extLst>
          </p:cNvPr>
          <p:cNvSpPr txBox="1"/>
          <p:nvPr/>
        </p:nvSpPr>
        <p:spPr>
          <a:xfrm>
            <a:off x="1798919" y="5081723"/>
            <a:ext cx="597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Catatan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 Massa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kering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batu dan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kokas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nyata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73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30054" y="106546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4-2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Rumus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Volume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2425" y="1417313"/>
            <a:ext cx="5559149" cy="49289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hal.122/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Massa /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Berat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207EB4-69A1-4BF7-AEAD-9AC92DC63439}"/>
              </a:ext>
            </a:extLst>
          </p:cNvPr>
          <p:cNvSpPr/>
          <p:nvPr/>
        </p:nvSpPr>
        <p:spPr>
          <a:xfrm>
            <a:off x="2247504" y="1475688"/>
            <a:ext cx="1365099" cy="16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09D712-507E-4FED-90D9-26C8E08D2421}"/>
              </a:ext>
            </a:extLst>
          </p:cNvPr>
          <p:cNvSpPr txBox="1"/>
          <p:nvPr/>
        </p:nvSpPr>
        <p:spPr>
          <a:xfrm>
            <a:off x="1902100" y="1421694"/>
            <a:ext cx="205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CC43E8-79B4-4F6D-8C71-9BB13765C0AE}"/>
              </a:ext>
            </a:extLst>
          </p:cNvPr>
          <p:cNvSpPr/>
          <p:nvPr/>
        </p:nvSpPr>
        <p:spPr>
          <a:xfrm>
            <a:off x="1924259" y="1723292"/>
            <a:ext cx="939521" cy="20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A50E66-B6A3-400A-87C7-22EC693E6B16}"/>
              </a:ext>
            </a:extLst>
          </p:cNvPr>
          <p:cNvSpPr txBox="1"/>
          <p:nvPr/>
        </p:nvSpPr>
        <p:spPr>
          <a:xfrm>
            <a:off x="1366066" y="1687788"/>
            <a:ext cx="205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F711BA7-063D-4E2B-96B0-192E969499FA}"/>
              </a:ext>
            </a:extLst>
          </p:cNvPr>
          <p:cNvSpPr/>
          <p:nvPr/>
        </p:nvSpPr>
        <p:spPr>
          <a:xfrm>
            <a:off x="2999433" y="1718292"/>
            <a:ext cx="1014883" cy="19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BC0A68-3E32-4510-B526-9C5D179B2565}"/>
              </a:ext>
            </a:extLst>
          </p:cNvPr>
          <p:cNvSpPr txBox="1"/>
          <p:nvPr/>
        </p:nvSpPr>
        <p:spPr>
          <a:xfrm>
            <a:off x="2461845" y="1698693"/>
            <a:ext cx="205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C3806E-5B99-4430-A5B5-D9F6E8A79EC9}"/>
              </a:ext>
            </a:extLst>
          </p:cNvPr>
          <p:cNvSpPr/>
          <p:nvPr/>
        </p:nvSpPr>
        <p:spPr>
          <a:xfrm>
            <a:off x="1964453" y="2182522"/>
            <a:ext cx="8993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EA186A-8796-4418-857E-7B8932C45EBB}"/>
              </a:ext>
            </a:extLst>
          </p:cNvPr>
          <p:cNvSpPr txBox="1"/>
          <p:nvPr/>
        </p:nvSpPr>
        <p:spPr>
          <a:xfrm>
            <a:off x="2044582" y="2103286"/>
            <a:ext cx="73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E16DCB6-B023-4D6B-8CCB-125F15F53624}"/>
              </a:ext>
            </a:extLst>
          </p:cNvPr>
          <p:cNvSpPr/>
          <p:nvPr/>
        </p:nvSpPr>
        <p:spPr>
          <a:xfrm>
            <a:off x="3773156" y="2085033"/>
            <a:ext cx="184849" cy="167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81DBFB-1DE7-4AAC-911D-9F2D2D39514C}"/>
              </a:ext>
            </a:extLst>
          </p:cNvPr>
          <p:cNvSpPr txBox="1"/>
          <p:nvPr/>
        </p:nvSpPr>
        <p:spPr>
          <a:xfrm>
            <a:off x="3738360" y="1995291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6B27AD-A2D2-4F7A-BA98-B3DFF5F386F9}"/>
              </a:ext>
            </a:extLst>
          </p:cNvPr>
          <p:cNvSpPr/>
          <p:nvPr/>
        </p:nvSpPr>
        <p:spPr>
          <a:xfrm>
            <a:off x="3695131" y="2301422"/>
            <a:ext cx="170449" cy="1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B32FB7-9197-4438-B3C6-F131AF9263E3}"/>
              </a:ext>
            </a:extLst>
          </p:cNvPr>
          <p:cNvSpPr txBox="1"/>
          <p:nvPr/>
        </p:nvSpPr>
        <p:spPr>
          <a:xfrm>
            <a:off x="3612603" y="2252691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07419FB-3CF3-4033-8F7C-D9E7887C6AD4}"/>
              </a:ext>
            </a:extLst>
          </p:cNvPr>
          <p:cNvSpPr/>
          <p:nvPr/>
        </p:nvSpPr>
        <p:spPr>
          <a:xfrm>
            <a:off x="3176436" y="2434631"/>
            <a:ext cx="300801" cy="132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E23233-EF13-47B4-AD22-64C77D900970}"/>
              </a:ext>
            </a:extLst>
          </p:cNvPr>
          <p:cNvSpPr txBox="1"/>
          <p:nvPr/>
        </p:nvSpPr>
        <p:spPr>
          <a:xfrm>
            <a:off x="3134686" y="2353989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64F8812-11A1-4FCE-9AB0-7FFBB2E3E560}"/>
              </a:ext>
            </a:extLst>
          </p:cNvPr>
          <p:cNvSpPr/>
          <p:nvPr/>
        </p:nvSpPr>
        <p:spPr>
          <a:xfrm>
            <a:off x="1931121" y="2893900"/>
            <a:ext cx="8993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DEB3BD-D122-461A-B15A-E986A3C7370D}"/>
              </a:ext>
            </a:extLst>
          </p:cNvPr>
          <p:cNvSpPr txBox="1"/>
          <p:nvPr/>
        </p:nvSpPr>
        <p:spPr>
          <a:xfrm>
            <a:off x="2044583" y="2873985"/>
            <a:ext cx="73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34DD9F-C738-4313-8691-C41AC3AC5007}"/>
              </a:ext>
            </a:extLst>
          </p:cNvPr>
          <p:cNvSpPr/>
          <p:nvPr/>
        </p:nvSpPr>
        <p:spPr>
          <a:xfrm>
            <a:off x="3295780" y="2682910"/>
            <a:ext cx="219645" cy="12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7EB6FBF-30F3-4DDF-842D-E1550C280B97}"/>
              </a:ext>
            </a:extLst>
          </p:cNvPr>
          <p:cNvSpPr txBox="1"/>
          <p:nvPr/>
        </p:nvSpPr>
        <p:spPr>
          <a:xfrm>
            <a:off x="3044676" y="2574807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496DE35-7739-4DE9-AA24-280DFC9F344E}"/>
              </a:ext>
            </a:extLst>
          </p:cNvPr>
          <p:cNvSpPr/>
          <p:nvPr/>
        </p:nvSpPr>
        <p:spPr>
          <a:xfrm>
            <a:off x="3637200" y="2991565"/>
            <a:ext cx="170449" cy="1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7C6B98-F1EE-435D-871B-518FE0EEE333}"/>
              </a:ext>
            </a:extLst>
          </p:cNvPr>
          <p:cNvSpPr txBox="1"/>
          <p:nvPr/>
        </p:nvSpPr>
        <p:spPr>
          <a:xfrm>
            <a:off x="3621824" y="2922315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CC977DB-4EED-4849-A887-A007DDC7CA9A}"/>
              </a:ext>
            </a:extLst>
          </p:cNvPr>
          <p:cNvSpPr/>
          <p:nvPr/>
        </p:nvSpPr>
        <p:spPr>
          <a:xfrm>
            <a:off x="1924257" y="3606368"/>
            <a:ext cx="9395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302A665-57F8-477A-BD2D-51075ABDB726}"/>
              </a:ext>
            </a:extLst>
          </p:cNvPr>
          <p:cNvSpPr txBox="1"/>
          <p:nvPr/>
        </p:nvSpPr>
        <p:spPr>
          <a:xfrm>
            <a:off x="2044582" y="3595044"/>
            <a:ext cx="73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Piringan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268A59A-2B84-45BB-88E3-9EC754025BB3}"/>
              </a:ext>
            </a:extLst>
          </p:cNvPr>
          <p:cNvSpPr/>
          <p:nvPr/>
        </p:nvSpPr>
        <p:spPr>
          <a:xfrm>
            <a:off x="3326836" y="3480377"/>
            <a:ext cx="219645" cy="12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81F6EF-EDA1-40C0-A6A3-A024E95353A7}"/>
              </a:ext>
            </a:extLst>
          </p:cNvPr>
          <p:cNvSpPr txBox="1"/>
          <p:nvPr/>
        </p:nvSpPr>
        <p:spPr>
          <a:xfrm>
            <a:off x="3341642" y="3403309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B9B6A54-D92C-4618-9B14-66C8DD77EAD1}"/>
              </a:ext>
            </a:extLst>
          </p:cNvPr>
          <p:cNvSpPr/>
          <p:nvPr/>
        </p:nvSpPr>
        <p:spPr>
          <a:xfrm>
            <a:off x="3865580" y="3682111"/>
            <a:ext cx="12575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AE0044A-FC39-482A-A928-4B41E13638AB}"/>
              </a:ext>
            </a:extLst>
          </p:cNvPr>
          <p:cNvSpPr txBox="1"/>
          <p:nvPr/>
        </p:nvSpPr>
        <p:spPr>
          <a:xfrm>
            <a:off x="4076449" y="3629140"/>
            <a:ext cx="341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Ketebalan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04D919-2CCB-4561-AD4D-2E22E928F953}"/>
              </a:ext>
            </a:extLst>
          </p:cNvPr>
          <p:cNvSpPr/>
          <p:nvPr/>
        </p:nvSpPr>
        <p:spPr>
          <a:xfrm>
            <a:off x="2125226" y="4365512"/>
            <a:ext cx="537587" cy="2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AE6A605-4F1B-433E-8607-54F9E157D406}"/>
              </a:ext>
            </a:extLst>
          </p:cNvPr>
          <p:cNvSpPr txBox="1"/>
          <p:nvPr/>
        </p:nvSpPr>
        <p:spPr>
          <a:xfrm>
            <a:off x="1950060" y="4295001"/>
            <a:ext cx="8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DD4F5A0-65CB-44DA-9602-C2EC023A58A9}"/>
              </a:ext>
            </a:extLst>
          </p:cNvPr>
          <p:cNvSpPr/>
          <p:nvPr/>
        </p:nvSpPr>
        <p:spPr>
          <a:xfrm>
            <a:off x="3695131" y="4365512"/>
            <a:ext cx="219645" cy="2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4C6D23-A46D-42C3-B0D0-4B484FE07064}"/>
              </a:ext>
            </a:extLst>
          </p:cNvPr>
          <p:cNvSpPr txBox="1"/>
          <p:nvPr/>
        </p:nvSpPr>
        <p:spPr>
          <a:xfrm>
            <a:off x="3676127" y="4335965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1017D25-F233-4996-A7B3-03303F90CDE0}"/>
              </a:ext>
            </a:extLst>
          </p:cNvPr>
          <p:cNvSpPr/>
          <p:nvPr/>
        </p:nvSpPr>
        <p:spPr>
          <a:xfrm>
            <a:off x="1931121" y="5030214"/>
            <a:ext cx="93265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26060EA-443F-4CA5-A71C-DEBE78A504B1}"/>
              </a:ext>
            </a:extLst>
          </p:cNvPr>
          <p:cNvSpPr txBox="1"/>
          <p:nvPr/>
        </p:nvSpPr>
        <p:spPr>
          <a:xfrm>
            <a:off x="1950060" y="5001826"/>
            <a:ext cx="8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Bola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D7DF75D-2179-43CC-867B-8D3AFA9B4B7D}"/>
              </a:ext>
            </a:extLst>
          </p:cNvPr>
          <p:cNvSpPr/>
          <p:nvPr/>
        </p:nvSpPr>
        <p:spPr>
          <a:xfrm>
            <a:off x="3695131" y="4893214"/>
            <a:ext cx="219645" cy="20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617F55D-B83D-4B6E-B3E5-FD6724540AFB}"/>
              </a:ext>
            </a:extLst>
          </p:cNvPr>
          <p:cNvSpPr txBox="1"/>
          <p:nvPr/>
        </p:nvSpPr>
        <p:spPr>
          <a:xfrm>
            <a:off x="3663333" y="4858252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664B81D-6E00-4FD0-913E-DCF0B017AEEE}"/>
              </a:ext>
            </a:extLst>
          </p:cNvPr>
          <p:cNvSpPr/>
          <p:nvPr/>
        </p:nvSpPr>
        <p:spPr>
          <a:xfrm>
            <a:off x="3285568" y="5340503"/>
            <a:ext cx="191669" cy="12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457753B-4D5C-4499-B891-E3D36A75802B}"/>
              </a:ext>
            </a:extLst>
          </p:cNvPr>
          <p:cNvSpPr txBox="1"/>
          <p:nvPr/>
        </p:nvSpPr>
        <p:spPr>
          <a:xfrm>
            <a:off x="3271579" y="5262973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2B52127-AEE8-46A9-98E7-971A39633425}"/>
              </a:ext>
            </a:extLst>
          </p:cNvPr>
          <p:cNvSpPr/>
          <p:nvPr/>
        </p:nvSpPr>
        <p:spPr>
          <a:xfrm>
            <a:off x="1897790" y="5792540"/>
            <a:ext cx="9659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EE1ECC3-4EDD-49B6-8594-5690705F72C9}"/>
              </a:ext>
            </a:extLst>
          </p:cNvPr>
          <p:cNvSpPr txBox="1"/>
          <p:nvPr/>
        </p:nvSpPr>
        <p:spPr>
          <a:xfrm>
            <a:off x="1950060" y="5791792"/>
            <a:ext cx="8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Kerucut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BC73FA1-C7D0-4226-9280-195BA71B96BA}"/>
              </a:ext>
            </a:extLst>
          </p:cNvPr>
          <p:cNvSpPr/>
          <p:nvPr/>
        </p:nvSpPr>
        <p:spPr>
          <a:xfrm>
            <a:off x="3185957" y="6138431"/>
            <a:ext cx="219645" cy="95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6CAE15C-1FB9-4BB8-A21D-5B85F1E3F65F}"/>
              </a:ext>
            </a:extLst>
          </p:cNvPr>
          <p:cNvSpPr txBox="1"/>
          <p:nvPr/>
        </p:nvSpPr>
        <p:spPr>
          <a:xfrm>
            <a:off x="3185957" y="6051041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E09AC2B-ED36-4E29-A51C-40BF044949CB}"/>
              </a:ext>
            </a:extLst>
          </p:cNvPr>
          <p:cNvSpPr/>
          <p:nvPr/>
        </p:nvSpPr>
        <p:spPr>
          <a:xfrm>
            <a:off x="3577807" y="5749615"/>
            <a:ext cx="160553" cy="16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73A707-C2F7-488D-A6C2-67288647770D}"/>
              </a:ext>
            </a:extLst>
          </p:cNvPr>
          <p:cNvSpPr txBox="1"/>
          <p:nvPr/>
        </p:nvSpPr>
        <p:spPr>
          <a:xfrm>
            <a:off x="3527377" y="5698086"/>
            <a:ext cx="2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0CAA6BF-EC2F-46A8-B4FE-255B21911A35}"/>
              </a:ext>
            </a:extLst>
          </p:cNvPr>
          <p:cNvSpPr/>
          <p:nvPr/>
        </p:nvSpPr>
        <p:spPr>
          <a:xfrm>
            <a:off x="4826000" y="1579175"/>
            <a:ext cx="16065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8D8DD8-9586-430F-A016-0A87F560C476}"/>
              </a:ext>
            </a:extLst>
          </p:cNvPr>
          <p:cNvSpPr txBox="1"/>
          <p:nvPr/>
        </p:nvSpPr>
        <p:spPr>
          <a:xfrm>
            <a:off x="4673263" y="1549288"/>
            <a:ext cx="205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Rumus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Volume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51BE49E-1FA2-460B-B73B-6CC2857D1ECE}"/>
              </a:ext>
            </a:extLst>
          </p:cNvPr>
          <p:cNvSpPr/>
          <p:nvPr/>
        </p:nvSpPr>
        <p:spPr>
          <a:xfrm>
            <a:off x="4103154" y="2168862"/>
            <a:ext cx="1343541" cy="25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D6370B1-A545-40BE-B9A7-61833BD7A4E0}"/>
              </a:ext>
            </a:extLst>
          </p:cNvPr>
          <p:cNvSpPr txBox="1"/>
          <p:nvPr/>
        </p:nvSpPr>
        <p:spPr>
          <a:xfrm>
            <a:off x="4082588" y="2129871"/>
            <a:ext cx="205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Panjang x Lebar x Tinggi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034D269-D46C-4B92-BF5E-405C98B669E3}"/>
              </a:ext>
            </a:extLst>
          </p:cNvPr>
          <p:cNvSpPr/>
          <p:nvPr/>
        </p:nvSpPr>
        <p:spPr>
          <a:xfrm>
            <a:off x="4153690" y="2830260"/>
            <a:ext cx="1743319" cy="35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F944E5-6F9B-4A53-B466-1E17B23D0D48}"/>
              </a:ext>
            </a:extLst>
          </p:cNvPr>
          <p:cNvSpPr txBox="1"/>
          <p:nvPr/>
        </p:nvSpPr>
        <p:spPr>
          <a:xfrm>
            <a:off x="3986023" y="2815790"/>
            <a:ext cx="2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Diameter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en-US" altLang="ja-JP" sz="1200" baseline="300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×Tinggi×0.8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4F04FAF-ABAB-4276-B07A-FF1663803E47}"/>
              </a:ext>
            </a:extLst>
          </p:cNvPr>
          <p:cNvSpPr/>
          <p:nvPr/>
        </p:nvSpPr>
        <p:spPr>
          <a:xfrm>
            <a:off x="4147403" y="3614961"/>
            <a:ext cx="1580297" cy="35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D8926F3-1B30-4556-B0FC-CB886702DFDE}"/>
              </a:ext>
            </a:extLst>
          </p:cNvPr>
          <p:cNvSpPr txBox="1"/>
          <p:nvPr/>
        </p:nvSpPr>
        <p:spPr>
          <a:xfrm>
            <a:off x="4004910" y="3595044"/>
            <a:ext cx="2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Diameter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en-US" altLang="ja-JP" sz="1200" baseline="300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×Tebal×0.8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E9BFEFD-38F4-478A-A54C-9B9D87F1EC7D}"/>
              </a:ext>
            </a:extLst>
          </p:cNvPr>
          <p:cNvSpPr/>
          <p:nvPr/>
        </p:nvSpPr>
        <p:spPr>
          <a:xfrm>
            <a:off x="4168691" y="4295001"/>
            <a:ext cx="1060535" cy="35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71F9CC1-6D61-4EC5-A448-659D8FB95B29}"/>
              </a:ext>
            </a:extLst>
          </p:cNvPr>
          <p:cNvSpPr txBox="1"/>
          <p:nvPr/>
        </p:nvSpPr>
        <p:spPr>
          <a:xfrm>
            <a:off x="4004910" y="4303990"/>
            <a:ext cx="2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Diameter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en-US" altLang="ja-JP" sz="1200" baseline="30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3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×0.5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394CAAF-47D6-4118-8C82-4FC708898522}"/>
              </a:ext>
            </a:extLst>
          </p:cNvPr>
          <p:cNvSpPr/>
          <p:nvPr/>
        </p:nvSpPr>
        <p:spPr>
          <a:xfrm>
            <a:off x="4168691" y="4995089"/>
            <a:ext cx="2682959" cy="31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EFAADBA-D01C-4AB2-9343-38C860D5823A}"/>
              </a:ext>
            </a:extLst>
          </p:cNvPr>
          <p:cNvSpPr txBox="1"/>
          <p:nvPr/>
        </p:nvSpPr>
        <p:spPr>
          <a:xfrm>
            <a:off x="3946574" y="5012651"/>
            <a:ext cx="347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Tinggi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en-US" altLang="ja-JP" sz="1200" baseline="300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×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Diamter×3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－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Tinggi×2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×0.5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68C52F2-2605-46FA-81D8-1D21B2E8BBB6}"/>
              </a:ext>
            </a:extLst>
          </p:cNvPr>
          <p:cNvSpPr/>
          <p:nvPr/>
        </p:nvSpPr>
        <p:spPr>
          <a:xfrm>
            <a:off x="4133490" y="5698086"/>
            <a:ext cx="1658769" cy="37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EC22D6C-B5C8-427B-8FEF-AB20188F0424}"/>
              </a:ext>
            </a:extLst>
          </p:cNvPr>
          <p:cNvSpPr txBox="1"/>
          <p:nvPr/>
        </p:nvSpPr>
        <p:spPr>
          <a:xfrm>
            <a:off x="3997475" y="5722486"/>
            <a:ext cx="2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Diameter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en-US" altLang="ja-JP" sz="1200" baseline="300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×Tinggi×0.3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1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6932" y="5084607"/>
            <a:ext cx="359001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4-15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gravitasi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hal.124/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pusat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gravitasi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10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7" y="557787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4-16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Stabilitas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692" y="1538287"/>
            <a:ext cx="4666615" cy="37814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hal.124/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hal.68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Kestabilan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Barang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901C04-156C-4E77-8434-8CD3653394BD}"/>
              </a:ext>
            </a:extLst>
          </p:cNvPr>
          <p:cNvSpPr/>
          <p:nvPr/>
        </p:nvSpPr>
        <p:spPr>
          <a:xfrm>
            <a:off x="4781176" y="3374302"/>
            <a:ext cx="806824" cy="22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7C976C-8038-410E-9AD3-EB5259C62CF9}"/>
              </a:ext>
            </a:extLst>
          </p:cNvPr>
          <p:cNvSpPr txBox="1"/>
          <p:nvPr/>
        </p:nvSpPr>
        <p:spPr>
          <a:xfrm>
            <a:off x="3813908" y="3368101"/>
            <a:ext cx="16963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（１）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Kondisi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stabil</a:t>
            </a:r>
            <a:endParaRPr lang="ja-JP" alt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A913B7-09CD-4535-A95D-0CF654957563}"/>
              </a:ext>
            </a:extLst>
          </p:cNvPr>
          <p:cNvSpPr/>
          <p:nvPr/>
        </p:nvSpPr>
        <p:spPr>
          <a:xfrm>
            <a:off x="4721412" y="5042711"/>
            <a:ext cx="920376" cy="27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313A205-D844-43E2-BF1A-30C48902DA73}"/>
              </a:ext>
            </a:extLst>
          </p:cNvPr>
          <p:cNvSpPr/>
          <p:nvPr/>
        </p:nvSpPr>
        <p:spPr>
          <a:xfrm>
            <a:off x="5641788" y="2211294"/>
            <a:ext cx="639483" cy="22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3836E2-9826-4128-87E3-F9D737B63660}"/>
              </a:ext>
            </a:extLst>
          </p:cNvPr>
          <p:cNvSpPr txBox="1"/>
          <p:nvPr/>
        </p:nvSpPr>
        <p:spPr>
          <a:xfrm>
            <a:off x="5336988" y="2179877"/>
            <a:ext cx="100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(Sisi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stabilitas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3A215B-0A05-4B73-BA60-5E6F6ACB9369}"/>
              </a:ext>
            </a:extLst>
          </p:cNvPr>
          <p:cNvSpPr/>
          <p:nvPr/>
        </p:nvSpPr>
        <p:spPr>
          <a:xfrm>
            <a:off x="6400800" y="2179878"/>
            <a:ext cx="57971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EF4AD6-EFFD-4F67-B790-940031EF970E}"/>
              </a:ext>
            </a:extLst>
          </p:cNvPr>
          <p:cNvSpPr txBox="1"/>
          <p:nvPr/>
        </p:nvSpPr>
        <p:spPr>
          <a:xfrm>
            <a:off x="6341035" y="2179877"/>
            <a:ext cx="100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(Sisi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904C513-0748-4016-B66B-48B4CB641CC4}"/>
              </a:ext>
            </a:extLst>
          </p:cNvPr>
          <p:cNvSpPr/>
          <p:nvPr/>
        </p:nvSpPr>
        <p:spPr>
          <a:xfrm>
            <a:off x="5336988" y="3903260"/>
            <a:ext cx="565669" cy="15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628243-FDAD-4BCE-BA72-05599C3880FA}"/>
              </a:ext>
            </a:extLst>
          </p:cNvPr>
          <p:cNvSpPr txBox="1"/>
          <p:nvPr/>
        </p:nvSpPr>
        <p:spPr>
          <a:xfrm>
            <a:off x="5014762" y="3805683"/>
            <a:ext cx="100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(Sisi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stabilitas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CA4A52E-3B46-4B00-9427-289BFB8FE76D}"/>
              </a:ext>
            </a:extLst>
          </p:cNvPr>
          <p:cNvSpPr/>
          <p:nvPr/>
        </p:nvSpPr>
        <p:spPr>
          <a:xfrm>
            <a:off x="6021293" y="3854088"/>
            <a:ext cx="639483" cy="22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76CBA20-F423-43E3-ADA4-E094C8163625}"/>
              </a:ext>
            </a:extLst>
          </p:cNvPr>
          <p:cNvSpPr txBox="1"/>
          <p:nvPr/>
        </p:nvSpPr>
        <p:spPr>
          <a:xfrm>
            <a:off x="5898776" y="3798800"/>
            <a:ext cx="100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(Sisi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0252222-E0E4-4DC9-8E73-A5885865627A}"/>
              </a:ext>
            </a:extLst>
          </p:cNvPr>
          <p:cNvSpPr/>
          <p:nvPr/>
        </p:nvSpPr>
        <p:spPr>
          <a:xfrm>
            <a:off x="5432612" y="2957521"/>
            <a:ext cx="15538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861F38-15C8-4749-91E1-9EE46E25E1EC}"/>
              </a:ext>
            </a:extLst>
          </p:cNvPr>
          <p:cNvSpPr/>
          <p:nvPr/>
        </p:nvSpPr>
        <p:spPr>
          <a:xfrm>
            <a:off x="5277224" y="2869923"/>
            <a:ext cx="155388" cy="300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FF71C0-EBF2-46F5-A68B-86646B84F9A4}"/>
              </a:ext>
            </a:extLst>
          </p:cNvPr>
          <p:cNvSpPr txBox="1"/>
          <p:nvPr/>
        </p:nvSpPr>
        <p:spPr>
          <a:xfrm>
            <a:off x="4810139" y="2878603"/>
            <a:ext cx="88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gravitasi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332E8B-B839-4A46-B000-915062B79F3A}"/>
              </a:ext>
            </a:extLst>
          </p:cNvPr>
          <p:cNvSpPr/>
          <p:nvPr/>
        </p:nvSpPr>
        <p:spPr>
          <a:xfrm>
            <a:off x="5277224" y="4392678"/>
            <a:ext cx="310776" cy="349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FAEA6A-FF24-4DEE-A47F-325EBDDE11BD}"/>
              </a:ext>
            </a:extLst>
          </p:cNvPr>
          <p:cNvSpPr txBox="1"/>
          <p:nvPr/>
        </p:nvSpPr>
        <p:spPr>
          <a:xfrm>
            <a:off x="4851102" y="4457441"/>
            <a:ext cx="88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gravitasi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1E42652-5391-4CA4-A2C3-FCF74BDD9D3D}"/>
              </a:ext>
            </a:extLst>
          </p:cNvPr>
          <p:cNvSpPr/>
          <p:nvPr/>
        </p:nvSpPr>
        <p:spPr>
          <a:xfrm>
            <a:off x="6134430" y="2763672"/>
            <a:ext cx="155388" cy="13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72A7F4-D025-4903-9E7F-7735C74A7FA5}"/>
              </a:ext>
            </a:extLst>
          </p:cNvPr>
          <p:cNvSpPr txBox="1"/>
          <p:nvPr/>
        </p:nvSpPr>
        <p:spPr>
          <a:xfrm>
            <a:off x="6281271" y="2455210"/>
            <a:ext cx="4208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29C8D7-D6B7-437E-9557-5A7B370609C0}"/>
              </a:ext>
            </a:extLst>
          </p:cNvPr>
          <p:cNvSpPr/>
          <p:nvPr/>
        </p:nvSpPr>
        <p:spPr>
          <a:xfrm>
            <a:off x="6612340" y="2660203"/>
            <a:ext cx="146216" cy="23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C89DA7D-A82C-4E26-B252-05A04474D2ED}"/>
              </a:ext>
            </a:extLst>
          </p:cNvPr>
          <p:cNvSpPr txBox="1"/>
          <p:nvPr/>
        </p:nvSpPr>
        <p:spPr>
          <a:xfrm>
            <a:off x="6547656" y="2917481"/>
            <a:ext cx="548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Naik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82939D9-1B06-466A-8FBC-8F3383701641}"/>
              </a:ext>
            </a:extLst>
          </p:cNvPr>
          <p:cNvSpPr/>
          <p:nvPr/>
        </p:nvSpPr>
        <p:spPr>
          <a:xfrm>
            <a:off x="5961529" y="4310062"/>
            <a:ext cx="132736" cy="13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4D41F58-D5E5-41E7-8817-DD04AEA5D9FF}"/>
              </a:ext>
            </a:extLst>
          </p:cNvPr>
          <p:cNvSpPr txBox="1"/>
          <p:nvPr/>
        </p:nvSpPr>
        <p:spPr>
          <a:xfrm>
            <a:off x="5726056" y="4137596"/>
            <a:ext cx="4208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EEE87B8-3243-4ECA-90ED-4217B9E13F44}"/>
              </a:ext>
            </a:extLst>
          </p:cNvPr>
          <p:cNvSpPr/>
          <p:nvPr/>
        </p:nvSpPr>
        <p:spPr>
          <a:xfrm>
            <a:off x="6426753" y="4433268"/>
            <a:ext cx="238223" cy="287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0727399-0ADF-41EA-872B-BC07F2A4698C}"/>
              </a:ext>
            </a:extLst>
          </p:cNvPr>
          <p:cNvSpPr txBox="1"/>
          <p:nvPr/>
        </p:nvSpPr>
        <p:spPr>
          <a:xfrm>
            <a:off x="6259870" y="4362881"/>
            <a:ext cx="548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8388D73-6B88-4250-B358-9F14C6F8E502}"/>
              </a:ext>
            </a:extLst>
          </p:cNvPr>
          <p:cNvSpPr txBox="1"/>
          <p:nvPr/>
        </p:nvSpPr>
        <p:spPr>
          <a:xfrm>
            <a:off x="3798002" y="5120027"/>
            <a:ext cx="16963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0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（１）</a:t>
            </a:r>
            <a:r>
              <a:rPr lang="en-US" altLang="ja-JP" sz="1000" kern="100" dirty="0" err="1"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Kondisi</a:t>
            </a:r>
            <a:r>
              <a:rPr lang="en-US" altLang="ja-JP" sz="1000" kern="100" dirty="0"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err="1"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tidak</a:t>
            </a:r>
            <a:r>
              <a:rPr lang="en-US" altLang="ja-JP" sz="1000" kern="100" dirty="0"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err="1"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stabil</a:t>
            </a:r>
            <a:endParaRPr lang="ja-JP" alt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47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Bab 3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Pergerakan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Barang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93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40139" y="5895742"/>
            <a:ext cx="357093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4-20 Gaya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Gaya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Gesek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Kinetis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138" y="1278156"/>
            <a:ext cx="4085590" cy="455422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hal.133/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hal.70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Gesekan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21E01A2-E98D-4830-A414-FF7C3D171E36}"/>
              </a:ext>
            </a:extLst>
          </p:cNvPr>
          <p:cNvSpPr/>
          <p:nvPr/>
        </p:nvSpPr>
        <p:spPr>
          <a:xfrm>
            <a:off x="2436125" y="3582537"/>
            <a:ext cx="375314" cy="975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387769-A9D3-4A59-A5DB-31BD147CBCD7}"/>
              </a:ext>
            </a:extLst>
          </p:cNvPr>
          <p:cNvSpPr txBox="1"/>
          <p:nvPr/>
        </p:nvSpPr>
        <p:spPr>
          <a:xfrm>
            <a:off x="2013871" y="3947333"/>
            <a:ext cx="105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Gaya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gesek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EB609D-6B1E-4C49-8658-43DEE39AA081}"/>
              </a:ext>
            </a:extLst>
          </p:cNvPr>
          <p:cNvSpPr/>
          <p:nvPr/>
        </p:nvSpPr>
        <p:spPr>
          <a:xfrm>
            <a:off x="3841845" y="4070444"/>
            <a:ext cx="464024" cy="71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FF7365-CE69-4AC9-B625-1D149332ACEE}"/>
              </a:ext>
            </a:extLst>
          </p:cNvPr>
          <p:cNvSpPr txBox="1"/>
          <p:nvPr/>
        </p:nvSpPr>
        <p:spPr>
          <a:xfrm>
            <a:off x="3714304" y="4070443"/>
            <a:ext cx="71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Gaya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gesek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statik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E22876-BBAE-442D-AE17-A2C3A1B623CF}"/>
              </a:ext>
            </a:extLst>
          </p:cNvPr>
          <p:cNvSpPr/>
          <p:nvPr/>
        </p:nvSpPr>
        <p:spPr>
          <a:xfrm>
            <a:off x="5001904" y="4070443"/>
            <a:ext cx="719106" cy="71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E34DC0-C4EB-4109-9D14-7FFE7AC659E1}"/>
              </a:ext>
            </a:extLst>
          </p:cNvPr>
          <p:cNvSpPr txBox="1"/>
          <p:nvPr/>
        </p:nvSpPr>
        <p:spPr>
          <a:xfrm>
            <a:off x="4976722" y="4139692"/>
            <a:ext cx="719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Gaya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gesek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3568BF4-3852-4524-B90D-F6124E6BF383}"/>
              </a:ext>
            </a:extLst>
          </p:cNvPr>
          <p:cNvSpPr/>
          <p:nvPr/>
        </p:nvSpPr>
        <p:spPr>
          <a:xfrm>
            <a:off x="2623782" y="5288507"/>
            <a:ext cx="1620672" cy="291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709DD7-9BCD-42B6-A462-1CEF11DC421B}"/>
              </a:ext>
            </a:extLst>
          </p:cNvPr>
          <p:cNvSpPr txBox="1"/>
          <p:nvPr/>
        </p:nvSpPr>
        <p:spPr>
          <a:xfrm>
            <a:off x="2839089" y="5334528"/>
            <a:ext cx="1538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Benda diam statis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C26931-D0BA-4DA1-B4A6-C5698EB769F1}"/>
              </a:ext>
            </a:extLst>
          </p:cNvPr>
          <p:cNvSpPr/>
          <p:nvPr/>
        </p:nvSpPr>
        <p:spPr>
          <a:xfrm>
            <a:off x="4433410" y="5334528"/>
            <a:ext cx="1441951" cy="24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56B857-C8AE-41D2-8E20-1821B078A7D2}"/>
              </a:ext>
            </a:extLst>
          </p:cNvPr>
          <p:cNvSpPr txBox="1"/>
          <p:nvPr/>
        </p:nvSpPr>
        <p:spPr>
          <a:xfrm>
            <a:off x="4345317" y="5350838"/>
            <a:ext cx="1538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Benda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7783A8D-D3A3-4FE2-82D7-2F92A9E6C438}"/>
              </a:ext>
            </a:extLst>
          </p:cNvPr>
          <p:cNvSpPr/>
          <p:nvPr/>
        </p:nvSpPr>
        <p:spPr>
          <a:xfrm>
            <a:off x="5336275" y="5131558"/>
            <a:ext cx="1390316" cy="24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D6565-1EDA-45FD-9696-C3507A49AA7B}"/>
              </a:ext>
            </a:extLst>
          </p:cNvPr>
          <p:cNvSpPr txBox="1"/>
          <p:nvPr/>
        </p:nvSpPr>
        <p:spPr>
          <a:xfrm>
            <a:off x="4843984" y="5004588"/>
            <a:ext cx="253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Gaya yang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diterapkan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162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Jilid</a:t>
            </a:r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5 Hukum dan 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Peraturan</a:t>
            </a:r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yang 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Berlaku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96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96386" y="4677306"/>
            <a:ext cx="6038246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5-1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Mengoperasikan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Referensi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 Manual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Kementerian Kesehatan, Tenaga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Pemeliharaan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Gedung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hal.145/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hal.73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Hukum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Peraturan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yang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Berlaku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357" y="1237652"/>
            <a:ext cx="5583286" cy="342987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66EFDF-D2E8-446E-A691-EEED4830A512}"/>
              </a:ext>
            </a:extLst>
          </p:cNvPr>
          <p:cNvSpPr/>
          <p:nvPr/>
        </p:nvSpPr>
        <p:spPr>
          <a:xfrm>
            <a:off x="2824316" y="1843548"/>
            <a:ext cx="331839" cy="25072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B839B2-9862-49D5-9218-13332230FFDC}"/>
              </a:ext>
            </a:extLst>
          </p:cNvPr>
          <p:cNvSpPr txBox="1"/>
          <p:nvPr/>
        </p:nvSpPr>
        <p:spPr>
          <a:xfrm>
            <a:off x="2721077" y="1855431"/>
            <a:ext cx="870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809BE9-C249-4B96-9F1B-BEC03057E0DC}"/>
              </a:ext>
            </a:extLst>
          </p:cNvPr>
          <p:cNvSpPr/>
          <p:nvPr/>
        </p:nvSpPr>
        <p:spPr>
          <a:xfrm>
            <a:off x="2721077" y="2217821"/>
            <a:ext cx="501446" cy="250723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69287-07AA-4C62-874E-7E479B3E812B}"/>
              </a:ext>
            </a:extLst>
          </p:cNvPr>
          <p:cNvSpPr txBox="1"/>
          <p:nvPr/>
        </p:nvSpPr>
        <p:spPr>
          <a:xfrm>
            <a:off x="2636273" y="2184840"/>
            <a:ext cx="70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2098DAF-7724-4668-BEC1-F09416E8870E}"/>
              </a:ext>
            </a:extLst>
          </p:cNvPr>
          <p:cNvSpPr/>
          <p:nvPr/>
        </p:nvSpPr>
        <p:spPr>
          <a:xfrm>
            <a:off x="2721077" y="2639405"/>
            <a:ext cx="501446" cy="25072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A72112-A6D6-4991-BC53-F3DB9F9E7857}"/>
              </a:ext>
            </a:extLst>
          </p:cNvPr>
          <p:cNvSpPr txBox="1"/>
          <p:nvPr/>
        </p:nvSpPr>
        <p:spPr>
          <a:xfrm>
            <a:off x="2617838" y="2542773"/>
            <a:ext cx="70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B14D059-9A4F-415E-B5A8-6504EE785B29}"/>
              </a:ext>
            </a:extLst>
          </p:cNvPr>
          <p:cNvSpPr/>
          <p:nvPr/>
        </p:nvSpPr>
        <p:spPr>
          <a:xfrm>
            <a:off x="2573592" y="3578839"/>
            <a:ext cx="936522" cy="250723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849B46-418E-4FFD-A82C-11F4A9AB2939}"/>
              </a:ext>
            </a:extLst>
          </p:cNvPr>
          <p:cNvSpPr txBox="1"/>
          <p:nvPr/>
        </p:nvSpPr>
        <p:spPr>
          <a:xfrm>
            <a:off x="2330246" y="3495682"/>
            <a:ext cx="13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kumimoji="1" lang="en-US" altLang="ja-JP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edaran</a:t>
            </a:r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0D4D9D2-DAA5-469C-9635-E35540F4B490}"/>
              </a:ext>
            </a:extLst>
          </p:cNvPr>
          <p:cNvSpPr/>
          <p:nvPr/>
        </p:nvSpPr>
        <p:spPr>
          <a:xfrm>
            <a:off x="3923071" y="1673942"/>
            <a:ext cx="1578077" cy="215444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8869DD-6401-4F4F-8E50-0C086CCA66D2}"/>
              </a:ext>
            </a:extLst>
          </p:cNvPr>
          <p:cNvSpPr txBox="1"/>
          <p:nvPr/>
        </p:nvSpPr>
        <p:spPr>
          <a:xfrm>
            <a:off x="3830892" y="1612387"/>
            <a:ext cx="1817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UU K3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A4F1488-B5CE-40A0-8126-8DDDC340522A}"/>
              </a:ext>
            </a:extLst>
          </p:cNvPr>
          <p:cNvSpPr/>
          <p:nvPr/>
        </p:nvSpPr>
        <p:spPr>
          <a:xfrm>
            <a:off x="4269660" y="2111433"/>
            <a:ext cx="1917291" cy="250723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0A526A-126D-467C-883E-4584D423E1FC}"/>
              </a:ext>
            </a:extLst>
          </p:cNvPr>
          <p:cNvSpPr txBox="1"/>
          <p:nvPr/>
        </p:nvSpPr>
        <p:spPr>
          <a:xfrm>
            <a:off x="4319435" y="2125621"/>
            <a:ext cx="1817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Penegakan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UU K3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ABFBAF7-8C92-493D-B047-D27FC6ADD241}"/>
              </a:ext>
            </a:extLst>
          </p:cNvPr>
          <p:cNvSpPr/>
          <p:nvPr/>
        </p:nvSpPr>
        <p:spPr>
          <a:xfrm>
            <a:off x="4572000" y="2584203"/>
            <a:ext cx="2072148" cy="25072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31B600-A3CF-4C53-BFA2-B6C6BF725D8B}"/>
              </a:ext>
            </a:extLst>
          </p:cNvPr>
          <p:cNvSpPr txBox="1"/>
          <p:nvPr/>
        </p:nvSpPr>
        <p:spPr>
          <a:xfrm>
            <a:off x="4572000" y="2572808"/>
            <a:ext cx="218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penegakan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UU K3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2D13722-458B-480C-8073-22DC13ECAEF1}"/>
              </a:ext>
            </a:extLst>
          </p:cNvPr>
          <p:cNvSpPr/>
          <p:nvPr/>
        </p:nvSpPr>
        <p:spPr>
          <a:xfrm>
            <a:off x="4970206" y="3038168"/>
            <a:ext cx="1489588" cy="27699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03CDCA-5A3B-4E29-87A4-90E841BF7580}"/>
              </a:ext>
            </a:extLst>
          </p:cNvPr>
          <p:cNvSpPr txBox="1"/>
          <p:nvPr/>
        </p:nvSpPr>
        <p:spPr>
          <a:xfrm>
            <a:off x="4703226" y="2976612"/>
            <a:ext cx="202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Regulasi</a:t>
            </a: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excavator loader</a:t>
            </a:r>
            <a:endParaRPr kumimoji="1" lang="ja-JP" altLang="en-US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B1D1040-D307-4CC0-A8A6-8C93E75A25AE}"/>
              </a:ext>
            </a:extLst>
          </p:cNvPr>
          <p:cNvSpPr/>
          <p:nvPr/>
        </p:nvSpPr>
        <p:spPr>
          <a:xfrm>
            <a:off x="4970206" y="3634181"/>
            <a:ext cx="2086897" cy="195381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4072D9-4677-4ED7-9567-37BE732D4B78}"/>
              </a:ext>
            </a:extLst>
          </p:cNvPr>
          <p:cNvSpPr txBox="1"/>
          <p:nvPr/>
        </p:nvSpPr>
        <p:spPr>
          <a:xfrm>
            <a:off x="4894150" y="3552255"/>
            <a:ext cx="246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mengoperasikan</a:t>
            </a: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excavator loader</a:t>
            </a:r>
            <a:endParaRPr kumimoji="1" lang="ja-JP" altLang="en-US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B79784A-F495-44C3-B88E-EEC43B9108CD}"/>
              </a:ext>
            </a:extLst>
          </p:cNvPr>
          <p:cNvSpPr/>
          <p:nvPr/>
        </p:nvSpPr>
        <p:spPr>
          <a:xfrm>
            <a:off x="4970206" y="4225413"/>
            <a:ext cx="1349478" cy="24847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6C78BD-29D5-4CEC-A6FD-9E105BADF584}"/>
              </a:ext>
            </a:extLst>
          </p:cNvPr>
          <p:cNvSpPr txBox="1"/>
          <p:nvPr/>
        </p:nvSpPr>
        <p:spPr>
          <a:xfrm>
            <a:off x="4862122" y="4167136"/>
            <a:ext cx="1565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65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Jilid</a:t>
            </a:r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6 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Studi</a:t>
            </a:r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Kasus</a:t>
            </a:r>
            <a:r>
              <a:rPr lang="en-US" altLang="zh-TW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Kecelakaan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69882" y="898467"/>
            <a:ext cx="449580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1-2 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9104" y="4623531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Gambar 1-6 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5237"/>
            <a:ext cx="4452620" cy="1974850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9882" y="1175466"/>
            <a:ext cx="4495800" cy="51638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hal.18/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hal.8 - 9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Spesifikasi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Dimensi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Utama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DF9395-9187-4FA5-9742-375AB3CC9148}"/>
              </a:ext>
            </a:extLst>
          </p:cNvPr>
          <p:cNvSpPr/>
          <p:nvPr/>
        </p:nvSpPr>
        <p:spPr>
          <a:xfrm>
            <a:off x="3496235" y="2115671"/>
            <a:ext cx="854636" cy="35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A7EEF8-A6A9-4408-8340-F7BFA7ADD9A9}"/>
              </a:ext>
            </a:extLst>
          </p:cNvPr>
          <p:cNvSpPr txBox="1"/>
          <p:nvPr/>
        </p:nvSpPr>
        <p:spPr>
          <a:xfrm>
            <a:off x="3496235" y="2115671"/>
            <a:ext cx="95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Tepi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spill guard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BADCE5-64F1-4E8E-89FE-0361F4CBE167}"/>
              </a:ext>
            </a:extLst>
          </p:cNvPr>
          <p:cNvSpPr/>
          <p:nvPr/>
        </p:nvSpPr>
        <p:spPr>
          <a:xfrm>
            <a:off x="88710" y="3336878"/>
            <a:ext cx="1357953" cy="3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4752A2-C86D-4721-A13E-EF1DC3A1A46B}"/>
              </a:ext>
            </a:extLst>
          </p:cNvPr>
          <p:cNvSpPr txBox="1"/>
          <p:nvPr/>
        </p:nvSpPr>
        <p:spPr>
          <a:xfrm>
            <a:off x="88710" y="3359989"/>
            <a:ext cx="1506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Garis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imajiner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tepi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terdepan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5FA7E19-03F9-4B90-A06E-25001FFBAEA0}"/>
              </a:ext>
            </a:extLst>
          </p:cNvPr>
          <p:cNvSpPr/>
          <p:nvPr/>
        </p:nvSpPr>
        <p:spPr>
          <a:xfrm>
            <a:off x="936523" y="3030794"/>
            <a:ext cx="510140" cy="23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228357-FE5C-4A0D-B111-D1D8A938AAE9}"/>
              </a:ext>
            </a:extLst>
          </p:cNvPr>
          <p:cNvSpPr txBox="1"/>
          <p:nvPr/>
        </p:nvSpPr>
        <p:spPr>
          <a:xfrm>
            <a:off x="737974" y="3086379"/>
            <a:ext cx="989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Ujung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runcing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3DBBC1-1101-4E76-9DA0-95D34EF0F7A1}"/>
              </a:ext>
            </a:extLst>
          </p:cNvPr>
          <p:cNvSpPr/>
          <p:nvPr/>
        </p:nvSpPr>
        <p:spPr>
          <a:xfrm>
            <a:off x="4763729" y="1260987"/>
            <a:ext cx="1747684" cy="13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769CE5-C635-41DF-8B0F-21D0C285727C}"/>
              </a:ext>
            </a:extLst>
          </p:cNvPr>
          <p:cNvSpPr txBox="1"/>
          <p:nvPr/>
        </p:nvSpPr>
        <p:spPr>
          <a:xfrm>
            <a:off x="5037386" y="1175466"/>
            <a:ext cx="1200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kumimoji="1"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9318D91-E20D-4D17-AAAF-B9C70ED2C3CB}"/>
              </a:ext>
            </a:extLst>
          </p:cNvPr>
          <p:cNvSpPr/>
          <p:nvPr/>
        </p:nvSpPr>
        <p:spPr>
          <a:xfrm>
            <a:off x="4572000" y="1710813"/>
            <a:ext cx="721360" cy="76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D13A5E-3199-4A5D-A860-6CB6D71BAEEF}"/>
              </a:ext>
            </a:extLst>
          </p:cNvPr>
          <p:cNvSpPr txBox="1"/>
          <p:nvPr/>
        </p:nvSpPr>
        <p:spPr>
          <a:xfrm>
            <a:off x="4572000" y="1626318"/>
            <a:ext cx="72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B6A928E-07FE-40F5-935C-3C60207656E6}"/>
              </a:ext>
            </a:extLst>
          </p:cNvPr>
          <p:cNvSpPr/>
          <p:nvPr/>
        </p:nvSpPr>
        <p:spPr>
          <a:xfrm>
            <a:off x="4590039" y="3143841"/>
            <a:ext cx="661685" cy="21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CE728F-EEB1-4A52-A247-5AB4172C40B2}"/>
              </a:ext>
            </a:extLst>
          </p:cNvPr>
          <p:cNvSpPr txBox="1"/>
          <p:nvPr/>
        </p:nvSpPr>
        <p:spPr>
          <a:xfrm>
            <a:off x="4590039" y="3082990"/>
            <a:ext cx="72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2326DD6-0626-4C29-A241-FC09BBAEE400}"/>
              </a:ext>
            </a:extLst>
          </p:cNvPr>
          <p:cNvSpPr/>
          <p:nvPr/>
        </p:nvSpPr>
        <p:spPr>
          <a:xfrm>
            <a:off x="4590039" y="4268273"/>
            <a:ext cx="661685" cy="35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DB6040-EFD6-4056-8C08-D51131EA2E3B}"/>
              </a:ext>
            </a:extLst>
          </p:cNvPr>
          <p:cNvSpPr txBox="1"/>
          <p:nvPr/>
        </p:nvSpPr>
        <p:spPr>
          <a:xfrm>
            <a:off x="4578206" y="4253771"/>
            <a:ext cx="72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9620B6A-9E76-4F86-99CB-8A72C4C7E4CD}"/>
              </a:ext>
            </a:extLst>
          </p:cNvPr>
          <p:cNvSpPr/>
          <p:nvPr/>
        </p:nvSpPr>
        <p:spPr>
          <a:xfrm>
            <a:off x="4675239" y="5560142"/>
            <a:ext cx="523567" cy="199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5AF0F3-823E-4BF3-AD15-42562FD30063}"/>
              </a:ext>
            </a:extLst>
          </p:cNvPr>
          <p:cNvSpPr txBox="1"/>
          <p:nvPr/>
        </p:nvSpPr>
        <p:spPr>
          <a:xfrm>
            <a:off x="4572000" y="5521193"/>
            <a:ext cx="72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ED4D629-1B30-4658-B9D4-E484F0F4687F}"/>
              </a:ext>
            </a:extLst>
          </p:cNvPr>
          <p:cNvSpPr/>
          <p:nvPr/>
        </p:nvSpPr>
        <p:spPr>
          <a:xfrm>
            <a:off x="7034981" y="1238864"/>
            <a:ext cx="1563329" cy="16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ED0DB3-774E-4970-B465-1956B4F5032B}"/>
              </a:ext>
            </a:extLst>
          </p:cNvPr>
          <p:cNvSpPr txBox="1"/>
          <p:nvPr/>
        </p:nvSpPr>
        <p:spPr>
          <a:xfrm>
            <a:off x="6942035" y="1175466"/>
            <a:ext cx="174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76F4504-CC06-46FA-AB44-5FB7F126294C}"/>
              </a:ext>
            </a:extLst>
          </p:cNvPr>
          <p:cNvSpPr/>
          <p:nvPr/>
        </p:nvSpPr>
        <p:spPr>
          <a:xfrm>
            <a:off x="6677025" y="1452465"/>
            <a:ext cx="22193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29DB0DB-34CE-4E7A-A53A-CB0B98C4E28C}"/>
              </a:ext>
            </a:extLst>
          </p:cNvPr>
          <p:cNvSpPr txBox="1"/>
          <p:nvPr/>
        </p:nvSpPr>
        <p:spPr>
          <a:xfrm>
            <a:off x="6616273" y="1393723"/>
            <a:ext cx="22800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paling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tepi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lurus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cakar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scooping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kerikil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menangani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berpartikel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324B819-EED3-468C-8FAD-F71DAEB20D6B}"/>
              </a:ext>
            </a:extLst>
          </p:cNvPr>
          <p:cNvSpPr/>
          <p:nvPr/>
        </p:nvSpPr>
        <p:spPr>
          <a:xfrm>
            <a:off x="6877050" y="2115671"/>
            <a:ext cx="1762125" cy="508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29F11C-EE34-43A8-A2CB-B11432C9390F}"/>
              </a:ext>
            </a:extLst>
          </p:cNvPr>
          <p:cNvSpPr txBox="1"/>
          <p:nvPr/>
        </p:nvSpPr>
        <p:spPr>
          <a:xfrm>
            <a:off x="6746358" y="2069601"/>
            <a:ext cx="194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ditingkatkan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penangan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(chips).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B60135B-DD22-428C-9897-1669E393A5D6}"/>
              </a:ext>
            </a:extLst>
          </p:cNvPr>
          <p:cNvSpPr/>
          <p:nvPr/>
        </p:nvSpPr>
        <p:spPr>
          <a:xfrm>
            <a:off x="6694287" y="2683841"/>
            <a:ext cx="221932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3012999-279E-4CC1-B654-41373CD11322}"/>
              </a:ext>
            </a:extLst>
          </p:cNvPr>
          <p:cNvSpPr txBox="1"/>
          <p:nvPr/>
        </p:nvSpPr>
        <p:spPr>
          <a:xfrm>
            <a:off x="6616275" y="2620437"/>
            <a:ext cx="228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Sama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bucket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berpartikel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ujungnya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runcing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scoop.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711689A-830A-45D4-80C3-F95F459EF32F}"/>
              </a:ext>
            </a:extLst>
          </p:cNvPr>
          <p:cNvSpPr/>
          <p:nvPr/>
        </p:nvSpPr>
        <p:spPr>
          <a:xfrm>
            <a:off x="6694287" y="3900087"/>
            <a:ext cx="2219324" cy="630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905F8DE-6A65-45FA-B0CB-25537FBC3A1B}"/>
              </a:ext>
            </a:extLst>
          </p:cNvPr>
          <p:cNvSpPr txBox="1"/>
          <p:nvPr/>
        </p:nvSpPr>
        <p:spPr>
          <a:xfrm>
            <a:off x="6616274" y="3847860"/>
            <a:ext cx="228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Bucket yang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cakar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tepi</a:t>
            </a:r>
            <a:r>
              <a: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lurus</a:t>
            </a:r>
            <a:r>
              <a: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berpartikel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scooping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batu dan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sejenisnya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5224486-684D-4FA1-A179-4F003FC68826}"/>
              </a:ext>
            </a:extLst>
          </p:cNvPr>
          <p:cNvSpPr/>
          <p:nvPr/>
        </p:nvSpPr>
        <p:spPr>
          <a:xfrm>
            <a:off x="6677025" y="5086350"/>
            <a:ext cx="2219322" cy="59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DD7FB81-0CAE-402A-AC85-F451C262D1A0}"/>
              </a:ext>
            </a:extLst>
          </p:cNvPr>
          <p:cNvSpPr txBox="1"/>
          <p:nvPr/>
        </p:nvSpPr>
        <p:spPr>
          <a:xfrm>
            <a:off x="6616273" y="5057423"/>
            <a:ext cx="228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Bucket yang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cakar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tepi</a:t>
            </a:r>
            <a:r>
              <a: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runcing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II,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scooping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berpatikel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2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10250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Dari Bahu Jalan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33302" y="1125080"/>
            <a:ext cx="5425441" cy="372559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hal.218/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hal.91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Jatuh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Dari Bahu Jalan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C0296F-6FB7-4000-A279-B60C77EB8CBF}"/>
              </a:ext>
            </a:extLst>
          </p:cNvPr>
          <p:cNvSpPr/>
          <p:nvPr/>
        </p:nvSpPr>
        <p:spPr>
          <a:xfrm>
            <a:off x="2081349" y="1497874"/>
            <a:ext cx="1088571" cy="25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F7CA24-3066-4899-AF05-76FA95BD4E70}"/>
              </a:ext>
            </a:extLst>
          </p:cNvPr>
          <p:cNvSpPr txBox="1"/>
          <p:nvPr/>
        </p:nvSpPr>
        <p:spPr>
          <a:xfrm>
            <a:off x="2081349" y="1512910"/>
            <a:ext cx="2638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Denah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kecelakaan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A73470-36DD-461A-8F34-E9AD5A89DBFD}"/>
              </a:ext>
            </a:extLst>
          </p:cNvPr>
          <p:cNvSpPr/>
          <p:nvPr/>
        </p:nvSpPr>
        <p:spPr>
          <a:xfrm rot="555354">
            <a:off x="2765728" y="2612571"/>
            <a:ext cx="487680" cy="13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6E4B8E-3F0F-45C0-802A-42552B983803}"/>
              </a:ext>
            </a:extLst>
          </p:cNvPr>
          <p:cNvSpPr txBox="1"/>
          <p:nvPr/>
        </p:nvSpPr>
        <p:spPr>
          <a:xfrm rot="177824">
            <a:off x="2630223" y="2567825"/>
            <a:ext cx="8694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Rute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E8E7770-5FEF-4268-B809-297E07428635}"/>
              </a:ext>
            </a:extLst>
          </p:cNvPr>
          <p:cNvSpPr/>
          <p:nvPr/>
        </p:nvSpPr>
        <p:spPr>
          <a:xfrm rot="2294454">
            <a:off x="2630490" y="2933321"/>
            <a:ext cx="577687" cy="21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3EDFF3-F333-489A-99E1-BA9F511F835D}"/>
              </a:ext>
            </a:extLst>
          </p:cNvPr>
          <p:cNvSpPr txBox="1"/>
          <p:nvPr/>
        </p:nvSpPr>
        <p:spPr>
          <a:xfrm rot="2439340">
            <a:off x="2484618" y="2934623"/>
            <a:ext cx="8694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Jalur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F33A7EE-9E79-49D5-AD41-C6E957CE0F70}"/>
              </a:ext>
            </a:extLst>
          </p:cNvPr>
          <p:cNvSpPr/>
          <p:nvPr/>
        </p:nvSpPr>
        <p:spPr>
          <a:xfrm rot="20593780">
            <a:off x="3003470" y="3537696"/>
            <a:ext cx="419126" cy="15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8D38A1-3332-4337-BB31-33926F351BF0}"/>
              </a:ext>
            </a:extLst>
          </p:cNvPr>
          <p:cNvSpPr txBox="1"/>
          <p:nvPr/>
        </p:nvSpPr>
        <p:spPr>
          <a:xfrm rot="20599160">
            <a:off x="2929750" y="3453072"/>
            <a:ext cx="8694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pohon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8272F7-FE64-4D9D-9053-907FB2BFBDA6}"/>
              </a:ext>
            </a:extLst>
          </p:cNvPr>
          <p:cNvSpPr/>
          <p:nvPr/>
        </p:nvSpPr>
        <p:spPr>
          <a:xfrm rot="20171875">
            <a:off x="3476876" y="3676201"/>
            <a:ext cx="66543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E0BF74-8FF3-4346-BDC5-38C1A21A3D15}"/>
              </a:ext>
            </a:extLst>
          </p:cNvPr>
          <p:cNvSpPr txBox="1"/>
          <p:nvPr/>
        </p:nvSpPr>
        <p:spPr>
          <a:xfrm rot="19779496">
            <a:off x="3382781" y="3523290"/>
            <a:ext cx="104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B4A778B-F734-41A2-9AC2-5BD60296512F}"/>
              </a:ext>
            </a:extLst>
          </p:cNvPr>
          <p:cNvSpPr/>
          <p:nvPr/>
        </p:nvSpPr>
        <p:spPr>
          <a:xfrm rot="20861827">
            <a:off x="2358307" y="4394366"/>
            <a:ext cx="1075048" cy="27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1C259D-6835-48B7-886D-6C88288FFB82}"/>
              </a:ext>
            </a:extLst>
          </p:cNvPr>
          <p:cNvSpPr txBox="1"/>
          <p:nvPr/>
        </p:nvSpPr>
        <p:spPr>
          <a:xfrm rot="20210619">
            <a:off x="2360627" y="4374146"/>
            <a:ext cx="149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material block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C218786-8582-411E-81A4-45F9A0D8CC50}"/>
              </a:ext>
            </a:extLst>
          </p:cNvPr>
          <p:cNvSpPr/>
          <p:nvPr/>
        </p:nvSpPr>
        <p:spPr>
          <a:xfrm>
            <a:off x="3521737" y="2938405"/>
            <a:ext cx="878609" cy="13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FB820E-7303-4311-8293-3CB893F70D48}"/>
              </a:ext>
            </a:extLst>
          </p:cNvPr>
          <p:cNvSpPr txBox="1"/>
          <p:nvPr/>
        </p:nvSpPr>
        <p:spPr>
          <a:xfrm>
            <a:off x="3314292" y="2894688"/>
            <a:ext cx="1257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kecelakaan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6A352F-71C3-4C74-B950-E958254D65A3}"/>
              </a:ext>
            </a:extLst>
          </p:cNvPr>
          <p:cNvSpPr/>
          <p:nvPr/>
        </p:nvSpPr>
        <p:spPr>
          <a:xfrm rot="19040931">
            <a:off x="4152354" y="3116180"/>
            <a:ext cx="974356" cy="21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AACCB8-7734-4923-A691-A26AE4F22E13}"/>
              </a:ext>
            </a:extLst>
          </p:cNvPr>
          <p:cNvSpPr txBox="1"/>
          <p:nvPr/>
        </p:nvSpPr>
        <p:spPr>
          <a:xfrm rot="18719333">
            <a:off x="4193304" y="2798306"/>
            <a:ext cx="1324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Sedang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perbaikan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1FF7DC0-259D-4915-BA99-C32D57BB1CE0}"/>
              </a:ext>
            </a:extLst>
          </p:cNvPr>
          <p:cNvSpPr/>
          <p:nvPr/>
        </p:nvSpPr>
        <p:spPr>
          <a:xfrm>
            <a:off x="6134431" y="2682240"/>
            <a:ext cx="936929" cy="25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27B98A1-3969-434E-B4C4-94472B3052CB}"/>
              </a:ext>
            </a:extLst>
          </p:cNvPr>
          <p:cNvSpPr/>
          <p:nvPr/>
        </p:nvSpPr>
        <p:spPr>
          <a:xfrm>
            <a:off x="4209153" y="4046230"/>
            <a:ext cx="860758" cy="184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F725182-50B2-4EAC-A704-FACE9A61C7C2}"/>
              </a:ext>
            </a:extLst>
          </p:cNvPr>
          <p:cNvSpPr txBox="1"/>
          <p:nvPr/>
        </p:nvSpPr>
        <p:spPr>
          <a:xfrm>
            <a:off x="4145802" y="4046230"/>
            <a:ext cx="1324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Sedang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perbaikan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AC0ABF1-4CC2-4AFF-B9F6-099EFF43CC8C}"/>
              </a:ext>
            </a:extLst>
          </p:cNvPr>
          <p:cNvSpPr/>
          <p:nvPr/>
        </p:nvSpPr>
        <p:spPr>
          <a:xfrm>
            <a:off x="4086929" y="4275065"/>
            <a:ext cx="714256" cy="209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012884-4A98-436A-B1CD-89C4D4863CAF}"/>
              </a:ext>
            </a:extLst>
          </p:cNvPr>
          <p:cNvSpPr txBox="1"/>
          <p:nvPr/>
        </p:nvSpPr>
        <p:spPr>
          <a:xfrm>
            <a:off x="3858360" y="4294408"/>
            <a:ext cx="1324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material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DC7C6FE-98F8-42AD-981E-EB14942B2E6A}"/>
              </a:ext>
            </a:extLst>
          </p:cNvPr>
          <p:cNvSpPr/>
          <p:nvPr/>
        </p:nvSpPr>
        <p:spPr>
          <a:xfrm>
            <a:off x="7156160" y="3288430"/>
            <a:ext cx="444137" cy="19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19BE8C-A267-4B02-8784-44E4A24FF7C5}"/>
              </a:ext>
            </a:extLst>
          </p:cNvPr>
          <p:cNvSpPr txBox="1"/>
          <p:nvPr/>
        </p:nvSpPr>
        <p:spPr>
          <a:xfrm>
            <a:off x="5921095" y="2679582"/>
            <a:ext cx="1454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Denah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samping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9219D2-0870-4A21-8538-491AAE79AB7A}"/>
              </a:ext>
            </a:extLst>
          </p:cNvPr>
          <p:cNvSpPr txBox="1"/>
          <p:nvPr/>
        </p:nvSpPr>
        <p:spPr>
          <a:xfrm>
            <a:off x="7085436" y="3249545"/>
            <a:ext cx="514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Bukit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3001148-BD59-418C-8395-7AC12EFA3B03}"/>
              </a:ext>
            </a:extLst>
          </p:cNvPr>
          <p:cNvSpPr/>
          <p:nvPr/>
        </p:nvSpPr>
        <p:spPr>
          <a:xfrm>
            <a:off x="5808617" y="3332502"/>
            <a:ext cx="587891" cy="219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D1DDC6F-EE7E-4BAC-BE6A-BF7329F933DE}"/>
              </a:ext>
            </a:extLst>
          </p:cNvPr>
          <p:cNvSpPr txBox="1"/>
          <p:nvPr/>
        </p:nvSpPr>
        <p:spPr>
          <a:xfrm>
            <a:off x="5539591" y="3320557"/>
            <a:ext cx="1454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Jalan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AA3259-F8B5-4B59-8FE2-CC775356FD8B}"/>
              </a:ext>
            </a:extLst>
          </p:cNvPr>
          <p:cNvSpPr/>
          <p:nvPr/>
        </p:nvSpPr>
        <p:spPr>
          <a:xfrm rot="18984212">
            <a:off x="5718281" y="1512432"/>
            <a:ext cx="1108136" cy="15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493E89F-E1FA-444C-8D8E-D847AB618D06}"/>
              </a:ext>
            </a:extLst>
          </p:cNvPr>
          <p:cNvSpPr txBox="1"/>
          <p:nvPr/>
        </p:nvSpPr>
        <p:spPr>
          <a:xfrm rot="18995034">
            <a:off x="5549633" y="1502414"/>
            <a:ext cx="1324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Asrama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821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51971" y="5115363"/>
            <a:ext cx="384005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Dari Fork Loader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Getaran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775" y="2186305"/>
            <a:ext cx="3092450" cy="24853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hal.220/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hal.93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Jatuh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Dari Fork Loader Karena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Getaran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52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6400" y="5145812"/>
            <a:ext cx="579119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/>
              <a:t>Studi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Kasus</a:t>
            </a:r>
            <a:r>
              <a:rPr lang="en-US" altLang="ja-JP" sz="1200" dirty="0"/>
              <a:t> 3 </a:t>
            </a:r>
            <a:r>
              <a:rPr lang="en-US" altLang="ja-JP" sz="1200" dirty="0" err="1"/>
              <a:t>Tertabrak</a:t>
            </a:r>
            <a:r>
              <a:rPr lang="en-US" altLang="ja-JP" sz="1200" dirty="0"/>
              <a:t> </a:t>
            </a:r>
            <a:r>
              <a:rPr lang="en-US" altLang="ja-JP" sz="1200" i="1" dirty="0"/>
              <a:t>Fork Loader </a:t>
            </a:r>
            <a:r>
              <a:rPr lang="en-US" altLang="ja-JP" sz="1200" dirty="0"/>
              <a:t>yang </a:t>
            </a:r>
            <a:r>
              <a:rPr lang="en-US" altLang="ja-JP" sz="1200" dirty="0" err="1"/>
              <a:t>Berjalan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Mundur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Saat</a:t>
            </a:r>
            <a:r>
              <a:rPr lang="en-US" altLang="ja-JP" sz="1200" dirty="0"/>
              <a:t> Sedang </a:t>
            </a:r>
            <a:r>
              <a:rPr lang="en-US" altLang="ja-JP" sz="1200" dirty="0" err="1"/>
              <a:t>Memeriksa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Kondisi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Muatan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3845" y="2217737"/>
            <a:ext cx="3496310" cy="24225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hal.222/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hal.95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3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Tertabrak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Fork Loader 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yang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Berjalan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Mundur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Sedang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Memeriksa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Kondisi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Muatan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0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04435" y="5167244"/>
            <a:ext cx="43351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/>
              <a:t>Studi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Kasus</a:t>
            </a:r>
            <a:r>
              <a:rPr lang="en-US" altLang="ja-JP" sz="1200" dirty="0"/>
              <a:t> 4 </a:t>
            </a:r>
            <a:r>
              <a:rPr lang="en-US" altLang="ja-JP" sz="1200" dirty="0" err="1"/>
              <a:t>Tertabrak</a:t>
            </a:r>
            <a:r>
              <a:rPr lang="en-US" altLang="ja-JP" sz="1200" dirty="0"/>
              <a:t> </a:t>
            </a:r>
            <a:r>
              <a:rPr lang="en-US" altLang="ja-JP" sz="1200" i="1" dirty="0"/>
              <a:t>Excavator Loader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Saat</a:t>
            </a:r>
            <a:r>
              <a:rPr lang="en-US" altLang="ja-JP" sz="1200" dirty="0"/>
              <a:t> Sedang </a:t>
            </a:r>
            <a:r>
              <a:rPr lang="en-US" altLang="ja-JP" sz="1200" dirty="0" err="1"/>
              <a:t>Persiapan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Kerja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112" y="2174875"/>
            <a:ext cx="3787775" cy="25082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hal.224/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hal.97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Studi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Kasus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4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Tertabrak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Excavator Loader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Saat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Sedang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Persiapan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Kerja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82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6332" y="5593964"/>
            <a:ext cx="397133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Ditabrak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Berlari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Kencang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199" y="1713878"/>
            <a:ext cx="4419600" cy="30803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57138" y="459213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Denah</a:t>
            </a:r>
            <a:r>
              <a:rPr lang="en-US" altLang="ja-JP" sz="1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Lokasi </a:t>
            </a:r>
            <a:r>
              <a:rPr lang="en-US" altLang="ja-JP" sz="1200" dirty="0" err="1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Kecelakaan</a:t>
            </a:r>
            <a:endParaRPr lang="en-US" altLang="ja-JP" sz="12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462324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hal.225/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hal.99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Ditabrak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Oleh </a:t>
            </a:r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Excavator Loader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yang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Berlari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Kencang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D729B29-9BE4-4788-90F3-D652EF8680A9}"/>
              </a:ext>
            </a:extLst>
          </p:cNvPr>
          <p:cNvSpPr/>
          <p:nvPr/>
        </p:nvSpPr>
        <p:spPr>
          <a:xfrm>
            <a:off x="2914650" y="2368550"/>
            <a:ext cx="7112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0AA759-D1DC-4E4F-A305-0E761DE5A08E}"/>
              </a:ext>
            </a:extLst>
          </p:cNvPr>
          <p:cNvSpPr txBox="1"/>
          <p:nvPr/>
        </p:nvSpPr>
        <p:spPr>
          <a:xfrm>
            <a:off x="2586332" y="2456392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Dinding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2E58B52-5DB2-44D4-99C1-3FE74FB10ADB}"/>
              </a:ext>
            </a:extLst>
          </p:cNvPr>
          <p:cNvSpPr/>
          <p:nvPr/>
        </p:nvSpPr>
        <p:spPr>
          <a:xfrm>
            <a:off x="3397250" y="4077713"/>
            <a:ext cx="85725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6C59FB-A50D-4232-A1FA-D7DE4033A9D2}"/>
              </a:ext>
            </a:extLst>
          </p:cNvPr>
          <p:cNvSpPr txBox="1"/>
          <p:nvPr/>
        </p:nvSpPr>
        <p:spPr>
          <a:xfrm rot="21250614">
            <a:off x="3396459" y="4074269"/>
            <a:ext cx="1411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derajat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958928-41A4-4DA5-86E4-64F5342B6938}"/>
              </a:ext>
            </a:extLst>
          </p:cNvPr>
          <p:cNvSpPr/>
          <p:nvPr/>
        </p:nvSpPr>
        <p:spPr>
          <a:xfrm>
            <a:off x="5511800" y="4077713"/>
            <a:ext cx="7556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0B001D-588D-4915-8F4D-9F14C4E983BA}"/>
              </a:ext>
            </a:extLst>
          </p:cNvPr>
          <p:cNvSpPr txBox="1"/>
          <p:nvPr/>
        </p:nvSpPr>
        <p:spPr>
          <a:xfrm>
            <a:off x="5452765" y="4044771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Tampak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samping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1E24DB-59F6-4355-AA90-FC83EB0BE074}"/>
              </a:ext>
            </a:extLst>
          </p:cNvPr>
          <p:cNvSpPr/>
          <p:nvPr/>
        </p:nvSpPr>
        <p:spPr>
          <a:xfrm>
            <a:off x="5452765" y="3352800"/>
            <a:ext cx="49718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469E38-A325-4BA7-85F4-F63E537D3017}"/>
              </a:ext>
            </a:extLst>
          </p:cNvPr>
          <p:cNvSpPr txBox="1"/>
          <p:nvPr/>
        </p:nvSpPr>
        <p:spPr>
          <a:xfrm>
            <a:off x="5293360" y="3211082"/>
            <a:ext cx="7055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Plan view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2471BCE-9827-43D4-895E-6C6EBB97271A}"/>
              </a:ext>
            </a:extLst>
          </p:cNvPr>
          <p:cNvSpPr/>
          <p:nvPr/>
        </p:nvSpPr>
        <p:spPr>
          <a:xfrm>
            <a:off x="4489450" y="2501900"/>
            <a:ext cx="60960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D34EEF-ACCF-453D-95C9-A48B98E77FD3}"/>
              </a:ext>
            </a:extLst>
          </p:cNvPr>
          <p:cNvSpPr txBox="1"/>
          <p:nvPr/>
        </p:nvSpPr>
        <p:spPr>
          <a:xfrm>
            <a:off x="4408369" y="2427034"/>
            <a:ext cx="71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Blok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BFEE888-A32F-4D4A-A667-EA22A32A639D}"/>
              </a:ext>
            </a:extLst>
          </p:cNvPr>
          <p:cNvSpPr/>
          <p:nvPr/>
        </p:nvSpPr>
        <p:spPr>
          <a:xfrm>
            <a:off x="3557138" y="3054350"/>
            <a:ext cx="773562" cy="14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DB7D437-45D6-486C-B6B5-712731B47631}"/>
              </a:ext>
            </a:extLst>
          </p:cNvPr>
          <p:cNvSpPr txBox="1"/>
          <p:nvPr/>
        </p:nvSpPr>
        <p:spPr>
          <a:xfrm>
            <a:off x="3470274" y="3014654"/>
            <a:ext cx="1040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Lokasi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jatuhnya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F098EC-3315-493E-81EA-73AA3342295B}"/>
              </a:ext>
            </a:extLst>
          </p:cNvPr>
          <p:cNvSpPr/>
          <p:nvPr/>
        </p:nvSpPr>
        <p:spPr>
          <a:xfrm>
            <a:off x="5293360" y="2717344"/>
            <a:ext cx="891540" cy="16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BF1BE87-FB87-404E-8174-9252AA083490}"/>
              </a:ext>
            </a:extLst>
          </p:cNvPr>
          <p:cNvSpPr txBox="1"/>
          <p:nvPr/>
        </p:nvSpPr>
        <p:spPr>
          <a:xfrm>
            <a:off x="5276327" y="2696665"/>
            <a:ext cx="1168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Lokasi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berhentinya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D52BF14-E3AE-4873-B9E0-8098E56C703A}"/>
              </a:ext>
            </a:extLst>
          </p:cNvPr>
          <p:cNvSpPr/>
          <p:nvPr/>
        </p:nvSpPr>
        <p:spPr>
          <a:xfrm>
            <a:off x="4486586" y="2178282"/>
            <a:ext cx="848883" cy="14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E1C108-2219-43F8-B45F-75A961DB1135}"/>
              </a:ext>
            </a:extLst>
          </p:cNvPr>
          <p:cNvSpPr txBox="1"/>
          <p:nvPr/>
        </p:nvSpPr>
        <p:spPr>
          <a:xfrm>
            <a:off x="4293104" y="2117299"/>
            <a:ext cx="1168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Situs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1028C9A-B00B-4C82-97A5-4426D653ED35}"/>
              </a:ext>
            </a:extLst>
          </p:cNvPr>
          <p:cNvSpPr/>
          <p:nvPr/>
        </p:nvSpPr>
        <p:spPr>
          <a:xfrm>
            <a:off x="3138782" y="1790700"/>
            <a:ext cx="552450" cy="171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803494-3B28-497A-9854-43A45F639D41}"/>
              </a:ext>
            </a:extLst>
          </p:cNvPr>
          <p:cNvSpPr txBox="1"/>
          <p:nvPr/>
        </p:nvSpPr>
        <p:spPr>
          <a:xfrm>
            <a:off x="2685788" y="1777239"/>
            <a:ext cx="1168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Dinding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penahan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RC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32D5AA2-9ED5-4202-A262-E2BBFE017B00}"/>
              </a:ext>
            </a:extLst>
          </p:cNvPr>
          <p:cNvSpPr/>
          <p:nvPr/>
        </p:nvSpPr>
        <p:spPr>
          <a:xfrm>
            <a:off x="4415808" y="1696501"/>
            <a:ext cx="59543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E975E9-4A62-4586-8B96-5866EA05ED24}"/>
              </a:ext>
            </a:extLst>
          </p:cNvPr>
          <p:cNvSpPr txBox="1"/>
          <p:nvPr/>
        </p:nvSpPr>
        <p:spPr>
          <a:xfrm>
            <a:off x="4220911" y="1696501"/>
            <a:ext cx="1040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Jarak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penggalian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5D976D5-A718-43A6-90A9-CC83BFA69350}"/>
              </a:ext>
            </a:extLst>
          </p:cNvPr>
          <p:cNvSpPr/>
          <p:nvPr/>
        </p:nvSpPr>
        <p:spPr>
          <a:xfrm>
            <a:off x="2527114" y="2892514"/>
            <a:ext cx="688974" cy="32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8F0FBA-ABD2-44DD-9154-50E47FA1BCB8}"/>
              </a:ext>
            </a:extLst>
          </p:cNvPr>
          <p:cNvSpPr txBox="1"/>
          <p:nvPr/>
        </p:nvSpPr>
        <p:spPr>
          <a:xfrm>
            <a:off x="2180811" y="2892514"/>
            <a:ext cx="1262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Excavator loader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menabrak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pilar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gerbang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27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3881" y="5146289"/>
            <a:ext cx="4856237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7 </a:t>
            </a:r>
            <a:r>
              <a:rPr lang="en-US" altLang="ja-JP" sz="12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Terjepit</a:t>
            </a:r>
            <a: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Diantara</a:t>
            </a:r>
            <a: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Kursi</a:t>
            </a:r>
            <a: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Pengemudi</a:t>
            </a:r>
            <a: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12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Arm</a:t>
            </a:r>
            <a: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Ketika Loading Baja </a:t>
            </a:r>
            <a:r>
              <a:rPr lang="en-US" altLang="ja-JP" sz="12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Bulat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hal.229/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hal.101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7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Terjepit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Diantara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Kursi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Pengemudi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Arm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Ketika Loading Baja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Bulat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7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53597" y="4943178"/>
            <a:ext cx="423680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Terjepit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Diantara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Dinding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Pembatas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Badan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400" y="2346007"/>
            <a:ext cx="2997200" cy="2165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hal.231/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hal.103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8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Terjepit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Diantara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Dinding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Pembatas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yang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Selesai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Didirikan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Badan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Mesin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4296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5194" y="5888229"/>
            <a:ext cx="467782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Terjepit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Arm Excavator Loader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157" y="5112871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TW" sz="12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Denah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Lokasi </a:t>
            </a:r>
            <a:r>
              <a:rPr lang="en-US" altLang="zh-TW" sz="12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Kecelakaan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(</a:t>
            </a:r>
            <a:r>
              <a:rPr lang="en-US" altLang="zh-TW" sz="12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Tampak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zh-TW" sz="12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Samping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0524" y="514159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TW" sz="12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Denah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Lokasi </a:t>
            </a:r>
            <a:r>
              <a:rPr lang="en-US" altLang="zh-TW" sz="12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Kecelakaan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(</a:t>
            </a:r>
            <a:r>
              <a:rPr lang="en-US" altLang="zh-TW" sz="1200" i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Plan View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57" y="2160460"/>
            <a:ext cx="4298950" cy="2206625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107" y="1994091"/>
            <a:ext cx="4254500" cy="25393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hal.233/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hal.106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Studi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Kasus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9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Kepala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Terjepit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Oleh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Arm Excavator Loader</a:t>
            </a:r>
            <a:endParaRPr kumimoji="1" lang="ja-JP" altLang="en-US" sz="2400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405D881-7498-4C40-AF3D-68D0BE4C4B17}"/>
              </a:ext>
            </a:extLst>
          </p:cNvPr>
          <p:cNvSpPr/>
          <p:nvPr/>
        </p:nvSpPr>
        <p:spPr>
          <a:xfrm>
            <a:off x="1873045" y="2273002"/>
            <a:ext cx="1179871" cy="147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B2EFC9-3759-479E-8287-781320227F81}"/>
              </a:ext>
            </a:extLst>
          </p:cNvPr>
          <p:cNvSpPr txBox="1"/>
          <p:nvPr/>
        </p:nvSpPr>
        <p:spPr>
          <a:xfrm>
            <a:off x="1604082" y="2202498"/>
            <a:ext cx="2462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tuas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pengoperasian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excavator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0FD012-2FF6-46AE-BD4A-C8896CB5AE7C}"/>
              </a:ext>
            </a:extLst>
          </p:cNvPr>
          <p:cNvSpPr/>
          <p:nvPr/>
        </p:nvSpPr>
        <p:spPr>
          <a:xfrm>
            <a:off x="2684206" y="2433330"/>
            <a:ext cx="79581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D117A6-2EE4-4172-917E-791A98F35D82}"/>
              </a:ext>
            </a:extLst>
          </p:cNvPr>
          <p:cNvSpPr txBox="1"/>
          <p:nvPr/>
        </p:nvSpPr>
        <p:spPr>
          <a:xfrm>
            <a:off x="2684206" y="2446174"/>
            <a:ext cx="60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Korban 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6597A8-A09E-4AFE-8574-512C3CE66599}"/>
              </a:ext>
            </a:extLst>
          </p:cNvPr>
          <p:cNvSpPr/>
          <p:nvPr/>
        </p:nvSpPr>
        <p:spPr>
          <a:xfrm>
            <a:off x="3878826" y="2757948"/>
            <a:ext cx="77528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EB51F0-17C5-4299-83B5-B1D90F3DBF07}"/>
              </a:ext>
            </a:extLst>
          </p:cNvPr>
          <p:cNvSpPr txBox="1"/>
          <p:nvPr/>
        </p:nvSpPr>
        <p:spPr>
          <a:xfrm>
            <a:off x="3773542" y="2725717"/>
            <a:ext cx="587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Lift arm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A0D579F-D81D-4927-A900-AF19EEC2EA47}"/>
              </a:ext>
            </a:extLst>
          </p:cNvPr>
          <p:cNvSpPr/>
          <p:nvPr/>
        </p:nvSpPr>
        <p:spPr>
          <a:xfrm>
            <a:off x="4122174" y="3075039"/>
            <a:ext cx="449826" cy="17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67BD9A-6F55-4E83-9D2C-892A45C75B72}"/>
              </a:ext>
            </a:extLst>
          </p:cNvPr>
          <p:cNvSpPr txBox="1"/>
          <p:nvPr/>
        </p:nvSpPr>
        <p:spPr>
          <a:xfrm>
            <a:off x="3991576" y="3039733"/>
            <a:ext cx="744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Excavator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15ED1EC-594B-4E02-90F7-C4C2B2664D52}"/>
              </a:ext>
            </a:extLst>
          </p:cNvPr>
          <p:cNvSpPr/>
          <p:nvPr/>
        </p:nvSpPr>
        <p:spPr>
          <a:xfrm>
            <a:off x="8290526" y="1909916"/>
            <a:ext cx="605823" cy="29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DC5C18-54A7-4A0A-A80B-E8455BA7BBD8}"/>
              </a:ext>
            </a:extLst>
          </p:cNvPr>
          <p:cNvSpPr txBox="1"/>
          <p:nvPr/>
        </p:nvSpPr>
        <p:spPr>
          <a:xfrm>
            <a:off x="8246077" y="1994091"/>
            <a:ext cx="744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Excavator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D3BB86-4362-46AE-BEB8-BBCAA2A38654}"/>
              </a:ext>
            </a:extLst>
          </p:cNvPr>
          <p:cNvSpPr/>
          <p:nvPr/>
        </p:nvSpPr>
        <p:spPr>
          <a:xfrm>
            <a:off x="8001000" y="3915697"/>
            <a:ext cx="895349" cy="199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2D95D5-0B99-4F5A-A786-10C4EFD995C0}"/>
              </a:ext>
            </a:extLst>
          </p:cNvPr>
          <p:cNvSpPr txBox="1"/>
          <p:nvPr/>
        </p:nvSpPr>
        <p:spPr>
          <a:xfrm>
            <a:off x="7907016" y="3883968"/>
            <a:ext cx="587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Lift arm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420FC8-EB83-4D50-9242-0C7E6BFAC719}"/>
              </a:ext>
            </a:extLst>
          </p:cNvPr>
          <p:cNvSpPr/>
          <p:nvPr/>
        </p:nvSpPr>
        <p:spPr>
          <a:xfrm>
            <a:off x="5687423" y="2786893"/>
            <a:ext cx="814384" cy="1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721E1D-AB5B-47DA-98A9-AD3D63CC5A72}"/>
              </a:ext>
            </a:extLst>
          </p:cNvPr>
          <p:cNvSpPr txBox="1"/>
          <p:nvPr/>
        </p:nvSpPr>
        <p:spPr>
          <a:xfrm>
            <a:off x="5505670" y="2749466"/>
            <a:ext cx="1078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pengemudi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AC01A4C-11A7-4414-9BF5-BCB86330BB6B}"/>
              </a:ext>
            </a:extLst>
          </p:cNvPr>
          <p:cNvSpPr/>
          <p:nvPr/>
        </p:nvSpPr>
        <p:spPr>
          <a:xfrm>
            <a:off x="6123957" y="3605211"/>
            <a:ext cx="407192" cy="15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5DA5D05-9522-4B98-8116-93A5A6A69D52}"/>
              </a:ext>
            </a:extLst>
          </p:cNvPr>
          <p:cNvSpPr txBox="1"/>
          <p:nvPr/>
        </p:nvSpPr>
        <p:spPr>
          <a:xfrm>
            <a:off x="6094440" y="3542268"/>
            <a:ext cx="60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Korban </a:t>
            </a:r>
            <a:endParaRPr kumimoji="1" lang="ja-JP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847E534-287E-4CFF-9C15-1D4412B2484A}"/>
              </a:ext>
            </a:extLst>
          </p:cNvPr>
          <p:cNvSpPr/>
          <p:nvPr/>
        </p:nvSpPr>
        <p:spPr>
          <a:xfrm>
            <a:off x="7470058" y="3883968"/>
            <a:ext cx="354851" cy="157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E5BC34-4219-40E6-95DF-7A46E2432A7B}"/>
              </a:ext>
            </a:extLst>
          </p:cNvPr>
          <p:cNvSpPr txBox="1"/>
          <p:nvPr/>
        </p:nvSpPr>
        <p:spPr>
          <a:xfrm>
            <a:off x="7402456" y="3808624"/>
            <a:ext cx="563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Potongan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endParaRPr kumimoji="1" lang="ja-JP" altLang="en-US" sz="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0660A0F-340A-4CF0-ACC9-617749CDC4F3}"/>
              </a:ext>
            </a:extLst>
          </p:cNvPr>
          <p:cNvSpPr/>
          <p:nvPr/>
        </p:nvSpPr>
        <p:spPr>
          <a:xfrm>
            <a:off x="5442155" y="3773100"/>
            <a:ext cx="1088994" cy="297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8D09AA-38E4-434C-8547-19CD532A6107}"/>
              </a:ext>
            </a:extLst>
          </p:cNvPr>
          <p:cNvSpPr txBox="1"/>
          <p:nvPr/>
        </p:nvSpPr>
        <p:spPr>
          <a:xfrm>
            <a:off x="4933834" y="3684433"/>
            <a:ext cx="1208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tuas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pengoperasian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naik </a:t>
            </a:r>
            <a:r>
              <a:rPr kumimoji="1" lang="en-US" altLang="ja-JP" sz="7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i="1" dirty="0">
                <a:latin typeface="Arial" panose="020B0604020202020204" pitchFamily="34" charset="0"/>
                <a:cs typeface="Arial" panose="020B0604020202020204" pitchFamily="34" charset="0"/>
              </a:rPr>
              <a:t>lift arm</a:t>
            </a:r>
            <a:endParaRPr kumimoji="1" lang="ja-JP" altLang="en-US" sz="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C0CC9F1-A891-44D5-BF27-67477EDBEB72}"/>
              </a:ext>
            </a:extLst>
          </p:cNvPr>
          <p:cNvSpPr/>
          <p:nvPr/>
        </p:nvSpPr>
        <p:spPr>
          <a:xfrm>
            <a:off x="2926656" y="2725717"/>
            <a:ext cx="587043" cy="31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4249FE8-A0E1-4AD6-85C8-C295C80DCF60}"/>
              </a:ext>
            </a:extLst>
          </p:cNvPr>
          <p:cNvSpPr txBox="1"/>
          <p:nvPr/>
        </p:nvSpPr>
        <p:spPr>
          <a:xfrm>
            <a:off x="3140100" y="2524015"/>
            <a:ext cx="97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Leg cover plate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pengemudi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84FBBC2-43C8-4934-A3B4-251EC2E8B268}"/>
              </a:ext>
            </a:extLst>
          </p:cNvPr>
          <p:cNvSpPr/>
          <p:nvPr/>
        </p:nvSpPr>
        <p:spPr>
          <a:xfrm>
            <a:off x="7369611" y="4141363"/>
            <a:ext cx="785776" cy="39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86C7176-F225-4529-A27D-F4B507466353}"/>
              </a:ext>
            </a:extLst>
          </p:cNvPr>
          <p:cNvSpPr txBox="1"/>
          <p:nvPr/>
        </p:nvSpPr>
        <p:spPr>
          <a:xfrm>
            <a:off x="7076105" y="4114800"/>
            <a:ext cx="97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Leg cover plate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 err="1">
                <a:latin typeface="Arial" panose="020B0604020202020204" pitchFamily="34" charset="0"/>
                <a:cs typeface="Arial" panose="020B0604020202020204" pitchFamily="34" charset="0"/>
              </a:rPr>
              <a:t>pengemudi</a:t>
            </a:r>
            <a:endParaRPr kumimoji="1" lang="ja-JP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102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6529" y="5857630"/>
            <a:ext cx="635163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yang Sedang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Excavator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39961" y="5264383"/>
            <a:ext cx="3808028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Diagram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lang="ja-JP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61" y="893445"/>
            <a:ext cx="3664777" cy="43296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hal.235/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hal.108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Studi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Kasus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10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Balok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Beton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yang Sedang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Diangkat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Oleh </a:t>
            </a:r>
            <a:r>
              <a:rPr lang="en-US" altLang="ja-JP" sz="2400" i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Excavator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Jatuh</a:t>
            </a: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dan </a:t>
            </a:r>
            <a:r>
              <a:rPr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Rusak</a:t>
            </a:r>
            <a:endParaRPr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214231-6BDF-4BC8-A31E-FDAFA6CD43DE}"/>
              </a:ext>
            </a:extLst>
          </p:cNvPr>
          <p:cNvSpPr/>
          <p:nvPr/>
        </p:nvSpPr>
        <p:spPr>
          <a:xfrm>
            <a:off x="2703443" y="1812897"/>
            <a:ext cx="866693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52ECFD-2E9A-40B0-B2C6-CB4546CAE0CD}"/>
              </a:ext>
            </a:extLst>
          </p:cNvPr>
          <p:cNvSpPr txBox="1"/>
          <p:nvPr/>
        </p:nvSpPr>
        <p:spPr>
          <a:xfrm>
            <a:off x="2878765" y="1749556"/>
            <a:ext cx="930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7AB5AC-25CF-4525-907E-E8855493075A}"/>
              </a:ext>
            </a:extLst>
          </p:cNvPr>
          <p:cNvSpPr/>
          <p:nvPr/>
        </p:nvSpPr>
        <p:spPr>
          <a:xfrm>
            <a:off x="3136789" y="3236181"/>
            <a:ext cx="735496" cy="19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8232FC-47CE-4D90-B5D2-4229CB6D47C8}"/>
              </a:ext>
            </a:extLst>
          </p:cNvPr>
          <p:cNvSpPr txBox="1"/>
          <p:nvPr/>
        </p:nvSpPr>
        <p:spPr>
          <a:xfrm>
            <a:off x="3343852" y="3249545"/>
            <a:ext cx="618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latin typeface="Arial" panose="020B0604020202020204" pitchFamily="34" charset="0"/>
                <a:cs typeface="Arial" panose="020B0604020202020204" pitchFamily="34" charset="0"/>
              </a:rPr>
              <a:t>Bucket</a:t>
            </a:r>
            <a:endParaRPr kumimoji="1" lang="ja-JP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8418" y="2925716"/>
            <a:ext cx="8179526" cy="601663"/>
          </a:xfrm>
        </p:spPr>
        <p:txBody>
          <a:bodyPr>
            <a:noAutofit/>
          </a:bodyPr>
          <a:lstStyle/>
          <a:p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Jilid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2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Pengetahuan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tentang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Struktur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i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Travel Gear Excavator Loader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dan Cara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Penanganannya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3286</Words>
  <Application>Microsoft Office PowerPoint</Application>
  <PresentationFormat>画面に合わせる (4:3)</PresentationFormat>
  <Paragraphs>714</Paragraphs>
  <Slides>88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101" baseType="lpstr">
      <vt:lpstr>Times New Roman</vt:lpstr>
      <vt:lpstr>游ゴシック</vt:lpstr>
      <vt:lpstr>游ゴシック Light</vt:lpstr>
      <vt:lpstr>Meiryo UI</vt:lpstr>
      <vt:lpstr>Calibri Light</vt:lpstr>
      <vt:lpstr>Arial Unicode MS</vt:lpstr>
      <vt:lpstr>新細明體</vt:lpstr>
      <vt:lpstr>ＭＳ 明朝</vt:lpstr>
      <vt:lpstr>Calibri</vt:lpstr>
      <vt:lpstr>ＭＳ Ｐゴシック</vt:lpstr>
      <vt:lpstr>游明朝</vt:lpstr>
      <vt:lpstr>Arial</vt:lpstr>
      <vt:lpstr>Office テーマ</vt:lpstr>
      <vt:lpstr>Buku Pendukung Pelatihan Keterampilan Mengemudi Excavator Loader  Materi Power Point Untuk Pelatihan</vt:lpstr>
      <vt:lpstr>Jilid 1　Aturan Umum</vt:lpstr>
      <vt:lpstr>Bab 1　Ringkasan tentang Excavator Loader</vt:lpstr>
      <vt:lpstr>Definisi dan Ciri-Ciri Excavator Loader</vt:lpstr>
      <vt:lpstr>Definisi dan Ciri-Ciri Excavator Loader</vt:lpstr>
      <vt:lpstr>Definisi dan Ciri-Ciri Excavator Loader</vt:lpstr>
      <vt:lpstr>Spesifikasi dan Dimensi Utama</vt:lpstr>
      <vt:lpstr>Spesifikasi dan Dimensi Utama</vt:lpstr>
      <vt:lpstr>Jilid 2　Pengetahuan tentang Struktur Travel Gear Excavator Loader dan Cara Penanganannya</vt:lpstr>
      <vt:lpstr>Bab 1　Struktur</vt:lpstr>
      <vt:lpstr>Penggerak Utama</vt:lpstr>
      <vt:lpstr>Penggerak Utama</vt:lpstr>
      <vt:lpstr>Penggerak Utama</vt:lpstr>
      <vt:lpstr>PowerPoint プレゼンテーション</vt:lpstr>
      <vt:lpstr>Perangkat Kontrol / Control Device</vt:lpstr>
      <vt:lpstr>Perangkat Kontrol / Control Device</vt:lpstr>
      <vt:lpstr>Perangkat Kontrol / Control Device</vt:lpstr>
      <vt:lpstr>Perangkat Pengereman</vt:lpstr>
      <vt:lpstr>Perangkat Pengereman</vt:lpstr>
      <vt:lpstr>Perangkat Pengereman</vt:lpstr>
      <vt:lpstr>Bab 2 Cara Penanganan</vt:lpstr>
      <vt:lpstr>Pengetahuan Sebelum Memulai Kerja</vt:lpstr>
      <vt:lpstr>Inspeksi Mandiri Secara Berkala</vt:lpstr>
      <vt:lpstr>Pengoperasian Awal dan Pengetahuannya</vt:lpstr>
      <vt:lpstr>Pengoperasian Saat Menjalankan, Mengemudikan dan Pengetahuannya</vt:lpstr>
      <vt:lpstr>Pengoperasian Saat Menjalankan, Mengemudikan dan Pengetahuannya</vt:lpstr>
      <vt:lpstr>Pengetahuan Saat Memarkir, Berhenti Sebentar, dan Selesai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Tindakan Peringatan Mengemudi</vt:lpstr>
      <vt:lpstr>Jilid 3 Pengetahuan tentang Struktur Perangkat Handling Excavator Loader dan Cara Penanganannya</vt:lpstr>
      <vt:lpstr>Bab 1 Struktur</vt:lpstr>
      <vt:lpstr>Perangkat handling</vt:lpstr>
      <vt:lpstr>Perangkat handling</vt:lpstr>
      <vt:lpstr>Perangkat Hidraulik</vt:lpstr>
      <vt:lpstr>Perangkat Hidraulik</vt:lpstr>
      <vt:lpstr>Perangkat Hidraulik</vt:lpstr>
      <vt:lpstr>Perangkat Hidraulik</vt:lpstr>
      <vt:lpstr>Perangkat Hidraulik</vt:lpstr>
      <vt:lpstr>Head Guard / Pelindung Kepala</vt:lpstr>
      <vt:lpstr>Fork Loader</vt:lpstr>
      <vt:lpstr>Fork Loader</vt:lpstr>
      <vt:lpstr>Bab 2 Cara Penanganannya</vt:lpstr>
      <vt:lpstr>Kestabilan Beban dan Kendaraan</vt:lpstr>
      <vt:lpstr>Kestabilan Beban dan Kendaraan</vt:lpstr>
      <vt:lpstr>Cara Kerja</vt:lpstr>
      <vt:lpstr>Cara Kerja</vt:lpstr>
      <vt:lpstr>Cara Kerja</vt:lpstr>
      <vt:lpstr>Cara Kerja</vt:lpstr>
      <vt:lpstr>Cara Kerja</vt:lpstr>
      <vt:lpstr>Cara Kerja</vt:lpstr>
      <vt:lpstr>Cara Kerja</vt:lpstr>
      <vt:lpstr>Jilid 4 Pengetahuan Tentang Mekanika yang Diperlukan Untuk Mengemudikan Excavator Loader</vt:lpstr>
      <vt:lpstr>Bab 1 Gaya</vt:lpstr>
      <vt:lpstr>Momen Gaya</vt:lpstr>
      <vt:lpstr>Momen Gaya</vt:lpstr>
      <vt:lpstr>Kekuatan Keseimbangan</vt:lpstr>
      <vt:lpstr>Bab 2 Massa, Berat dan Pusat Gravitasi</vt:lpstr>
      <vt:lpstr>Massa / Berat</vt:lpstr>
      <vt:lpstr>Massa / Berat</vt:lpstr>
      <vt:lpstr>pusat gravitasi </vt:lpstr>
      <vt:lpstr>Kestabilan Barang</vt:lpstr>
      <vt:lpstr>Bab 3 Pergerakan Barang</vt:lpstr>
      <vt:lpstr>Gesekan</vt:lpstr>
      <vt:lpstr>Jilid 5 Hukum dan Peraturan yang Berlaku</vt:lpstr>
      <vt:lpstr>Hukum dan Peraturan yang Berlaku</vt:lpstr>
      <vt:lpstr>Jilid 6 Studi Kasus Kecelakaan</vt:lpstr>
      <vt:lpstr>Studi Kasus 1 Jatuh Dari Bahu Jalan</vt:lpstr>
      <vt:lpstr>Studi Kasus 2 Jatuh Dari Fork Loader Karena Getaran</vt:lpstr>
      <vt:lpstr>Studi Kasus 3 Tertabrak Fork Loader yang Berjalan Mundur Saat Sedang Memeriksa Kondisi Muatan</vt:lpstr>
      <vt:lpstr>Studi Kasus 4 Tertabrak Excavator Loader Saat Sedang Persiapan Kerja</vt:lpstr>
      <vt:lpstr>Studi Kasus 5 Ditabrak Oleh Excavator Loader yang Berlari Kencang </vt:lpstr>
      <vt:lpstr>Studi Kasus 7 Terjepit Diantara Kursi Pengemudi dan Arm Ketika Loading Baja Bulat</vt:lpstr>
      <vt:lpstr>Studi Kasus 8 Terjepit Diantara Dinding Pembatas yang Selesai Didirikan dan Badan Mesin</vt:lpstr>
      <vt:lpstr>Studi Kasus 9 Kepala Terjepit Oleh Arm Excavator Loader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2022-06-02T01:56:07Z</dcterms:created>
  <dcterms:modified xsi:type="dcterms:W3CDTF">2022-06-17T00:33:40Z</dcterms:modified>
</cp:coreProperties>
</file>