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1"/>
  </p:sldMasterIdLst>
  <p:sldIdLst>
    <p:sldId id="319" r:id="rId2"/>
    <p:sldId id="321" r:id="rId3"/>
    <p:sldId id="335" r:id="rId4"/>
    <p:sldId id="256" r:id="rId5"/>
    <p:sldId id="257" r:id="rId6"/>
    <p:sldId id="344" r:id="rId7"/>
    <p:sldId id="258" r:id="rId8"/>
    <p:sldId id="259" r:id="rId9"/>
    <p:sldId id="333" r:id="rId10"/>
    <p:sldId id="33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37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345" r:id="rId30"/>
    <p:sldId id="346" r:id="rId31"/>
    <p:sldId id="347" r:id="rId32"/>
    <p:sldId id="277" r:id="rId33"/>
    <p:sldId id="348" r:id="rId34"/>
    <p:sldId id="349" r:id="rId35"/>
    <p:sldId id="350" r:id="rId36"/>
    <p:sldId id="278" r:id="rId37"/>
    <p:sldId id="351" r:id="rId38"/>
    <p:sldId id="352" r:id="rId39"/>
    <p:sldId id="279" r:id="rId40"/>
    <p:sldId id="353" r:id="rId41"/>
    <p:sldId id="354" r:id="rId42"/>
    <p:sldId id="355" r:id="rId43"/>
    <p:sldId id="334" r:id="rId44"/>
    <p:sldId id="338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33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332" r:id="rId66"/>
    <p:sldId id="340" r:id="rId67"/>
    <p:sldId id="299" r:id="rId68"/>
    <p:sldId id="300" r:id="rId69"/>
    <p:sldId id="301" r:id="rId70"/>
    <p:sldId id="341" r:id="rId71"/>
    <p:sldId id="302" r:id="rId72"/>
    <p:sldId id="303" r:id="rId73"/>
    <p:sldId id="304" r:id="rId74"/>
    <p:sldId id="305" r:id="rId75"/>
    <p:sldId id="342" r:id="rId76"/>
    <p:sldId id="306" r:id="rId77"/>
    <p:sldId id="331" r:id="rId78"/>
    <p:sldId id="307" r:id="rId79"/>
    <p:sldId id="330" r:id="rId80"/>
    <p:sldId id="308" r:id="rId81"/>
    <p:sldId id="309" r:id="rId82"/>
    <p:sldId id="310" r:id="rId83"/>
    <p:sldId id="311" r:id="rId84"/>
    <p:sldId id="312" r:id="rId85"/>
    <p:sldId id="313" r:id="rId86"/>
    <p:sldId id="314" r:id="rId87"/>
    <p:sldId id="315" r:id="rId88"/>
    <p:sldId id="316" r:id="rId8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Meiryo UI" panose="020B0604030504040204" pitchFamily="50" charset="-128"/>
      <p:regular r:id="rId94"/>
      <p:bold r:id="rId95"/>
      <p:italic r:id="rId96"/>
      <p:boldItalic r:id="rId97"/>
    </p:embeddedFont>
    <p:embeddedFont>
      <p:font typeface="Calibri Light" panose="020F0302020204030204" pitchFamily="34" charset="0"/>
      <p:regular r:id="rId98"/>
      <p:italic r:id="rId99"/>
    </p:embeddedFont>
    <p:embeddedFont>
      <p:font typeface="游明朝" panose="02020400000000000000" pitchFamily="18" charset="-128"/>
      <p:regular r:id="rId100"/>
    </p:embeddedFont>
    <p:embeddedFont>
      <p:font typeface="游ゴシック" panose="020B0400000000000000" pitchFamily="50" charset="-128"/>
      <p:regular r:id="rId101"/>
      <p:bold r:id="rId102"/>
    </p:embeddedFont>
    <p:embeddedFont>
      <p:font typeface="游ゴシック Light" panose="020B0300000000000000" pitchFamily="50" charset="-128"/>
      <p:regular r:id="rId10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7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3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8.fntdata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1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94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60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25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03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25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3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10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1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84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37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0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2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382989"/>
            <a:ext cx="9144000" cy="1046011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GIÁO TRÌNH </a:t>
            </a:r>
            <a:r>
              <a:rPr lang="vi-VN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BỔ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TRỢ </a:t>
            </a:r>
            <a:r>
              <a:rPr lang="vi-VN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ĐÀO TẠO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KỸ NĂNG VẬN HÀNH CÁC LOẠI MÁY XÚC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Tài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liệu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PowerPoint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dùng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trong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vi-VN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khóa học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3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6196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kumimoji="1"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Chương</a:t>
            </a:r>
            <a:r>
              <a:rPr kumimoji="1"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1  </a:t>
            </a:r>
            <a:r>
              <a:rPr kumimoji="1"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Cấu</a:t>
            </a:r>
            <a:r>
              <a:rPr kumimoji="1"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tạo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5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87756" y="4806981"/>
            <a:ext cx="3448409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2-1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22036" y="4754471"/>
            <a:ext cx="3448409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2-2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1" y="1900240"/>
            <a:ext cx="3702121" cy="227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22" y="1919934"/>
            <a:ext cx="3512019" cy="22704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11 - 12 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cơ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12223F7-D104-4973-9B53-33461DF4CE0D}"/>
              </a:ext>
            </a:extLst>
          </p:cNvPr>
          <p:cNvSpPr/>
          <p:nvPr/>
        </p:nvSpPr>
        <p:spPr>
          <a:xfrm>
            <a:off x="1528485" y="1938984"/>
            <a:ext cx="49716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0446B10-9C0E-4872-9C0A-707EE1B32637}"/>
              </a:ext>
            </a:extLst>
          </p:cNvPr>
          <p:cNvSpPr/>
          <p:nvPr/>
        </p:nvSpPr>
        <p:spPr>
          <a:xfrm>
            <a:off x="2023270" y="1567537"/>
            <a:ext cx="541646" cy="45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15CA43E-2119-4F39-909F-7B795C9F7FDF}"/>
              </a:ext>
            </a:extLst>
          </p:cNvPr>
          <p:cNvSpPr/>
          <p:nvPr/>
        </p:nvSpPr>
        <p:spPr>
          <a:xfrm>
            <a:off x="2564916" y="1816444"/>
            <a:ext cx="1199872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đậy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F4A6097-5C2E-43EE-9BB2-A3EB8A62F43E}"/>
              </a:ext>
            </a:extLst>
          </p:cNvPr>
          <p:cNvSpPr/>
          <p:nvPr/>
        </p:nvSpPr>
        <p:spPr>
          <a:xfrm>
            <a:off x="3187215" y="2233607"/>
            <a:ext cx="877957" cy="15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B66F552-0A88-4377-B2D8-1906176862D4}"/>
              </a:ext>
            </a:extLst>
          </p:cNvPr>
          <p:cNvSpPr/>
          <p:nvPr/>
        </p:nvSpPr>
        <p:spPr>
          <a:xfrm>
            <a:off x="3136996" y="2591747"/>
            <a:ext cx="890076" cy="121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A5E1A3-FE27-4326-84F2-3B73D39887E0}"/>
              </a:ext>
            </a:extLst>
          </p:cNvPr>
          <p:cNvSpPr/>
          <p:nvPr/>
        </p:nvSpPr>
        <p:spPr>
          <a:xfrm>
            <a:off x="3185256" y="2815267"/>
            <a:ext cx="742854" cy="123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0B0753F-EC31-4DC4-9C5C-12C874C5BE66}"/>
              </a:ext>
            </a:extLst>
          </p:cNvPr>
          <p:cNvSpPr/>
          <p:nvPr/>
        </p:nvSpPr>
        <p:spPr>
          <a:xfrm>
            <a:off x="3194146" y="2947347"/>
            <a:ext cx="742854" cy="123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Cat-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FCA4997-A6AA-4713-B5AB-7B12E9C22E4E}"/>
              </a:ext>
            </a:extLst>
          </p:cNvPr>
          <p:cNvSpPr/>
          <p:nvPr/>
        </p:nvSpPr>
        <p:spPr>
          <a:xfrm>
            <a:off x="3200496" y="3130227"/>
            <a:ext cx="742854" cy="123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2B699BA-E70A-4298-9190-07A1373C2673}"/>
              </a:ext>
            </a:extLst>
          </p:cNvPr>
          <p:cNvSpPr/>
          <p:nvPr/>
        </p:nvSpPr>
        <p:spPr>
          <a:xfrm>
            <a:off x="3164852" y="3313107"/>
            <a:ext cx="959927" cy="19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9254AC-F414-4ADD-AB06-045EC946AF01}"/>
              </a:ext>
            </a:extLst>
          </p:cNvPr>
          <p:cNvSpPr/>
          <p:nvPr/>
        </p:nvSpPr>
        <p:spPr>
          <a:xfrm>
            <a:off x="2910993" y="3811567"/>
            <a:ext cx="853795" cy="19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60C520-10F5-4B76-8D6E-EA35AF211799}"/>
              </a:ext>
            </a:extLst>
          </p:cNvPr>
          <p:cNvSpPr/>
          <p:nvPr/>
        </p:nvSpPr>
        <p:spPr>
          <a:xfrm>
            <a:off x="1940441" y="4050280"/>
            <a:ext cx="871601" cy="159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59606BE-C339-4DF0-A0AB-EAF22E8CD1C5}"/>
              </a:ext>
            </a:extLst>
          </p:cNvPr>
          <p:cNvSpPr/>
          <p:nvPr/>
        </p:nvSpPr>
        <p:spPr>
          <a:xfrm>
            <a:off x="57150" y="3988629"/>
            <a:ext cx="1225365" cy="123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9D54CF9-A9AA-43BC-82D4-163F68DC56CB}"/>
              </a:ext>
            </a:extLst>
          </p:cNvPr>
          <p:cNvSpPr/>
          <p:nvPr/>
        </p:nvSpPr>
        <p:spPr>
          <a:xfrm>
            <a:off x="196851" y="3576160"/>
            <a:ext cx="1050112" cy="227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9230A47-E653-4010-ACDD-07E7AA96E22F}"/>
              </a:ext>
            </a:extLst>
          </p:cNvPr>
          <p:cNvSpPr/>
          <p:nvPr/>
        </p:nvSpPr>
        <p:spPr>
          <a:xfrm>
            <a:off x="0" y="3188721"/>
            <a:ext cx="975858" cy="252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EEE0151-61E0-4549-86F3-14110B111E6B}"/>
              </a:ext>
            </a:extLst>
          </p:cNvPr>
          <p:cNvSpPr/>
          <p:nvPr/>
        </p:nvSpPr>
        <p:spPr>
          <a:xfrm>
            <a:off x="181116" y="2910364"/>
            <a:ext cx="794742" cy="15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A48804D-3328-4A96-80AD-5D2C56360926}"/>
              </a:ext>
            </a:extLst>
          </p:cNvPr>
          <p:cNvSpPr/>
          <p:nvPr/>
        </p:nvSpPr>
        <p:spPr>
          <a:xfrm>
            <a:off x="158750" y="2586629"/>
            <a:ext cx="810758" cy="23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F6B48ED-7A0D-447B-9D2B-D1B3679BA457}"/>
              </a:ext>
            </a:extLst>
          </p:cNvPr>
          <p:cNvSpPr/>
          <p:nvPr/>
        </p:nvSpPr>
        <p:spPr>
          <a:xfrm>
            <a:off x="-6350" y="2228512"/>
            <a:ext cx="975858" cy="23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BDABA12-0A28-4BDD-87BA-D87D3A8FE81A}"/>
              </a:ext>
            </a:extLst>
          </p:cNvPr>
          <p:cNvSpPr/>
          <p:nvPr/>
        </p:nvSpPr>
        <p:spPr>
          <a:xfrm>
            <a:off x="6385270" y="1919934"/>
            <a:ext cx="1091294" cy="200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88CA28F0-F5C3-48E9-BE5E-2C536E7B1450}"/>
              </a:ext>
            </a:extLst>
          </p:cNvPr>
          <p:cNvSpPr/>
          <p:nvPr/>
        </p:nvSpPr>
        <p:spPr>
          <a:xfrm>
            <a:off x="7394270" y="2086931"/>
            <a:ext cx="728650" cy="141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34038CD-F9AE-4597-90FE-B9DBF14CE34E}"/>
              </a:ext>
            </a:extLst>
          </p:cNvPr>
          <p:cNvSpPr/>
          <p:nvPr/>
        </p:nvSpPr>
        <p:spPr>
          <a:xfrm>
            <a:off x="7680019" y="2232980"/>
            <a:ext cx="1127843" cy="184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2EAD1FB-F550-468E-8F23-C1548BF143DA}"/>
              </a:ext>
            </a:extLst>
          </p:cNvPr>
          <p:cNvSpPr/>
          <p:nvPr/>
        </p:nvSpPr>
        <p:spPr>
          <a:xfrm>
            <a:off x="7835259" y="2531430"/>
            <a:ext cx="1238361" cy="21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73D51BE-2144-4876-B099-A178A8899B43}"/>
              </a:ext>
            </a:extLst>
          </p:cNvPr>
          <p:cNvSpPr/>
          <p:nvPr/>
        </p:nvSpPr>
        <p:spPr>
          <a:xfrm>
            <a:off x="7902270" y="2747769"/>
            <a:ext cx="1060614" cy="351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89DB8CF-6A40-482E-B039-E7D3BBA3EE5E}"/>
              </a:ext>
            </a:extLst>
          </p:cNvPr>
          <p:cNvSpPr/>
          <p:nvPr/>
        </p:nvSpPr>
        <p:spPr>
          <a:xfrm>
            <a:off x="8086420" y="3259444"/>
            <a:ext cx="973084" cy="264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5D91FAD-ACA6-4314-B85E-D990A86FF446}"/>
              </a:ext>
            </a:extLst>
          </p:cNvPr>
          <p:cNvSpPr/>
          <p:nvPr/>
        </p:nvSpPr>
        <p:spPr>
          <a:xfrm>
            <a:off x="7127569" y="3996044"/>
            <a:ext cx="902751" cy="31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Cac-te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729779D-E234-4954-9E5D-65722654624A}"/>
              </a:ext>
            </a:extLst>
          </p:cNvPr>
          <p:cNvSpPr/>
          <p:nvPr/>
        </p:nvSpPr>
        <p:spPr>
          <a:xfrm>
            <a:off x="5293360" y="3958214"/>
            <a:ext cx="126999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PTO</a:t>
            </a:r>
          </a:p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79F06400-95EF-4E0D-9FF6-D07EE03E2A4E}"/>
              </a:ext>
            </a:extLst>
          </p:cNvPr>
          <p:cNvSpPr/>
          <p:nvPr/>
        </p:nvSpPr>
        <p:spPr>
          <a:xfrm>
            <a:off x="5583042" y="3845999"/>
            <a:ext cx="365761" cy="11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AD8BDA94-5A74-4009-A29E-0A35EE88D4A6}"/>
              </a:ext>
            </a:extLst>
          </p:cNvPr>
          <p:cNvSpPr/>
          <p:nvPr/>
        </p:nvSpPr>
        <p:spPr>
          <a:xfrm>
            <a:off x="4648200" y="3551086"/>
            <a:ext cx="1079500" cy="233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57397F86-C135-43B2-8B35-83496509E8A9}"/>
              </a:ext>
            </a:extLst>
          </p:cNvPr>
          <p:cNvSpPr/>
          <p:nvPr/>
        </p:nvSpPr>
        <p:spPr>
          <a:xfrm>
            <a:off x="4374175" y="2987667"/>
            <a:ext cx="1067593" cy="26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kumimoji="1" lang="en-US" altLang="ja-JP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DECF541B-22EB-43CB-AB4D-A26544329832}"/>
              </a:ext>
            </a:extLst>
          </p:cNvPr>
          <p:cNvSpPr/>
          <p:nvPr/>
        </p:nvSpPr>
        <p:spPr>
          <a:xfrm>
            <a:off x="4328132" y="2726907"/>
            <a:ext cx="987808" cy="250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kumimoji="1" lang="en-US" altLang="ja-JP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5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10912" y="5195255"/>
            <a:ext cx="4519288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2-3 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14" y="1260525"/>
            <a:ext cx="5677469" cy="34556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cơ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EA67BCA-3583-4E30-A986-17CF5130F04B}"/>
              </a:ext>
            </a:extLst>
          </p:cNvPr>
          <p:cNvSpPr/>
          <p:nvPr/>
        </p:nvSpPr>
        <p:spPr>
          <a:xfrm>
            <a:off x="2089247" y="1166629"/>
            <a:ext cx="459106" cy="147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F29044-026D-4429-9DD8-1D30EEA974B2}"/>
              </a:ext>
            </a:extLst>
          </p:cNvPr>
          <p:cNvSpPr/>
          <p:nvPr/>
        </p:nvSpPr>
        <p:spPr>
          <a:xfrm>
            <a:off x="6793883" y="970497"/>
            <a:ext cx="459105" cy="1914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FC7C6BB-325B-4383-B3B6-AF8C92CF85FF}"/>
              </a:ext>
            </a:extLst>
          </p:cNvPr>
          <p:cNvSpPr/>
          <p:nvPr/>
        </p:nvSpPr>
        <p:spPr>
          <a:xfrm>
            <a:off x="1200509" y="3093865"/>
            <a:ext cx="1300641" cy="59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09C55D9-3B82-481C-A0B1-A540FB34A0D4}"/>
              </a:ext>
            </a:extLst>
          </p:cNvPr>
          <p:cNvSpPr/>
          <p:nvPr/>
        </p:nvSpPr>
        <p:spPr>
          <a:xfrm>
            <a:off x="1122339" y="3829428"/>
            <a:ext cx="1433629" cy="59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702BA8-536D-4A5E-8344-D7735197730D}"/>
              </a:ext>
            </a:extLst>
          </p:cNvPr>
          <p:cNvSpPr/>
          <p:nvPr/>
        </p:nvSpPr>
        <p:spPr>
          <a:xfrm>
            <a:off x="4670556" y="1260525"/>
            <a:ext cx="1222471" cy="25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8DA1EC5-D5ED-4B7E-85EB-5C782BA8790A}"/>
              </a:ext>
            </a:extLst>
          </p:cNvPr>
          <p:cNvSpPr/>
          <p:nvPr/>
        </p:nvSpPr>
        <p:spPr>
          <a:xfrm>
            <a:off x="3918508" y="4101413"/>
            <a:ext cx="568037" cy="198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0F13368-7CF5-4F95-8686-08EFB1AD0143}"/>
              </a:ext>
            </a:extLst>
          </p:cNvPr>
          <p:cNvSpPr/>
          <p:nvPr/>
        </p:nvSpPr>
        <p:spPr>
          <a:xfrm>
            <a:off x="5007970" y="4074265"/>
            <a:ext cx="587567" cy="18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8D86A9F-A311-481B-8937-FB5166448226}"/>
              </a:ext>
            </a:extLst>
          </p:cNvPr>
          <p:cNvSpPr/>
          <p:nvPr/>
        </p:nvSpPr>
        <p:spPr>
          <a:xfrm>
            <a:off x="6022158" y="4070979"/>
            <a:ext cx="1071050" cy="22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5DF9965-3C7A-4C7F-AAE5-0C3F57922F09}"/>
              </a:ext>
            </a:extLst>
          </p:cNvPr>
          <p:cNvSpPr/>
          <p:nvPr/>
        </p:nvSpPr>
        <p:spPr>
          <a:xfrm>
            <a:off x="2837785" y="4093281"/>
            <a:ext cx="671768" cy="17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856879B-E75E-4A13-96B2-1689E85C9DC6}"/>
              </a:ext>
            </a:extLst>
          </p:cNvPr>
          <p:cNvSpPr/>
          <p:nvPr/>
        </p:nvSpPr>
        <p:spPr>
          <a:xfrm>
            <a:off x="3735653" y="4389984"/>
            <a:ext cx="2975426" cy="25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píston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8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621198" y="5152338"/>
            <a:ext cx="3672322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diesel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74" y="1570565"/>
            <a:ext cx="4946830" cy="29994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cơ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01D9B6-4409-4E9F-8659-7AA362AE78A3}"/>
              </a:ext>
            </a:extLst>
          </p:cNvPr>
          <p:cNvSpPr/>
          <p:nvPr/>
        </p:nvSpPr>
        <p:spPr>
          <a:xfrm>
            <a:off x="3692483" y="1689398"/>
            <a:ext cx="1066800" cy="2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E1B295F-17E7-4ACF-95D6-BAEFFD539E4F}"/>
              </a:ext>
            </a:extLst>
          </p:cNvPr>
          <p:cNvSpPr/>
          <p:nvPr/>
        </p:nvSpPr>
        <p:spPr>
          <a:xfrm>
            <a:off x="1743074" y="1805614"/>
            <a:ext cx="1457325" cy="258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EB3890B-C7D8-462A-BA28-63BECE7BB061}"/>
              </a:ext>
            </a:extLst>
          </p:cNvPr>
          <p:cNvSpPr/>
          <p:nvPr/>
        </p:nvSpPr>
        <p:spPr>
          <a:xfrm>
            <a:off x="4855382" y="1557687"/>
            <a:ext cx="895750" cy="219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DC06B20-3702-4722-8B56-C00C7CA84DA8}"/>
              </a:ext>
            </a:extLst>
          </p:cNvPr>
          <p:cNvSpPr/>
          <p:nvPr/>
        </p:nvSpPr>
        <p:spPr>
          <a:xfrm>
            <a:off x="1146410" y="2342260"/>
            <a:ext cx="2053989" cy="2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FAFB3FF-C2B2-41F5-9D58-CD645CBEEC83}"/>
              </a:ext>
            </a:extLst>
          </p:cNvPr>
          <p:cNvSpPr/>
          <p:nvPr/>
        </p:nvSpPr>
        <p:spPr>
          <a:xfrm>
            <a:off x="1575972" y="2913930"/>
            <a:ext cx="1065448" cy="2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95A34B7-9710-4AE0-A39D-50695721FBE3}"/>
              </a:ext>
            </a:extLst>
          </p:cNvPr>
          <p:cNvSpPr/>
          <p:nvPr/>
        </p:nvSpPr>
        <p:spPr>
          <a:xfrm>
            <a:off x="6082981" y="2255838"/>
            <a:ext cx="1235485" cy="2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C9B2EE7-3B69-4150-968C-CFD606D192AB}"/>
              </a:ext>
            </a:extLst>
          </p:cNvPr>
          <p:cNvSpPr/>
          <p:nvPr/>
        </p:nvSpPr>
        <p:spPr>
          <a:xfrm>
            <a:off x="5611818" y="3642750"/>
            <a:ext cx="1768886" cy="240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4F57CD5-3545-43AD-9A56-1C6DD21BD67D}"/>
              </a:ext>
            </a:extLst>
          </p:cNvPr>
          <p:cNvSpPr/>
          <p:nvPr/>
        </p:nvSpPr>
        <p:spPr>
          <a:xfrm>
            <a:off x="5282880" y="3904940"/>
            <a:ext cx="1600201" cy="240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BC43289-E7B9-4009-BF62-E2A6ADA94487}"/>
              </a:ext>
            </a:extLst>
          </p:cNvPr>
          <p:cNvSpPr/>
          <p:nvPr/>
        </p:nvSpPr>
        <p:spPr>
          <a:xfrm>
            <a:off x="4946170" y="4409546"/>
            <a:ext cx="1066800" cy="30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Các-te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E2F1849-A886-4C8A-AED3-01EC19D1A436}"/>
              </a:ext>
            </a:extLst>
          </p:cNvPr>
          <p:cNvSpPr/>
          <p:nvPr/>
        </p:nvSpPr>
        <p:spPr>
          <a:xfrm>
            <a:off x="3069159" y="4369863"/>
            <a:ext cx="1066800" cy="2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9583E9A-90A1-424A-9F37-00C7A8E6CCB5}"/>
              </a:ext>
            </a:extLst>
          </p:cNvPr>
          <p:cNvSpPr/>
          <p:nvPr/>
        </p:nvSpPr>
        <p:spPr>
          <a:xfrm>
            <a:off x="1743074" y="4116061"/>
            <a:ext cx="1457325" cy="2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Hộpvbánh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3E85716-E690-4E62-9FDA-ECBCC60BC39F}"/>
              </a:ext>
            </a:extLst>
          </p:cNvPr>
          <p:cNvSpPr/>
          <p:nvPr/>
        </p:nvSpPr>
        <p:spPr>
          <a:xfrm>
            <a:off x="5906878" y="1570564"/>
            <a:ext cx="1284172" cy="26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822F4BA-877A-4B79-9BDA-40DC974D1BBC}"/>
              </a:ext>
            </a:extLst>
          </p:cNvPr>
          <p:cNvSpPr/>
          <p:nvPr/>
        </p:nvSpPr>
        <p:spPr>
          <a:xfrm>
            <a:off x="5882071" y="1891521"/>
            <a:ext cx="1308979" cy="22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7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64250" y="5319804"/>
            <a:ext cx="3672322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2-24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（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81620" y="1273107"/>
            <a:ext cx="3980760" cy="370436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57174" y="257176"/>
            <a:ext cx="8639175" cy="5905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điều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khiển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17815C4-35EC-46BB-A930-2F58705AEE66}"/>
              </a:ext>
            </a:extLst>
          </p:cNvPr>
          <p:cNvSpPr/>
          <p:nvPr/>
        </p:nvSpPr>
        <p:spPr>
          <a:xfrm>
            <a:off x="2129051" y="2333625"/>
            <a:ext cx="1376149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47958A4-5405-4D91-9829-74EE290E7193}"/>
              </a:ext>
            </a:extLst>
          </p:cNvPr>
          <p:cNvSpPr/>
          <p:nvPr/>
        </p:nvSpPr>
        <p:spPr>
          <a:xfrm>
            <a:off x="5460655" y="2333625"/>
            <a:ext cx="109220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6D0A7A9-2EE3-4FE1-A1BD-7C37E77AFD35}"/>
              </a:ext>
            </a:extLst>
          </p:cNvPr>
          <p:cNvSpPr/>
          <p:nvPr/>
        </p:nvSpPr>
        <p:spPr>
          <a:xfrm>
            <a:off x="5470179" y="2816157"/>
            <a:ext cx="1421939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936F121-2900-4A90-BFEB-4D282E2DE49D}"/>
              </a:ext>
            </a:extLst>
          </p:cNvPr>
          <p:cNvSpPr/>
          <p:nvPr/>
        </p:nvSpPr>
        <p:spPr>
          <a:xfrm>
            <a:off x="4377980" y="4661640"/>
            <a:ext cx="118462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2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8282" y="5586568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2-25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6042" y="1192306"/>
            <a:ext cx="3265958" cy="3971364"/>
          </a:xfrm>
          <a:prstGeom prst="rect">
            <a:avLst/>
          </a:prstGeom>
        </p:spPr>
      </p:pic>
      <p:pic>
        <p:nvPicPr>
          <p:cNvPr id="4" name="図 3"/>
          <p:cNvPicPr/>
          <p:nvPr/>
        </p:nvPicPr>
        <p:blipFill>
          <a:blip r:embed="rId3"/>
          <a:stretch>
            <a:fillRect/>
          </a:stretch>
        </p:blipFill>
        <p:spPr>
          <a:xfrm>
            <a:off x="4399827" y="979980"/>
            <a:ext cx="4565855" cy="48496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975476" y="5949685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2-26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16 - 17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điều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khiển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55B9188-1CAB-49CD-A435-B6F68C183AB6}"/>
              </a:ext>
            </a:extLst>
          </p:cNvPr>
          <p:cNvSpPr/>
          <p:nvPr/>
        </p:nvSpPr>
        <p:spPr>
          <a:xfrm>
            <a:off x="934106" y="3957965"/>
            <a:ext cx="715400" cy="77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70BDE53B-276A-4E26-B7BA-F6958A8F2188}"/>
              </a:ext>
            </a:extLst>
          </p:cNvPr>
          <p:cNvSpPr/>
          <p:nvPr/>
        </p:nvSpPr>
        <p:spPr>
          <a:xfrm>
            <a:off x="2639121" y="4376430"/>
            <a:ext cx="104079" cy="675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61B521F-4942-427D-866A-3361437F20BB}"/>
              </a:ext>
            </a:extLst>
          </p:cNvPr>
          <p:cNvSpPr/>
          <p:nvPr/>
        </p:nvSpPr>
        <p:spPr>
          <a:xfrm>
            <a:off x="2639121" y="3615065"/>
            <a:ext cx="148529" cy="568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E4A00F1A-41DF-43F7-BBEB-32EB7B56722A}"/>
              </a:ext>
            </a:extLst>
          </p:cNvPr>
          <p:cNvSpPr/>
          <p:nvPr/>
        </p:nvSpPr>
        <p:spPr>
          <a:xfrm>
            <a:off x="3154332" y="1667694"/>
            <a:ext cx="1476831" cy="2993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Ống lót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Cột lái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Trục lái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Nạp sau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Bugi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Vòng bi kim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Vòng O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Ổ bánh răng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Trục vít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Ốc bi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Đai ốc bi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Vòng bi kim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Phớt chắn dầu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Vòng O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Ống ngoài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Ống dây cuốn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115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Bảo vệ trước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6974553-F227-4A93-81FA-839DF9932044}"/>
              </a:ext>
            </a:extLst>
          </p:cNvPr>
          <p:cNvSpPr/>
          <p:nvPr/>
        </p:nvSpPr>
        <p:spPr>
          <a:xfrm>
            <a:off x="2817795" y="4376429"/>
            <a:ext cx="164790" cy="6756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2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D97CFD7-82AC-4D5C-B860-4AC5FC38E2BA}"/>
              </a:ext>
            </a:extLst>
          </p:cNvPr>
          <p:cNvSpPr/>
          <p:nvPr/>
        </p:nvSpPr>
        <p:spPr>
          <a:xfrm>
            <a:off x="2765645" y="3679835"/>
            <a:ext cx="216940" cy="56874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2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37" name="コネクタ: カギ線 36">
            <a:extLst>
              <a:ext uri="{FF2B5EF4-FFF2-40B4-BE49-F238E27FC236}">
                <a16:creationId xmlns:a16="http://schemas.microsoft.com/office/drawing/2014/main" id="{A538F4B3-9C12-4D25-B5EC-C01F81BAF291}"/>
              </a:ext>
            </a:extLst>
          </p:cNvPr>
          <p:cNvCxnSpPr/>
          <p:nvPr/>
        </p:nvCxnSpPr>
        <p:spPr>
          <a:xfrm>
            <a:off x="2743200" y="4619867"/>
            <a:ext cx="358140" cy="3048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254CECE-B090-492B-9196-DD4ED2B3F18B}"/>
              </a:ext>
            </a:extLst>
          </p:cNvPr>
          <p:cNvSpPr/>
          <p:nvPr/>
        </p:nvSpPr>
        <p:spPr>
          <a:xfrm>
            <a:off x="3101340" y="4739876"/>
            <a:ext cx="1120974" cy="39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Từ bơm đến</a:t>
            </a:r>
            <a:endParaRPr lang="en-US" sz="1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thùng chứa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B3C54FB-D724-489B-BAA2-C27C13EDA349}"/>
              </a:ext>
            </a:extLst>
          </p:cNvPr>
          <p:cNvSpPr/>
          <p:nvPr/>
        </p:nvSpPr>
        <p:spPr>
          <a:xfrm>
            <a:off x="6085018" y="4490389"/>
            <a:ext cx="1580768" cy="1411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➀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Vỏ cơ cấu lái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➁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Thanh kéo liên kết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➂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Thanh kéo liên kết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➃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Gioăng van bi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➄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Vòng đệm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➅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Vòng chắn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➆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Lò xo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619252A-7DFF-4461-B3E7-1A7D41830941}"/>
              </a:ext>
            </a:extLst>
          </p:cNvPr>
          <p:cNvSpPr/>
          <p:nvPr/>
        </p:nvSpPr>
        <p:spPr>
          <a:xfrm>
            <a:off x="7592060" y="4376429"/>
            <a:ext cx="1527581" cy="1665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➇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Bugi</a:t>
            </a:r>
            <a:endParaRPr lang="ja-JP" sz="105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➈</a:t>
            </a:r>
            <a:r>
              <a:rPr lang="vi-VN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Thanh kéo liên kết</a:t>
            </a:r>
            <a:endParaRPr lang="ja-JP" sz="100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➉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Lò xo</a:t>
            </a:r>
            <a:endParaRPr lang="ja-JP" sz="105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⑪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Vòng chắn</a:t>
            </a:r>
            <a:endParaRPr lang="ja-JP" sz="105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⑫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Vòng đệm</a:t>
            </a:r>
            <a:endParaRPr lang="ja-JP" sz="105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⑬</a:t>
            </a:r>
            <a:r>
              <a:rPr lang="en-US" altLang="ja-JP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Vòng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 van bi</a:t>
            </a:r>
            <a:endParaRPr lang="ja-JP" sz="105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⑭</a:t>
            </a:r>
            <a:r>
              <a:rPr lang="vi-VN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Bugi</a:t>
            </a:r>
            <a:endParaRPr lang="ja-JP" sz="105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87908" y="5164233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2-27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98107" y="1475874"/>
            <a:ext cx="4747785" cy="34010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điều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khiển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FEE3D2-2F25-409B-AD0E-FEF677AAE258}"/>
              </a:ext>
            </a:extLst>
          </p:cNvPr>
          <p:cNvSpPr/>
          <p:nvPr/>
        </p:nvSpPr>
        <p:spPr>
          <a:xfrm>
            <a:off x="1516380" y="1781432"/>
            <a:ext cx="96774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5EC5D3F-D837-4174-912C-E0A763B317D4}"/>
              </a:ext>
            </a:extLst>
          </p:cNvPr>
          <p:cNvSpPr/>
          <p:nvPr/>
        </p:nvSpPr>
        <p:spPr>
          <a:xfrm>
            <a:off x="1550377" y="4429387"/>
            <a:ext cx="96774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C03807C-9643-477D-9EE3-2E020BB282CC}"/>
              </a:ext>
            </a:extLst>
          </p:cNvPr>
          <p:cNvSpPr/>
          <p:nvPr/>
        </p:nvSpPr>
        <p:spPr>
          <a:xfrm>
            <a:off x="5002561" y="1781432"/>
            <a:ext cx="723900" cy="361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99D73EB-7DBA-4890-AA03-A70D22C865B8}"/>
              </a:ext>
            </a:extLst>
          </p:cNvPr>
          <p:cNvSpPr/>
          <p:nvPr/>
        </p:nvSpPr>
        <p:spPr>
          <a:xfrm>
            <a:off x="1516380" y="3672840"/>
            <a:ext cx="152400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4AED06B-956F-4076-AC3B-D8F75452283A}"/>
              </a:ext>
            </a:extLst>
          </p:cNvPr>
          <p:cNvSpPr/>
          <p:nvPr/>
        </p:nvSpPr>
        <p:spPr>
          <a:xfrm>
            <a:off x="5834964" y="3214293"/>
            <a:ext cx="1163651" cy="417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CA3924C-E690-4871-A3A6-3604154CB4EB}"/>
              </a:ext>
            </a:extLst>
          </p:cNvPr>
          <p:cNvSpPr/>
          <p:nvPr/>
        </p:nvSpPr>
        <p:spPr>
          <a:xfrm>
            <a:off x="5726461" y="2180980"/>
            <a:ext cx="1463041" cy="694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3584B30-EB77-4800-819E-FF13BD9548D3}"/>
              </a:ext>
            </a:extLst>
          </p:cNvPr>
          <p:cNvSpPr/>
          <p:nvPr/>
        </p:nvSpPr>
        <p:spPr>
          <a:xfrm>
            <a:off x="3634740" y="2460328"/>
            <a:ext cx="44196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6F240DD-F178-413E-AADB-B74858F5CF32}"/>
              </a:ext>
            </a:extLst>
          </p:cNvPr>
          <p:cNvSpPr/>
          <p:nvPr/>
        </p:nvSpPr>
        <p:spPr>
          <a:xfrm>
            <a:off x="4429359" y="2875554"/>
            <a:ext cx="441960" cy="14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4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898366" y="5306798"/>
            <a:ext cx="4791972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2-28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giằng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20302" y="1920875"/>
            <a:ext cx="4322445" cy="27114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điều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khiển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9027CA-8CB8-4953-B116-31F97C3EB1C2}"/>
              </a:ext>
            </a:extLst>
          </p:cNvPr>
          <p:cNvSpPr/>
          <p:nvPr/>
        </p:nvSpPr>
        <p:spPr>
          <a:xfrm>
            <a:off x="4965700" y="2120900"/>
            <a:ext cx="10922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6808644-DF3E-42CE-A6EA-CC1EB3910356}"/>
              </a:ext>
            </a:extLst>
          </p:cNvPr>
          <p:cNvSpPr/>
          <p:nvPr/>
        </p:nvSpPr>
        <p:spPr>
          <a:xfrm>
            <a:off x="2470398" y="3835400"/>
            <a:ext cx="10922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quay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C4155A7-38F5-4796-86B8-64EC35A2AA97}"/>
              </a:ext>
            </a:extLst>
          </p:cNvPr>
          <p:cNvSpPr/>
          <p:nvPr/>
        </p:nvSpPr>
        <p:spPr>
          <a:xfrm>
            <a:off x="3479800" y="4233861"/>
            <a:ext cx="1092200" cy="39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giằng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6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28800" y="5237711"/>
            <a:ext cx="5813946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2-29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2368" y="1272485"/>
            <a:ext cx="4491355" cy="326644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phanh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2444E5-FB27-4FEF-A910-19EFA26D4D7C}"/>
              </a:ext>
            </a:extLst>
          </p:cNvPr>
          <p:cNvSpPr/>
          <p:nvPr/>
        </p:nvSpPr>
        <p:spPr>
          <a:xfrm>
            <a:off x="3594847" y="1762750"/>
            <a:ext cx="1407459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02593B2-F5A3-462E-9D27-758489BF4A8E}"/>
              </a:ext>
            </a:extLst>
          </p:cNvPr>
          <p:cNvSpPr/>
          <p:nvPr/>
        </p:nvSpPr>
        <p:spPr>
          <a:xfrm>
            <a:off x="3669366" y="3431144"/>
            <a:ext cx="1407459" cy="262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99C76A-1979-45A4-814D-24629F41CF64}"/>
              </a:ext>
            </a:extLst>
          </p:cNvPr>
          <p:cNvSpPr/>
          <p:nvPr/>
        </p:nvSpPr>
        <p:spPr>
          <a:xfrm>
            <a:off x="1828800" y="4057085"/>
            <a:ext cx="1835338" cy="59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36C7590-52B5-45E0-8FBB-304C91F13B87}"/>
              </a:ext>
            </a:extLst>
          </p:cNvPr>
          <p:cNvSpPr/>
          <p:nvPr/>
        </p:nvSpPr>
        <p:spPr>
          <a:xfrm>
            <a:off x="3702735" y="4060225"/>
            <a:ext cx="1533525" cy="59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⑤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AA2B0AA-DE6B-48F9-B117-CA3A63671B49}"/>
              </a:ext>
            </a:extLst>
          </p:cNvPr>
          <p:cNvSpPr/>
          <p:nvPr/>
        </p:nvSpPr>
        <p:spPr>
          <a:xfrm>
            <a:off x="5141739" y="4075371"/>
            <a:ext cx="1681984" cy="59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③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⑥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7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09800" y="5173634"/>
            <a:ext cx="5583072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2-30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50770" y="2038985"/>
            <a:ext cx="4442460" cy="278003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phanh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3B904D9-539F-4971-A98C-592FFF5750AC}"/>
              </a:ext>
            </a:extLst>
          </p:cNvPr>
          <p:cNvSpPr/>
          <p:nvPr/>
        </p:nvSpPr>
        <p:spPr>
          <a:xfrm>
            <a:off x="3620709" y="1838410"/>
            <a:ext cx="1316575" cy="384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5685927-0E08-484B-8D3F-E7ED07BFB764}"/>
              </a:ext>
            </a:extLst>
          </p:cNvPr>
          <p:cNvSpPr/>
          <p:nvPr/>
        </p:nvSpPr>
        <p:spPr>
          <a:xfrm>
            <a:off x="5500784" y="2479697"/>
            <a:ext cx="1767012" cy="24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FB9C303-21E9-4BFE-8979-780D7AFD6567}"/>
              </a:ext>
            </a:extLst>
          </p:cNvPr>
          <p:cNvSpPr/>
          <p:nvPr/>
        </p:nvSpPr>
        <p:spPr>
          <a:xfrm>
            <a:off x="5541424" y="2836607"/>
            <a:ext cx="1767012" cy="24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FB5D6C2-2DE2-46C7-820C-D348AAA8A773}"/>
              </a:ext>
            </a:extLst>
          </p:cNvPr>
          <p:cNvSpPr/>
          <p:nvPr/>
        </p:nvSpPr>
        <p:spPr>
          <a:xfrm>
            <a:off x="4652007" y="3282888"/>
            <a:ext cx="1156556" cy="146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B2C8954-7EF6-437A-A102-D6F5A91060C9}"/>
              </a:ext>
            </a:extLst>
          </p:cNvPr>
          <p:cNvSpPr/>
          <p:nvPr/>
        </p:nvSpPr>
        <p:spPr>
          <a:xfrm>
            <a:off x="5796012" y="3880186"/>
            <a:ext cx="1558658" cy="32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C5E25DD-4920-435F-895A-5426D0F97BE5}"/>
              </a:ext>
            </a:extLst>
          </p:cNvPr>
          <p:cNvSpPr txBox="1"/>
          <p:nvPr/>
        </p:nvSpPr>
        <p:spPr>
          <a:xfrm>
            <a:off x="5394960" y="2479697"/>
            <a:ext cx="1767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1496A0-FBF0-4338-9C3F-4443D7ECE3B3}"/>
              </a:ext>
            </a:extLst>
          </p:cNvPr>
          <p:cNvSpPr/>
          <p:nvPr/>
        </p:nvSpPr>
        <p:spPr>
          <a:xfrm>
            <a:off x="3993720" y="3642564"/>
            <a:ext cx="1316575" cy="124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A322EF4-1509-4C4D-99B8-9CC14A65B2BE}"/>
              </a:ext>
            </a:extLst>
          </p:cNvPr>
          <p:cNvSpPr/>
          <p:nvPr/>
        </p:nvSpPr>
        <p:spPr>
          <a:xfrm>
            <a:off x="4008961" y="3520440"/>
            <a:ext cx="433499" cy="112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69F3C21-B98B-4CFA-9C34-EBC9B6288C2D}"/>
              </a:ext>
            </a:extLst>
          </p:cNvPr>
          <p:cNvSpPr/>
          <p:nvPr/>
        </p:nvSpPr>
        <p:spPr>
          <a:xfrm>
            <a:off x="4652516" y="4204149"/>
            <a:ext cx="1759787" cy="312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88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Phần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1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Quy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tắc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chung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56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42646" y="5597837"/>
            <a:ext cx="7291754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2-31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840258" y="1277642"/>
            <a:ext cx="3472180" cy="40595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58/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phanh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20C5A9-A8D8-4E43-A0D1-5CB3180ABF23}"/>
              </a:ext>
            </a:extLst>
          </p:cNvPr>
          <p:cNvSpPr/>
          <p:nvPr/>
        </p:nvSpPr>
        <p:spPr>
          <a:xfrm>
            <a:off x="5210653" y="1359971"/>
            <a:ext cx="1615712" cy="16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vi-VN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 động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AEAF06-E199-49E9-B503-481CFF971C47}"/>
              </a:ext>
            </a:extLst>
          </p:cNvPr>
          <p:cNvSpPr/>
          <p:nvPr/>
        </p:nvSpPr>
        <p:spPr>
          <a:xfrm>
            <a:off x="4154708" y="1572180"/>
            <a:ext cx="1635174" cy="26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AC8BB63-91BE-42C2-BBA9-BEC838F6A2F9}"/>
              </a:ext>
            </a:extLst>
          </p:cNvPr>
          <p:cNvSpPr/>
          <p:nvPr/>
        </p:nvSpPr>
        <p:spPr>
          <a:xfrm>
            <a:off x="3275527" y="1845368"/>
            <a:ext cx="1314450" cy="29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FF5A478-0A93-43FC-BE1F-1E5C2F847636}"/>
              </a:ext>
            </a:extLst>
          </p:cNvPr>
          <p:cNvSpPr/>
          <p:nvPr/>
        </p:nvSpPr>
        <p:spPr>
          <a:xfrm>
            <a:off x="3896203" y="3002305"/>
            <a:ext cx="1314450" cy="22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4B33E30-657D-4F4B-9D8A-D8D1718F2AA2}"/>
              </a:ext>
            </a:extLst>
          </p:cNvPr>
          <p:cNvSpPr/>
          <p:nvPr/>
        </p:nvSpPr>
        <p:spPr>
          <a:xfrm>
            <a:off x="5026563" y="3537640"/>
            <a:ext cx="1314450" cy="16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714903C-CDAF-466C-A415-7697AA0A7792}"/>
              </a:ext>
            </a:extLst>
          </p:cNvPr>
          <p:cNvSpPr/>
          <p:nvPr/>
        </p:nvSpPr>
        <p:spPr>
          <a:xfrm>
            <a:off x="2840258" y="3801834"/>
            <a:ext cx="1401518" cy="16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A8E4FFC-4DED-43F8-9894-DB4BB1F2AA50}"/>
              </a:ext>
            </a:extLst>
          </p:cNvPr>
          <p:cNvSpPr/>
          <p:nvPr/>
        </p:nvSpPr>
        <p:spPr>
          <a:xfrm>
            <a:off x="2941614" y="3959834"/>
            <a:ext cx="1960612" cy="198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EC7DE9-8A14-4B23-BFE1-0980ED7F98C3}"/>
              </a:ext>
            </a:extLst>
          </p:cNvPr>
          <p:cNvSpPr txBox="1"/>
          <p:nvPr/>
        </p:nvSpPr>
        <p:spPr>
          <a:xfrm>
            <a:off x="2998948" y="3677068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DB5F2C9-ABB9-4682-B34A-2F8E4C8A9E0E}"/>
              </a:ext>
            </a:extLst>
          </p:cNvPr>
          <p:cNvSpPr/>
          <p:nvPr/>
        </p:nvSpPr>
        <p:spPr>
          <a:xfrm>
            <a:off x="2927326" y="4276828"/>
            <a:ext cx="1314450" cy="16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75B9049-EA05-45EE-994E-78029CA5D5E5}"/>
              </a:ext>
            </a:extLst>
          </p:cNvPr>
          <p:cNvSpPr/>
          <p:nvPr/>
        </p:nvSpPr>
        <p:spPr>
          <a:xfrm>
            <a:off x="2726144" y="4359232"/>
            <a:ext cx="131445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8C74DA5-884B-479A-A7EF-1A5F572BAD0D}"/>
              </a:ext>
            </a:extLst>
          </p:cNvPr>
          <p:cNvSpPr/>
          <p:nvPr/>
        </p:nvSpPr>
        <p:spPr>
          <a:xfrm>
            <a:off x="2837770" y="5070670"/>
            <a:ext cx="1370727" cy="30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tang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34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Chương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2</a:t>
            </a:r>
            <a:r>
              <a:rPr lang="ja-JP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Phương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pháp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sử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dụng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12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79251" y="1043609"/>
            <a:ext cx="5293049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2-1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20131" y="1547270"/>
            <a:ext cx="5242560" cy="48253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62/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Kiến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thức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trước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bắt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đầu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công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việc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0FA93CA-9C69-4455-A7A0-76E4EF50BA04}"/>
              </a:ext>
            </a:extLst>
          </p:cNvPr>
          <p:cNvSpPr/>
          <p:nvPr/>
        </p:nvSpPr>
        <p:spPr>
          <a:xfrm>
            <a:off x="1819275" y="1657350"/>
            <a:ext cx="122872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7DB254-5408-4EEF-BC33-A88A782C8FEB}"/>
              </a:ext>
            </a:extLst>
          </p:cNvPr>
          <p:cNvSpPr/>
          <p:nvPr/>
        </p:nvSpPr>
        <p:spPr>
          <a:xfrm>
            <a:off x="3118569" y="1657350"/>
            <a:ext cx="122872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EFE31B3-D5CB-4C9C-BE31-4A2A11C14063}"/>
              </a:ext>
            </a:extLst>
          </p:cNvPr>
          <p:cNvSpPr/>
          <p:nvPr/>
        </p:nvSpPr>
        <p:spPr>
          <a:xfrm>
            <a:off x="4531042" y="1657350"/>
            <a:ext cx="122872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4E503BA-F85E-419D-A8DE-C9F6CF066009}"/>
              </a:ext>
            </a:extLst>
          </p:cNvPr>
          <p:cNvSpPr/>
          <p:nvPr/>
        </p:nvSpPr>
        <p:spPr>
          <a:xfrm>
            <a:off x="5943515" y="1657350"/>
            <a:ext cx="91448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DB6BB45-5C12-4DFE-83ED-09EAD50BD381}"/>
              </a:ext>
            </a:extLst>
          </p:cNvPr>
          <p:cNvSpPr/>
          <p:nvPr/>
        </p:nvSpPr>
        <p:spPr>
          <a:xfrm>
            <a:off x="1830537" y="2057400"/>
            <a:ext cx="12287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7B4FE14-776E-4E45-BDCF-0835FBAFF399}"/>
              </a:ext>
            </a:extLst>
          </p:cNvPr>
          <p:cNvSpPr/>
          <p:nvPr/>
        </p:nvSpPr>
        <p:spPr>
          <a:xfrm>
            <a:off x="3122210" y="2063750"/>
            <a:ext cx="12287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kumimoji="1" lang="ja-JP" alt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rò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861F55E-F1AF-4927-B239-53C1681B2C80}"/>
              </a:ext>
            </a:extLst>
          </p:cNvPr>
          <p:cNvSpPr/>
          <p:nvPr/>
        </p:nvSpPr>
        <p:spPr>
          <a:xfrm>
            <a:off x="1819274" y="2324100"/>
            <a:ext cx="122872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92408A0-87C2-4D8E-B4BF-7C3651E05D43}"/>
              </a:ext>
            </a:extLst>
          </p:cNvPr>
          <p:cNvSpPr/>
          <p:nvPr/>
        </p:nvSpPr>
        <p:spPr>
          <a:xfrm>
            <a:off x="3147142" y="2330450"/>
            <a:ext cx="122872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001B6E1-FE5D-497F-9C43-AF7D6BCCF6F4}"/>
              </a:ext>
            </a:extLst>
          </p:cNvPr>
          <p:cNvSpPr/>
          <p:nvPr/>
        </p:nvSpPr>
        <p:spPr>
          <a:xfrm>
            <a:off x="1819273" y="2748505"/>
            <a:ext cx="122872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4A955CE-D853-416B-B8BF-C8A2104255E2}"/>
              </a:ext>
            </a:extLst>
          </p:cNvPr>
          <p:cNvSpPr/>
          <p:nvPr/>
        </p:nvSpPr>
        <p:spPr>
          <a:xfrm>
            <a:off x="3112685" y="2748505"/>
            <a:ext cx="122872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Thấu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E17A3EE-E207-4EB6-800F-7EC72F970D55}"/>
              </a:ext>
            </a:extLst>
          </p:cNvPr>
          <p:cNvSpPr/>
          <p:nvPr/>
        </p:nvSpPr>
        <p:spPr>
          <a:xfrm>
            <a:off x="4441852" y="2748504"/>
            <a:ext cx="1353669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50D4DB0-6996-43D7-9943-2A2144C8C1EB}"/>
              </a:ext>
            </a:extLst>
          </p:cNvPr>
          <p:cNvSpPr/>
          <p:nvPr/>
        </p:nvSpPr>
        <p:spPr>
          <a:xfrm>
            <a:off x="1819272" y="3131664"/>
            <a:ext cx="12287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5EB99A0-6012-4582-B505-C0E6DE2182F2}"/>
              </a:ext>
            </a:extLst>
          </p:cNvPr>
          <p:cNvSpPr/>
          <p:nvPr/>
        </p:nvSpPr>
        <p:spPr>
          <a:xfrm>
            <a:off x="3122210" y="3131664"/>
            <a:ext cx="12287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0D3C0D7-8D1D-456E-A6B8-ABFAEE2E675B}"/>
              </a:ext>
            </a:extLst>
          </p:cNvPr>
          <p:cNvSpPr/>
          <p:nvPr/>
        </p:nvSpPr>
        <p:spPr>
          <a:xfrm>
            <a:off x="4428087" y="3131663"/>
            <a:ext cx="1439313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77395D7-E72F-4049-8C49-D67774BE4CD3}"/>
              </a:ext>
            </a:extLst>
          </p:cNvPr>
          <p:cNvSpPr/>
          <p:nvPr/>
        </p:nvSpPr>
        <p:spPr>
          <a:xfrm>
            <a:off x="1352551" y="3389983"/>
            <a:ext cx="1714496" cy="165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còi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EC240C9-C64E-44EB-86FF-EF36F1FF14FE}"/>
              </a:ext>
            </a:extLst>
          </p:cNvPr>
          <p:cNvSpPr/>
          <p:nvPr/>
        </p:nvSpPr>
        <p:spPr>
          <a:xfrm>
            <a:off x="4397607" y="3421216"/>
            <a:ext cx="1336276" cy="18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2099B35-6FA8-45A1-BCDB-3A5404357F4D}"/>
              </a:ext>
            </a:extLst>
          </p:cNvPr>
          <p:cNvSpPr/>
          <p:nvPr/>
        </p:nvSpPr>
        <p:spPr>
          <a:xfrm>
            <a:off x="1819271" y="3648279"/>
            <a:ext cx="12287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EBC3C83-2414-494C-8A2B-58DC64097F10}"/>
              </a:ext>
            </a:extLst>
          </p:cNvPr>
          <p:cNvSpPr/>
          <p:nvPr/>
        </p:nvSpPr>
        <p:spPr>
          <a:xfrm>
            <a:off x="4420624" y="3652939"/>
            <a:ext cx="143129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00C6E17-9436-47DF-855A-F7D709C0A36F}"/>
              </a:ext>
            </a:extLst>
          </p:cNvPr>
          <p:cNvSpPr/>
          <p:nvPr/>
        </p:nvSpPr>
        <p:spPr>
          <a:xfrm>
            <a:off x="1819271" y="3900112"/>
            <a:ext cx="12287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B1C5B98-B401-4D72-A91F-2C5EBB6273DB}"/>
              </a:ext>
            </a:extLst>
          </p:cNvPr>
          <p:cNvSpPr/>
          <p:nvPr/>
        </p:nvSpPr>
        <p:spPr>
          <a:xfrm>
            <a:off x="4397607" y="3900112"/>
            <a:ext cx="1351402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D853BF8-74EB-4A41-9CB3-8FB8EB44A335}"/>
              </a:ext>
            </a:extLst>
          </p:cNvPr>
          <p:cNvSpPr/>
          <p:nvPr/>
        </p:nvSpPr>
        <p:spPr>
          <a:xfrm>
            <a:off x="1792560" y="4170672"/>
            <a:ext cx="12287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2B7C58E-5FE9-4F6A-B8C7-653C7EA87EE4}"/>
              </a:ext>
            </a:extLst>
          </p:cNvPr>
          <p:cNvSpPr/>
          <p:nvPr/>
        </p:nvSpPr>
        <p:spPr>
          <a:xfrm>
            <a:off x="4397607" y="4158431"/>
            <a:ext cx="1515428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683A658-9150-45CC-AB91-BCAFB858E224}"/>
              </a:ext>
            </a:extLst>
          </p:cNvPr>
          <p:cNvSpPr/>
          <p:nvPr/>
        </p:nvSpPr>
        <p:spPr>
          <a:xfrm>
            <a:off x="1811733" y="4422505"/>
            <a:ext cx="12287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64C3480-4B49-474C-B061-3F8091E5EB2A}"/>
              </a:ext>
            </a:extLst>
          </p:cNvPr>
          <p:cNvSpPr/>
          <p:nvPr/>
        </p:nvSpPr>
        <p:spPr>
          <a:xfrm>
            <a:off x="4459438" y="4417862"/>
            <a:ext cx="140311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nhạy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D5B35B9-363A-4557-938D-FE7BF32606D7}"/>
              </a:ext>
            </a:extLst>
          </p:cNvPr>
          <p:cNvSpPr/>
          <p:nvPr/>
        </p:nvSpPr>
        <p:spPr>
          <a:xfrm>
            <a:off x="5943516" y="4417862"/>
            <a:ext cx="1019176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C2EA133-BE3A-4CC8-9D08-6AFF1EC8651C}"/>
              </a:ext>
            </a:extLst>
          </p:cNvPr>
          <p:cNvSpPr/>
          <p:nvPr/>
        </p:nvSpPr>
        <p:spPr>
          <a:xfrm>
            <a:off x="1804195" y="4674176"/>
            <a:ext cx="12287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 chân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A734D13-C91A-40C1-8C82-64C86D3609FB}"/>
              </a:ext>
            </a:extLst>
          </p:cNvPr>
          <p:cNvSpPr/>
          <p:nvPr/>
        </p:nvSpPr>
        <p:spPr>
          <a:xfrm>
            <a:off x="4428087" y="4674176"/>
            <a:ext cx="1434466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Giẫm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70F978F-1DAB-4D54-9D42-F9369138CAE4}"/>
              </a:ext>
            </a:extLst>
          </p:cNvPr>
          <p:cNvSpPr/>
          <p:nvPr/>
        </p:nvSpPr>
        <p:spPr>
          <a:xfrm>
            <a:off x="5966376" y="4681796"/>
            <a:ext cx="914484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C4DB20A5-59DB-4635-950C-52D0B0C65DFA}"/>
              </a:ext>
            </a:extLst>
          </p:cNvPr>
          <p:cNvSpPr/>
          <p:nvPr/>
        </p:nvSpPr>
        <p:spPr>
          <a:xfrm>
            <a:off x="1792559" y="4944898"/>
            <a:ext cx="1228725" cy="25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7D8CADF-6466-406C-952A-DBF7E0D0FC79}"/>
              </a:ext>
            </a:extLst>
          </p:cNvPr>
          <p:cNvSpPr/>
          <p:nvPr/>
        </p:nvSpPr>
        <p:spPr>
          <a:xfrm>
            <a:off x="4418601" y="4920007"/>
            <a:ext cx="1453437" cy="355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3CD9C2C8-A3A7-4560-BC6F-93C6315BC601}"/>
              </a:ext>
            </a:extLst>
          </p:cNvPr>
          <p:cNvSpPr/>
          <p:nvPr/>
        </p:nvSpPr>
        <p:spPr>
          <a:xfrm>
            <a:off x="1796407" y="5384773"/>
            <a:ext cx="1228725" cy="25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C812A62-C956-4ABE-8342-7438EFFEA7BE}"/>
              </a:ext>
            </a:extLst>
          </p:cNvPr>
          <p:cNvSpPr/>
          <p:nvPr/>
        </p:nvSpPr>
        <p:spPr>
          <a:xfrm>
            <a:off x="4459438" y="5362148"/>
            <a:ext cx="1353669" cy="29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nhạy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8234533-FF6B-4D99-8561-880C9AEE332E}"/>
              </a:ext>
            </a:extLst>
          </p:cNvPr>
          <p:cNvSpPr/>
          <p:nvPr/>
        </p:nvSpPr>
        <p:spPr>
          <a:xfrm>
            <a:off x="5953124" y="5371673"/>
            <a:ext cx="1019176" cy="29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rung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856E927-A553-4419-BFC5-2EB21FA15ECD}"/>
              </a:ext>
            </a:extLst>
          </p:cNvPr>
          <p:cNvSpPr/>
          <p:nvPr/>
        </p:nvSpPr>
        <p:spPr>
          <a:xfrm>
            <a:off x="1679251" y="5791200"/>
            <a:ext cx="1353669" cy="418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8CCA9FC-5184-4BD6-A9BF-5E8EC9B13CF8}"/>
              </a:ext>
            </a:extLst>
          </p:cNvPr>
          <p:cNvSpPr/>
          <p:nvPr/>
        </p:nvSpPr>
        <p:spPr>
          <a:xfrm>
            <a:off x="4437298" y="5741693"/>
            <a:ext cx="1453436" cy="54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05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17104" y="1665204"/>
            <a:ext cx="4396708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2-2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50644" y="2355866"/>
            <a:ext cx="6127846" cy="210516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Tự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kiểm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định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kỳ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122F7AB-A20A-41BA-B047-663298E3A5E5}"/>
              </a:ext>
            </a:extLst>
          </p:cNvPr>
          <p:cNvSpPr/>
          <p:nvPr/>
        </p:nvSpPr>
        <p:spPr>
          <a:xfrm>
            <a:off x="2176816" y="2569619"/>
            <a:ext cx="2532052" cy="42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F836699-1F06-422A-8950-CFA28A9BD2B3}"/>
              </a:ext>
            </a:extLst>
          </p:cNvPr>
          <p:cNvSpPr/>
          <p:nvPr/>
        </p:nvSpPr>
        <p:spPr>
          <a:xfrm>
            <a:off x="5014567" y="2499971"/>
            <a:ext cx="2949888" cy="54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D528479-1281-4B94-9284-7E30FA4E852E}"/>
              </a:ext>
            </a:extLst>
          </p:cNvPr>
          <p:cNvSpPr txBox="1"/>
          <p:nvPr/>
        </p:nvSpPr>
        <p:spPr>
          <a:xfrm>
            <a:off x="1929000" y="3239173"/>
            <a:ext cx="302768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8E4AFA0-BB85-4D06-8A2A-903C4441039C}"/>
              </a:ext>
            </a:extLst>
          </p:cNvPr>
          <p:cNvSpPr txBox="1"/>
          <p:nvPr/>
        </p:nvSpPr>
        <p:spPr>
          <a:xfrm>
            <a:off x="5032396" y="3259752"/>
            <a:ext cx="378887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0AEBDC-C8E3-48F7-BE8B-D3387CF25ED4}"/>
              </a:ext>
            </a:extLst>
          </p:cNvPr>
          <p:cNvSpPr txBox="1"/>
          <p:nvPr/>
        </p:nvSpPr>
        <p:spPr>
          <a:xfrm>
            <a:off x="2111898" y="3871511"/>
            <a:ext cx="197318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CCC1C5C-974E-481E-B815-ECC425B24E37}"/>
              </a:ext>
            </a:extLst>
          </p:cNvPr>
          <p:cNvSpPr txBox="1"/>
          <p:nvPr/>
        </p:nvSpPr>
        <p:spPr>
          <a:xfrm>
            <a:off x="5014567" y="3853108"/>
            <a:ext cx="367232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840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174" y="3088722"/>
            <a:ext cx="3459588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2-33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6431" y="1296188"/>
            <a:ext cx="4780280" cy="1458595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4428536" y="2730205"/>
            <a:ext cx="4698365" cy="1531620"/>
          </a:xfrm>
          <a:prstGeom prst="rect">
            <a:avLst/>
          </a:prstGeom>
        </p:spPr>
      </p:pic>
      <p:pic>
        <p:nvPicPr>
          <p:cNvPr id="7" name="図 6"/>
          <p:cNvPicPr/>
          <p:nvPr/>
        </p:nvPicPr>
        <p:blipFill>
          <a:blip r:embed="rId4"/>
          <a:stretch>
            <a:fillRect/>
          </a:stretch>
        </p:blipFill>
        <p:spPr>
          <a:xfrm>
            <a:off x="112266" y="4533242"/>
            <a:ext cx="4657090" cy="13474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Kiến</a:t>
            </a: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thức</a:t>
            </a: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thao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tác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khởi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động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B2CF69E-1E88-4C9C-A0EE-798E0F168E54}"/>
              </a:ext>
            </a:extLst>
          </p:cNvPr>
          <p:cNvSpPr/>
          <p:nvPr/>
        </p:nvSpPr>
        <p:spPr>
          <a:xfrm>
            <a:off x="2546571" y="2080088"/>
            <a:ext cx="3038781" cy="70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A53B4D2-DB68-477C-ABCA-B28CEEA960A9}"/>
              </a:ext>
            </a:extLst>
          </p:cNvPr>
          <p:cNvSpPr/>
          <p:nvPr/>
        </p:nvSpPr>
        <p:spPr>
          <a:xfrm>
            <a:off x="2314564" y="5116253"/>
            <a:ext cx="2381249" cy="76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048F6E-A92B-48E4-9419-4B92849CDE3C}"/>
              </a:ext>
            </a:extLst>
          </p:cNvPr>
          <p:cNvSpPr txBox="1"/>
          <p:nvPr/>
        </p:nvSpPr>
        <p:spPr>
          <a:xfrm>
            <a:off x="2256802" y="4428245"/>
            <a:ext cx="23336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 (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「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」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0756" y="6359250"/>
            <a:ext cx="43933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2-35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diesel (2)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A9F0B87-118D-49AF-B66C-EAF5B97EF800}"/>
              </a:ext>
            </a:extLst>
          </p:cNvPr>
          <p:cNvSpPr/>
          <p:nvPr/>
        </p:nvSpPr>
        <p:spPr>
          <a:xfrm>
            <a:off x="6876462" y="3553215"/>
            <a:ext cx="2231611" cy="70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618955-CCE9-41F5-BBD4-C4497A1EC5C2}"/>
              </a:ext>
            </a:extLst>
          </p:cNvPr>
          <p:cNvSpPr txBox="1"/>
          <p:nvPr/>
        </p:nvSpPr>
        <p:spPr>
          <a:xfrm>
            <a:off x="6621576" y="3016159"/>
            <a:ext cx="237008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 (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diesel)</a:t>
            </a:r>
          </a:p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「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GLOW</a:t>
            </a:r>
            <a:r>
              <a: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」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CF8F11E-4F81-48B5-AF84-EE7264CAB0B8}"/>
              </a:ext>
            </a:extLst>
          </p:cNvPr>
          <p:cNvSpPr/>
          <p:nvPr/>
        </p:nvSpPr>
        <p:spPr>
          <a:xfrm>
            <a:off x="1064435" y="5690129"/>
            <a:ext cx="1448633" cy="29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bugi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1CA394C-5699-4F39-8446-15176C31DEB7}"/>
              </a:ext>
            </a:extLst>
          </p:cNvPr>
          <p:cNvSpPr/>
          <p:nvPr/>
        </p:nvSpPr>
        <p:spPr>
          <a:xfrm>
            <a:off x="5494717" y="4026023"/>
            <a:ext cx="1283001" cy="229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bugi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99791" y="4602563"/>
            <a:ext cx="4243571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2-34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diesel (1)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00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475131" y="830822"/>
            <a:ext cx="5165087" cy="493348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-218953" y="6546844"/>
            <a:ext cx="5841241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2-36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men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xoắn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24051" y="635345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67/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2412" y="134250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Kiến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thức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thao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tác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khởi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vận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hành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1F43AE4-B150-4C46-94FB-B78896C9D0EB}"/>
              </a:ext>
            </a:extLst>
          </p:cNvPr>
          <p:cNvSpPr/>
          <p:nvPr/>
        </p:nvSpPr>
        <p:spPr>
          <a:xfrm>
            <a:off x="542156" y="3343835"/>
            <a:ext cx="2685138" cy="317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41498E4-E221-4CB5-856B-2A431672C981}"/>
              </a:ext>
            </a:extLst>
          </p:cNvPr>
          <p:cNvSpPr/>
          <p:nvPr/>
        </p:nvSpPr>
        <p:spPr>
          <a:xfrm>
            <a:off x="3096454" y="4545106"/>
            <a:ext cx="2122811" cy="1928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5FC246A-EEB8-4438-AF98-96A6F3CA8274}"/>
              </a:ext>
            </a:extLst>
          </p:cNvPr>
          <p:cNvSpPr/>
          <p:nvPr/>
        </p:nvSpPr>
        <p:spPr>
          <a:xfrm>
            <a:off x="5701553" y="4025412"/>
            <a:ext cx="3369327" cy="21717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㉒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Cần phanh tay 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㉓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Hộp cầu chì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㉔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Bàn đạp chân ga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㉕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Bàn đạp phanh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㉖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Bàn đạp (Xe mô men)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indent="114300" algn="l"/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Bàn đạp côn (Xe côn)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㉗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Cần điều khiển nâng 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114300" indent="-114300"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㉘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Cần điều khiển thùng xe (Không có cơ chế tiếp cận)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㉙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Cần điều khiển tiếp cận (Có cơ chế tiếp cận)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㉚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Cần điều khiển tiếp cận (Có cơ chế tiếp cận)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㉛</a:t>
            </a:r>
            <a:r>
              <a:rPr lang="vi-VN" sz="11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Cần điều khiển khóa tay lái 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7EDFF10-650C-4DDE-B0A9-D3EDFF4D8CC7}"/>
              </a:ext>
            </a:extLst>
          </p:cNvPr>
          <p:cNvSpPr/>
          <p:nvPr/>
        </p:nvSpPr>
        <p:spPr>
          <a:xfrm>
            <a:off x="526868" y="3532994"/>
            <a:ext cx="3032120" cy="27728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①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Công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tắc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khởi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động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②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chỉ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lái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Biểu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thị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đang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lái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③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chỉ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phát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sáng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(Xe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động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cơ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dầu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diesel)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④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báo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sejimenta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(Xe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động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cơ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dầu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diesel)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⑤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báo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mức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chất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lỏng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pin (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Tùy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114300" indent="-114300"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⑥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báo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mức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nước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làm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mát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bộ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tản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nhiệt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Tùy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⑦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báo</a:t>
            </a:r>
            <a:r>
              <a:rPr lang="en-US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l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ượng nhiên nhiệu còn lại (Tùy chọn)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⑧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 báo bộ lọc không khí (Tùy chọn)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⑨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 báo sạc điện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⑩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 báo động cơ thủy lực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⑪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Đèn báo lượng dầu phanh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⑫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Công tơ đo giờ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⑬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Đồng hồ nhiệt độ nước động cơ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⑭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Đồng hồ nhiệt độ dầu bộ biến mô men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⑮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Đồng hồ nhiên liệu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⑯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Công tơ đo tốc độ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⑰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Nút còi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⑱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Cần điều khiển chạy tiến lùi (Xe mô men)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⑲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Cần điều khiển chạy tiến lùi (Xe côn)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⑳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Cần điều khiển tốc độ cao thấp (Xe côn)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ja-JP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㉑</a:t>
            </a:r>
            <a:r>
              <a:rPr lang="vi-VN" sz="10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Công tắc liên kết (Xi nhan và đèn pha</a:t>
            </a:r>
            <a:r>
              <a:rPr lang="vi-VN" sz="12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endParaRPr lang="ja-JP" sz="11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10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14329" y="5064348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2-37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27325" y="2133917"/>
            <a:ext cx="3689350" cy="25901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69/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Kiến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thức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thao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tác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khởi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vận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hành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AB4D63A-24CD-4246-AC52-EB67B1CDC0AB}"/>
              </a:ext>
            </a:extLst>
          </p:cNvPr>
          <p:cNvSpPr/>
          <p:nvPr/>
        </p:nvSpPr>
        <p:spPr>
          <a:xfrm>
            <a:off x="4374515" y="2066975"/>
            <a:ext cx="2042160" cy="220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C55BE4-1A36-4CDF-9B6F-179FB6EA3D86}"/>
              </a:ext>
            </a:extLst>
          </p:cNvPr>
          <p:cNvSpPr/>
          <p:nvPr/>
        </p:nvSpPr>
        <p:spPr>
          <a:xfrm>
            <a:off x="1473959" y="2066975"/>
            <a:ext cx="2727012" cy="220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81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/>
          <p:nvPr/>
        </p:nvPicPr>
        <p:blipFill>
          <a:blip r:embed="rId2"/>
          <a:stretch>
            <a:fillRect/>
          </a:stretch>
        </p:blipFill>
        <p:spPr>
          <a:xfrm>
            <a:off x="2420937" y="2005647"/>
            <a:ext cx="4302125" cy="284670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009568" y="4878390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2-38</a:t>
            </a:r>
            <a:r>
              <a:rPr lang="zh-TW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71/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Kiến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thức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sau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kết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thúc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vận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hành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thao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tác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đỗ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dừng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tạm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thời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77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b="78296"/>
          <a:stretch/>
        </p:blipFill>
        <p:spPr>
          <a:xfrm>
            <a:off x="857250" y="2559103"/>
            <a:ext cx="7429500" cy="243425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71/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A447C7-24A3-4EBD-90EA-11E446AABBC1}"/>
              </a:ext>
            </a:extLst>
          </p:cNvPr>
          <p:cNvSpPr/>
          <p:nvPr/>
        </p:nvSpPr>
        <p:spPr>
          <a:xfrm>
            <a:off x="4178300" y="2393576"/>
            <a:ext cx="4013200" cy="20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lnSpc>
                <a:spcPct val="150000"/>
              </a:lnSpc>
              <a:buAutoNum type="arabicParenBoth"/>
            </a:pP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>
              <a:buAutoNum type="arabicParenBoth"/>
            </a:pPr>
            <a:endParaRPr kumimoji="1" lang="en-US" altLang="ja-JP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20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21703" b="52861"/>
          <a:stretch/>
        </p:blipFill>
        <p:spPr>
          <a:xfrm>
            <a:off x="947654" y="2174582"/>
            <a:ext cx="7429500" cy="285282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D3689EC-7A47-4FF0-9722-0C2E5FB941F0}"/>
              </a:ext>
            </a:extLst>
          </p:cNvPr>
          <p:cNvSpPr/>
          <p:nvPr/>
        </p:nvSpPr>
        <p:spPr>
          <a:xfrm>
            <a:off x="4272046" y="2312895"/>
            <a:ext cx="3924300" cy="3111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tín hiệu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859741"/>
            <a:ext cx="7561729" cy="842683"/>
          </a:xfrm>
        </p:spPr>
        <p:txBody>
          <a:bodyPr>
            <a:noAutofit/>
          </a:bodyPr>
          <a:lstStyle/>
          <a:p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Chương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1 </a:t>
            </a:r>
            <a:r>
              <a:rPr lang="ja-JP" altLang="en-US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Tổng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quát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về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các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loại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290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48552" b="23315"/>
          <a:stretch/>
        </p:blipFill>
        <p:spPr>
          <a:xfrm>
            <a:off x="862011" y="1613648"/>
            <a:ext cx="7429500" cy="31553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2D824EE-D8FF-4AF7-9E01-D7BBF4522477}"/>
              </a:ext>
            </a:extLst>
          </p:cNvPr>
          <p:cNvSpPr/>
          <p:nvPr/>
        </p:nvSpPr>
        <p:spPr>
          <a:xfrm>
            <a:off x="3921122" y="2183776"/>
            <a:ext cx="4370389" cy="143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4B86EE-62C9-4092-AB59-BBCB3A28A8F3}"/>
              </a:ext>
            </a:extLst>
          </p:cNvPr>
          <p:cNvSpPr txBox="1"/>
          <p:nvPr/>
        </p:nvSpPr>
        <p:spPr>
          <a:xfrm>
            <a:off x="1910688" y="2554822"/>
            <a:ext cx="12828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Kiểm tra sức chịu tải của cầu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30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76556"/>
          <a:stretch/>
        </p:blipFill>
        <p:spPr>
          <a:xfrm>
            <a:off x="862011" y="1967113"/>
            <a:ext cx="7429500" cy="262940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AC9DC57-91A4-4D23-82E2-5D9617506D57}"/>
              </a:ext>
            </a:extLst>
          </p:cNvPr>
          <p:cNvSpPr/>
          <p:nvPr/>
        </p:nvSpPr>
        <p:spPr>
          <a:xfrm>
            <a:off x="4229100" y="2610033"/>
            <a:ext cx="4191000" cy="1791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nóc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tai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 động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9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74375"/>
          <a:stretch/>
        </p:blipFill>
        <p:spPr>
          <a:xfrm>
            <a:off x="837104" y="2320769"/>
            <a:ext cx="7229475" cy="286669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8AB9DC-32BC-4F05-85F2-3CED5EE54665}"/>
              </a:ext>
            </a:extLst>
          </p:cNvPr>
          <p:cNvSpPr/>
          <p:nvPr/>
        </p:nvSpPr>
        <p:spPr>
          <a:xfrm>
            <a:off x="3962399" y="2320769"/>
            <a:ext cx="4104179" cy="2124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 kể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61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26269" b="47201"/>
          <a:stretch/>
        </p:blipFill>
        <p:spPr>
          <a:xfrm>
            <a:off x="952502" y="2143871"/>
            <a:ext cx="7229475" cy="296794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62D0C2-5EF5-45D2-84BD-ED8DEB419867}"/>
              </a:ext>
            </a:extLst>
          </p:cNvPr>
          <p:cNvSpPr/>
          <p:nvPr/>
        </p:nvSpPr>
        <p:spPr>
          <a:xfrm>
            <a:off x="4156077" y="2298700"/>
            <a:ext cx="4025900" cy="145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(6)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quành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xe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trơn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trượt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47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50996" b="23504"/>
          <a:stretch/>
        </p:blipFill>
        <p:spPr>
          <a:xfrm>
            <a:off x="962023" y="2192519"/>
            <a:ext cx="7229475" cy="285271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47D574A-3937-4E7A-94F0-E62CB189DBB6}"/>
              </a:ext>
            </a:extLst>
          </p:cNvPr>
          <p:cNvSpPr/>
          <p:nvPr/>
        </p:nvSpPr>
        <p:spPr>
          <a:xfrm>
            <a:off x="4079877" y="2729094"/>
            <a:ext cx="40132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17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78943"/>
          <a:stretch/>
        </p:blipFill>
        <p:spPr>
          <a:xfrm>
            <a:off x="962023" y="2243738"/>
            <a:ext cx="7229475" cy="235567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339DBBD-7127-4A9F-9DDB-B45DEA83E5C5}"/>
              </a:ext>
            </a:extLst>
          </p:cNvPr>
          <p:cNvSpPr/>
          <p:nvPr/>
        </p:nvSpPr>
        <p:spPr>
          <a:xfrm>
            <a:off x="4258101" y="2376930"/>
            <a:ext cx="3821373" cy="1241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(8)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90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59352"/>
          <a:stretch/>
        </p:blipFill>
        <p:spPr>
          <a:xfrm>
            <a:off x="942455" y="1452042"/>
            <a:ext cx="7415213" cy="41930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74/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FC28A0C-7BA0-4750-869F-8A188EE1E614}"/>
              </a:ext>
            </a:extLst>
          </p:cNvPr>
          <p:cNvSpPr/>
          <p:nvPr/>
        </p:nvSpPr>
        <p:spPr>
          <a:xfrm>
            <a:off x="4043082" y="1371600"/>
            <a:ext cx="4670612" cy="4273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(9)  </a:t>
            </a: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endParaRPr kumimoji="1" lang="en-US" altLang="ja-JP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kumimoji="1" lang="en-US" altLang="ja-JP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endParaRPr kumimoji="1" lang="en-US" altLang="ja-JP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②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③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④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nhầm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endParaRPr kumimoji="1" lang="en-US" altLang="ja-JP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19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46374" b="30860"/>
          <a:stretch/>
        </p:blipFill>
        <p:spPr>
          <a:xfrm>
            <a:off x="869154" y="2328262"/>
            <a:ext cx="7415213" cy="23484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74/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E1C558B-A066-4D94-9D0A-9FE4C8D305F0}"/>
              </a:ext>
            </a:extLst>
          </p:cNvPr>
          <p:cNvSpPr/>
          <p:nvPr/>
        </p:nvSpPr>
        <p:spPr>
          <a:xfrm>
            <a:off x="4129727" y="2693153"/>
            <a:ext cx="4288132" cy="1618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(10)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cản,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quành</a:t>
            </a: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xe, gầu xúc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44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74308"/>
          <a:stretch/>
        </p:blipFill>
        <p:spPr>
          <a:xfrm>
            <a:off x="869154" y="2310362"/>
            <a:ext cx="7415213" cy="265027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74/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AC0F6CD-AF74-4E2C-A435-1841974C8724}"/>
              </a:ext>
            </a:extLst>
          </p:cNvPr>
          <p:cNvSpPr/>
          <p:nvPr/>
        </p:nvSpPr>
        <p:spPr>
          <a:xfrm>
            <a:off x="4269508" y="2630060"/>
            <a:ext cx="4314933" cy="188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(11)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64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79335"/>
          <a:stretch/>
        </p:blipFill>
        <p:spPr>
          <a:xfrm>
            <a:off x="868085" y="2331818"/>
            <a:ext cx="7286625" cy="242106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4F5D459-1D80-4881-B15D-65ED0130D58D}"/>
              </a:ext>
            </a:extLst>
          </p:cNvPr>
          <p:cNvSpPr/>
          <p:nvPr/>
        </p:nvSpPr>
        <p:spPr>
          <a:xfrm>
            <a:off x="4052610" y="2331818"/>
            <a:ext cx="4102100" cy="1756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(12)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0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4123" y="2026202"/>
            <a:ext cx="3352800" cy="217741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948546" y="1759502"/>
            <a:ext cx="3308350" cy="244411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32756" y="5006752"/>
            <a:ext cx="4435535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1-1</a:t>
            </a:r>
            <a:r>
              <a:rPr lang="ja-JP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cấu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cao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17920" y="5006752"/>
            <a:ext cx="3994816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1-2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cấu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cao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Đặc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điểm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định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nghĩa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của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các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loại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316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26043" b="52707"/>
          <a:stretch/>
        </p:blipFill>
        <p:spPr>
          <a:xfrm>
            <a:off x="928687" y="2282158"/>
            <a:ext cx="7286625" cy="248959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D79384B-1CF6-42ED-BCF9-5215242E1D90}"/>
              </a:ext>
            </a:extLst>
          </p:cNvPr>
          <p:cNvSpPr/>
          <p:nvPr/>
        </p:nvSpPr>
        <p:spPr>
          <a:xfrm>
            <a:off x="4421235" y="2133600"/>
            <a:ext cx="3794077" cy="228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(13)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kumimoji="1" lang="en-US" altLang="ja-JP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75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52147" b="24766"/>
          <a:stretch/>
        </p:blipFill>
        <p:spPr>
          <a:xfrm>
            <a:off x="933448" y="2028585"/>
            <a:ext cx="7286625" cy="270481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6B5062D-4D90-4F05-9631-4B3C9349E590}"/>
              </a:ext>
            </a:extLst>
          </p:cNvPr>
          <p:cNvSpPr/>
          <p:nvPr/>
        </p:nvSpPr>
        <p:spPr>
          <a:xfrm>
            <a:off x="4410287" y="2160494"/>
            <a:ext cx="3616657" cy="204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(14)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10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75758"/>
          <a:stretch/>
        </p:blipFill>
        <p:spPr>
          <a:xfrm>
            <a:off x="923927" y="1642753"/>
            <a:ext cx="7286625" cy="284013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ú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ý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BEAAB49-FD01-49DB-9AF0-50D32729EB24}"/>
              </a:ext>
            </a:extLst>
          </p:cNvPr>
          <p:cNvSpPr/>
          <p:nvPr/>
        </p:nvSpPr>
        <p:spPr>
          <a:xfrm>
            <a:off x="4338918" y="2301867"/>
            <a:ext cx="3971363" cy="263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(15)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5CC3E0-1AD3-43E1-850A-B28444E2AF0A}"/>
              </a:ext>
            </a:extLst>
          </p:cNvPr>
          <p:cNvSpPr txBox="1"/>
          <p:nvPr/>
        </p:nvSpPr>
        <p:spPr>
          <a:xfrm>
            <a:off x="257174" y="2049714"/>
            <a:ext cx="12933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vi-VN" altLang="ja-JP" sz="1200" dirty="0"/>
              <a:t>Đi tiến lên</a:t>
            </a:r>
            <a:endParaRPr kumimoji="1" lang="ja-JP" altLang="en-US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03EF50-9947-46FA-85B1-A1432EAA6404}"/>
              </a:ext>
            </a:extLst>
          </p:cNvPr>
          <p:cNvSpPr txBox="1"/>
          <p:nvPr/>
        </p:nvSpPr>
        <p:spPr>
          <a:xfrm>
            <a:off x="3255207" y="3203378"/>
            <a:ext cx="9788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vi-VN" altLang="ja-JP" sz="1200" dirty="0"/>
              <a:t>Đi lùi xuống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94104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8204200" cy="6016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Phần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3</a:t>
            </a:r>
            <a:r>
              <a:rPr lang="ja-JP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Kiến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thức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liên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quan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đến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phương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pháp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sử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dụng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cấu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tạo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của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liên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quan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đến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việc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xử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lý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hàng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hóa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của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các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loại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xúc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52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59654"/>
          </a:xfrm>
        </p:spPr>
        <p:txBody>
          <a:bodyPr>
            <a:noAutofit/>
          </a:bodyPr>
          <a:lstStyle/>
          <a:p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Chương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1</a:t>
            </a:r>
            <a:r>
              <a:rPr lang="zh-TW" altLang="en-US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Cấu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tạo</a:t>
            </a:r>
            <a:endParaRPr kumimoji="1" lang="ja-JP" altLang="en-US" sz="3200" b="1" dirty="0">
              <a:highlight>
                <a:srgbClr val="FFFF00"/>
              </a:highlight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15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908607"/>
            <a:ext cx="352570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3 - 1</a:t>
            </a:r>
            <a:r>
              <a:rPr lang="zh-TW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826517" y="1236615"/>
            <a:ext cx="3404540" cy="286993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79/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680284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xử lý hàng hóa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3722DD-9479-4F99-9DCA-A2399F542A03}"/>
              </a:ext>
            </a:extLst>
          </p:cNvPr>
          <p:cNvSpPr/>
          <p:nvPr/>
        </p:nvSpPr>
        <p:spPr>
          <a:xfrm>
            <a:off x="3128679" y="3675530"/>
            <a:ext cx="3815759" cy="680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30D0C4-C252-4592-8EC6-E9809F62BD57}"/>
              </a:ext>
            </a:extLst>
          </p:cNvPr>
          <p:cNvSpPr/>
          <p:nvPr/>
        </p:nvSpPr>
        <p:spPr>
          <a:xfrm>
            <a:off x="2199563" y="3854823"/>
            <a:ext cx="5959700" cy="1053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③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endPara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④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⑤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⑥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</a:t>
            </a:r>
          </a:p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⑦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74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02162" y="5659870"/>
            <a:ext cx="5166826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Hình 3</a:t>
            </a:r>
            <a:r>
              <a:rPr lang="ja-JP" altLang="vi-VN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ja-JP" altLang="vi-VN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Thiết bị làm việc của máy xúc gắn cơ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endParaRPr lang="vi-VN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1543488"/>
            <a:ext cx="4180840" cy="300373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 xử lý hàng hóa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1462" y="1273937"/>
            <a:ext cx="3920634" cy="313942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1FD67A-6A19-49BA-A024-576740DB04A3}"/>
              </a:ext>
            </a:extLst>
          </p:cNvPr>
          <p:cNvSpPr txBox="1"/>
          <p:nvPr/>
        </p:nvSpPr>
        <p:spPr>
          <a:xfrm>
            <a:off x="464260" y="3914050"/>
            <a:ext cx="3977836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ja-JP" sz="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8425D1-C47D-4BA5-8FCF-A649F37F3530}"/>
              </a:ext>
            </a:extLst>
          </p:cNvPr>
          <p:cNvSpPr txBox="1"/>
          <p:nvPr/>
        </p:nvSpPr>
        <p:spPr>
          <a:xfrm>
            <a:off x="922812" y="4625377"/>
            <a:ext cx="7504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③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r>
              <a: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④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</a:p>
          <a:p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⑤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xi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⑥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⑦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⑧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          ⑨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kumimoji="1" lang="vi-V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⑩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quay</a:t>
            </a:r>
            <a:r>
              <a:rPr kumimoji="1" lang="vi-V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              ⑪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9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92592" y="5300801"/>
            <a:ext cx="3660250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500573" y="1577299"/>
            <a:ext cx="3852269" cy="2900279"/>
          </a:xfrm>
          <a:prstGeom prst="rect">
            <a:avLst/>
          </a:prstGeom>
        </p:spPr>
      </p:pic>
      <p:pic>
        <p:nvPicPr>
          <p:cNvPr id="4" name="図 3"/>
          <p:cNvPicPr/>
          <p:nvPr/>
        </p:nvPicPr>
        <p:blipFill>
          <a:blip r:embed="rId3"/>
          <a:stretch>
            <a:fillRect/>
          </a:stretch>
        </p:blipFill>
        <p:spPr>
          <a:xfrm>
            <a:off x="5433363" y="1400699"/>
            <a:ext cx="3039110" cy="35179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42063" y="5300800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82/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40 - 41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 bị thủy lực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E40C81-568A-4E20-B64E-56B4E0AD2A0B}"/>
              </a:ext>
            </a:extLst>
          </p:cNvPr>
          <p:cNvSpPr txBox="1"/>
          <p:nvPr/>
        </p:nvSpPr>
        <p:spPr>
          <a:xfrm>
            <a:off x="1264552" y="1501671"/>
            <a:ext cx="11621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7BEAC4-28BD-44B7-9BCE-460B6C0B0103}"/>
              </a:ext>
            </a:extLst>
          </p:cNvPr>
          <p:cNvSpPr txBox="1"/>
          <p:nvPr/>
        </p:nvSpPr>
        <p:spPr>
          <a:xfrm>
            <a:off x="1257988" y="1624782"/>
            <a:ext cx="13763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Thùng dầu thủy lực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AD7BD57-4FCC-4D54-A348-99044AB1A49B}"/>
              </a:ext>
            </a:extLst>
          </p:cNvPr>
          <p:cNvSpPr txBox="1"/>
          <p:nvPr/>
        </p:nvSpPr>
        <p:spPr>
          <a:xfrm rot="5400000">
            <a:off x="2845401" y="2215429"/>
            <a:ext cx="1118965" cy="241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4655C1-3C10-403F-9D9F-808F3E0044AC}"/>
              </a:ext>
            </a:extLst>
          </p:cNvPr>
          <p:cNvSpPr txBox="1"/>
          <p:nvPr/>
        </p:nvSpPr>
        <p:spPr>
          <a:xfrm>
            <a:off x="3190686" y="1826370"/>
            <a:ext cx="605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Van điều khiển (van chuyển đổi)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B229236-67B4-46D5-9C13-DBD3DCD80308}"/>
              </a:ext>
            </a:extLst>
          </p:cNvPr>
          <p:cNvSpPr txBox="1"/>
          <p:nvPr/>
        </p:nvSpPr>
        <p:spPr>
          <a:xfrm>
            <a:off x="2363548" y="2334201"/>
            <a:ext cx="4966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2D1431A-8BF5-4FDE-A9D1-6019938EEDBB}"/>
              </a:ext>
            </a:extLst>
          </p:cNvPr>
          <p:cNvSpPr txBox="1"/>
          <p:nvPr/>
        </p:nvSpPr>
        <p:spPr>
          <a:xfrm>
            <a:off x="2242920" y="2357915"/>
            <a:ext cx="6769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E00E46-9711-4D56-A24B-CC44B3631133}"/>
              </a:ext>
            </a:extLst>
          </p:cNvPr>
          <p:cNvSpPr txBox="1"/>
          <p:nvPr/>
        </p:nvSpPr>
        <p:spPr>
          <a:xfrm rot="5400000">
            <a:off x="3707726" y="2316213"/>
            <a:ext cx="11621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9DB50A-5370-484E-B2EC-FE3D4B275977}"/>
              </a:ext>
            </a:extLst>
          </p:cNvPr>
          <p:cNvSpPr txBox="1"/>
          <p:nvPr/>
        </p:nvSpPr>
        <p:spPr>
          <a:xfrm>
            <a:off x="4050470" y="2246984"/>
            <a:ext cx="476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Lọc dầu thủy lực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D344DC1-D3E6-4D10-8624-29C6E0A51CC9}"/>
              </a:ext>
            </a:extLst>
          </p:cNvPr>
          <p:cNvSpPr txBox="1"/>
          <p:nvPr/>
        </p:nvSpPr>
        <p:spPr>
          <a:xfrm rot="5400000">
            <a:off x="3799036" y="3488602"/>
            <a:ext cx="11621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4CA1030-CB9A-4C4C-A53C-A4E91BB308D5}"/>
              </a:ext>
            </a:extLst>
          </p:cNvPr>
          <p:cNvSpPr txBox="1"/>
          <p:nvPr/>
        </p:nvSpPr>
        <p:spPr>
          <a:xfrm>
            <a:off x="4122691" y="3157585"/>
            <a:ext cx="5148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Bơm thủy lực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F576B9B-33AF-4334-BE62-F603040D3901}"/>
              </a:ext>
            </a:extLst>
          </p:cNvPr>
          <p:cNvSpPr txBox="1"/>
          <p:nvPr/>
        </p:nvSpPr>
        <p:spPr>
          <a:xfrm>
            <a:off x="1972268" y="4138930"/>
            <a:ext cx="1162155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3841C9C-3C9A-4428-A48F-257672FE56F9}"/>
              </a:ext>
            </a:extLst>
          </p:cNvPr>
          <p:cNvSpPr txBox="1"/>
          <p:nvPr/>
        </p:nvSpPr>
        <p:spPr>
          <a:xfrm>
            <a:off x="1972267" y="4159786"/>
            <a:ext cx="1162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Xi lanh tầm cao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73E3401-72D8-4FB5-9EF8-014BC23134FB}"/>
              </a:ext>
            </a:extLst>
          </p:cNvPr>
          <p:cNvSpPr txBox="1"/>
          <p:nvPr/>
        </p:nvSpPr>
        <p:spPr>
          <a:xfrm rot="16200000">
            <a:off x="102662" y="3101873"/>
            <a:ext cx="794286" cy="2397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88A060-73AD-4734-9856-3F01CCC84BF3}"/>
              </a:ext>
            </a:extLst>
          </p:cNvPr>
          <p:cNvSpPr txBox="1"/>
          <p:nvPr/>
        </p:nvSpPr>
        <p:spPr>
          <a:xfrm rot="16200000">
            <a:off x="500488" y="2852382"/>
            <a:ext cx="334165" cy="1454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CD10278-D797-431C-ABEA-035818CFA3ED}"/>
              </a:ext>
            </a:extLst>
          </p:cNvPr>
          <p:cNvSpPr txBox="1"/>
          <p:nvPr/>
        </p:nvSpPr>
        <p:spPr>
          <a:xfrm>
            <a:off x="395649" y="2593332"/>
            <a:ext cx="4640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0F07B6B-3A83-492A-A4ED-290C7238D9B0}"/>
              </a:ext>
            </a:extLst>
          </p:cNvPr>
          <p:cNvSpPr txBox="1"/>
          <p:nvPr/>
        </p:nvSpPr>
        <p:spPr>
          <a:xfrm rot="5400000">
            <a:off x="1087121" y="2823828"/>
            <a:ext cx="518199" cy="222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613C09B-4F99-4837-8FA6-0C528D8761E4}"/>
              </a:ext>
            </a:extLst>
          </p:cNvPr>
          <p:cNvSpPr txBox="1"/>
          <p:nvPr/>
        </p:nvSpPr>
        <p:spPr>
          <a:xfrm>
            <a:off x="1130010" y="2641816"/>
            <a:ext cx="5303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900">
                <a:latin typeface="Arial" panose="020B0604020202020204" pitchFamily="34" charset="0"/>
                <a:cs typeface="Arial" panose="020B0604020202020204" pitchFamily="34" charset="0"/>
              </a:rPr>
              <a:t>Xi lanh nâng</a:t>
            </a:r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75085D0-66E2-4E23-B7A8-23EF8285306E}"/>
              </a:ext>
            </a:extLst>
          </p:cNvPr>
          <p:cNvSpPr txBox="1"/>
          <p:nvPr/>
        </p:nvSpPr>
        <p:spPr>
          <a:xfrm rot="5400000">
            <a:off x="1568976" y="2792959"/>
            <a:ext cx="571311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E1D8429-4DF8-4FB1-8D5E-8943B2A9C07C}"/>
              </a:ext>
            </a:extLst>
          </p:cNvPr>
          <p:cNvSpPr txBox="1"/>
          <p:nvPr/>
        </p:nvSpPr>
        <p:spPr>
          <a:xfrm>
            <a:off x="1628645" y="2648369"/>
            <a:ext cx="5303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8828E82-4FCB-4851-9D4A-19A9D6007D97}"/>
              </a:ext>
            </a:extLst>
          </p:cNvPr>
          <p:cNvSpPr txBox="1"/>
          <p:nvPr/>
        </p:nvSpPr>
        <p:spPr>
          <a:xfrm rot="5400000">
            <a:off x="5036951" y="2945840"/>
            <a:ext cx="11621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2414298-B597-411C-B1B2-A0522689948C}"/>
              </a:ext>
            </a:extLst>
          </p:cNvPr>
          <p:cNvSpPr txBox="1"/>
          <p:nvPr/>
        </p:nvSpPr>
        <p:spPr>
          <a:xfrm>
            <a:off x="5332149" y="3278314"/>
            <a:ext cx="5660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3E68779-BD1C-486C-92F0-117074CCB97B}"/>
              </a:ext>
            </a:extLst>
          </p:cNvPr>
          <p:cNvSpPr txBox="1"/>
          <p:nvPr/>
        </p:nvSpPr>
        <p:spPr>
          <a:xfrm>
            <a:off x="6952714" y="1871003"/>
            <a:ext cx="127688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D3450FC-6FA5-448C-97C1-092E1F554E1D}"/>
              </a:ext>
            </a:extLst>
          </p:cNvPr>
          <p:cNvSpPr txBox="1"/>
          <p:nvPr/>
        </p:nvSpPr>
        <p:spPr>
          <a:xfrm>
            <a:off x="7067445" y="1994113"/>
            <a:ext cx="1162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Van điều khiển (van chuyển đổi)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21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89722" y="5135930"/>
            <a:ext cx="3124863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・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50955" y="5135929"/>
            <a:ext cx="3124863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・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348614" y="1430586"/>
            <a:ext cx="4032250" cy="339153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60902" y="1649550"/>
            <a:ext cx="3886200" cy="282638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84/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41 - 42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649595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thủy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lực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1ABAE5-6D12-4A15-B20C-B6E09F4DF32D}"/>
              </a:ext>
            </a:extLst>
          </p:cNvPr>
          <p:cNvSpPr txBox="1"/>
          <p:nvPr/>
        </p:nvSpPr>
        <p:spPr>
          <a:xfrm>
            <a:off x="6015314" y="1464884"/>
            <a:ext cx="7773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187DD1-1D7E-4332-B049-4EC323DF52C4}"/>
              </a:ext>
            </a:extLst>
          </p:cNvPr>
          <p:cNvSpPr txBox="1"/>
          <p:nvPr/>
        </p:nvSpPr>
        <p:spPr>
          <a:xfrm>
            <a:off x="7835873" y="1768588"/>
            <a:ext cx="67989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3C1A4C-1B51-4D2E-8A2B-CFA2C924A83A}"/>
              </a:ext>
            </a:extLst>
          </p:cNvPr>
          <p:cNvSpPr txBox="1"/>
          <p:nvPr/>
        </p:nvSpPr>
        <p:spPr>
          <a:xfrm>
            <a:off x="7717155" y="1814754"/>
            <a:ext cx="10468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Van 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B2BDD38-D00F-4DC9-B4C0-4C4C4BC5A501}"/>
              </a:ext>
            </a:extLst>
          </p:cNvPr>
          <p:cNvSpPr txBox="1"/>
          <p:nvPr/>
        </p:nvSpPr>
        <p:spPr>
          <a:xfrm>
            <a:off x="6020425" y="1597542"/>
            <a:ext cx="10885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FC7D1D1-9354-4CD7-9013-FA849E770731}"/>
              </a:ext>
            </a:extLst>
          </p:cNvPr>
          <p:cNvSpPr txBox="1"/>
          <p:nvPr/>
        </p:nvSpPr>
        <p:spPr>
          <a:xfrm>
            <a:off x="4982324" y="1907087"/>
            <a:ext cx="7773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EE88B9-2EB3-44EB-9079-9CC5C4E513BB}"/>
              </a:ext>
            </a:extLst>
          </p:cNvPr>
          <p:cNvSpPr txBox="1"/>
          <p:nvPr/>
        </p:nvSpPr>
        <p:spPr>
          <a:xfrm>
            <a:off x="5106178" y="1856902"/>
            <a:ext cx="10468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B46AD98-398E-43E2-A441-B73AF69BE3D4}"/>
              </a:ext>
            </a:extLst>
          </p:cNvPr>
          <p:cNvSpPr txBox="1"/>
          <p:nvPr/>
        </p:nvSpPr>
        <p:spPr>
          <a:xfrm>
            <a:off x="4397433" y="2489948"/>
            <a:ext cx="65352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49D3B00-6DF2-416F-99DC-06479957AC4D}"/>
              </a:ext>
            </a:extLst>
          </p:cNvPr>
          <p:cNvSpPr txBox="1"/>
          <p:nvPr/>
        </p:nvSpPr>
        <p:spPr>
          <a:xfrm>
            <a:off x="4518037" y="2466840"/>
            <a:ext cx="923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2510F0E-555F-4306-A934-B60F07D65E41}"/>
              </a:ext>
            </a:extLst>
          </p:cNvPr>
          <p:cNvSpPr txBox="1"/>
          <p:nvPr/>
        </p:nvSpPr>
        <p:spPr>
          <a:xfrm>
            <a:off x="2619773" y="1353944"/>
            <a:ext cx="107256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843411-BE1C-4FD5-9251-A6FC81D57C60}"/>
              </a:ext>
            </a:extLst>
          </p:cNvPr>
          <p:cNvSpPr txBox="1"/>
          <p:nvPr/>
        </p:nvSpPr>
        <p:spPr>
          <a:xfrm>
            <a:off x="2408581" y="1451477"/>
            <a:ext cx="18836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2FBA1C-9AED-44A9-9B5F-4F9E92929604}"/>
              </a:ext>
            </a:extLst>
          </p:cNvPr>
          <p:cNvSpPr txBox="1"/>
          <p:nvPr/>
        </p:nvSpPr>
        <p:spPr>
          <a:xfrm>
            <a:off x="3381695" y="2593839"/>
            <a:ext cx="955372" cy="2209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A2FC75E-18B9-46A8-A441-5A4E378D9E38}"/>
              </a:ext>
            </a:extLst>
          </p:cNvPr>
          <p:cNvSpPr txBox="1"/>
          <p:nvPr/>
        </p:nvSpPr>
        <p:spPr>
          <a:xfrm>
            <a:off x="3297897" y="2530709"/>
            <a:ext cx="10063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endParaRPr kumimoji="1" lang="en-US" altLang="ja-JP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3BFF4C0-F446-4DCC-BD6F-C98DE214129D}"/>
              </a:ext>
            </a:extLst>
          </p:cNvPr>
          <p:cNvSpPr txBox="1"/>
          <p:nvPr/>
        </p:nvSpPr>
        <p:spPr>
          <a:xfrm>
            <a:off x="2918483" y="2887668"/>
            <a:ext cx="996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2DE16E2-94D4-4E02-9649-3477F3048A72}"/>
              </a:ext>
            </a:extLst>
          </p:cNvPr>
          <p:cNvSpPr txBox="1"/>
          <p:nvPr/>
        </p:nvSpPr>
        <p:spPr>
          <a:xfrm>
            <a:off x="2740541" y="2920266"/>
            <a:ext cx="11746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5389E61-98E0-4412-81E9-5742DE5BAF7A}"/>
              </a:ext>
            </a:extLst>
          </p:cNvPr>
          <p:cNvSpPr txBox="1"/>
          <p:nvPr/>
        </p:nvSpPr>
        <p:spPr>
          <a:xfrm>
            <a:off x="1758740" y="1697740"/>
            <a:ext cx="105680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AAA6EF6-8DE4-4E12-B968-06B5E8E888EC}"/>
              </a:ext>
            </a:extLst>
          </p:cNvPr>
          <p:cNvSpPr txBox="1"/>
          <p:nvPr/>
        </p:nvSpPr>
        <p:spPr>
          <a:xfrm>
            <a:off x="1837109" y="1678377"/>
            <a:ext cx="1352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FEE07E-312D-4F44-987E-938F85B5E03F}"/>
              </a:ext>
            </a:extLst>
          </p:cNvPr>
          <p:cNvSpPr txBox="1"/>
          <p:nvPr/>
        </p:nvSpPr>
        <p:spPr>
          <a:xfrm>
            <a:off x="791069" y="1874541"/>
            <a:ext cx="10824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3BFF8D3-13CD-4038-97A8-C0005D00EFB5}"/>
              </a:ext>
            </a:extLst>
          </p:cNvPr>
          <p:cNvSpPr txBox="1"/>
          <p:nvPr/>
        </p:nvSpPr>
        <p:spPr>
          <a:xfrm>
            <a:off x="379956" y="1977340"/>
            <a:ext cx="17465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B45D276-D9AD-45D1-A2E2-85E7F7A627D6}"/>
              </a:ext>
            </a:extLst>
          </p:cNvPr>
          <p:cNvSpPr txBox="1"/>
          <p:nvPr/>
        </p:nvSpPr>
        <p:spPr>
          <a:xfrm>
            <a:off x="537110" y="2236008"/>
            <a:ext cx="10824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2681713-F911-4934-B16A-5D9CA33AEB4C}"/>
              </a:ext>
            </a:extLst>
          </p:cNvPr>
          <p:cNvSpPr txBox="1"/>
          <p:nvPr/>
        </p:nvSpPr>
        <p:spPr>
          <a:xfrm>
            <a:off x="855244" y="2236053"/>
            <a:ext cx="908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AD858C-B0DB-4236-9536-B5EC14FBAB5E}"/>
              </a:ext>
            </a:extLst>
          </p:cNvPr>
          <p:cNvSpPr txBox="1"/>
          <p:nvPr/>
        </p:nvSpPr>
        <p:spPr>
          <a:xfrm>
            <a:off x="211441" y="2934743"/>
            <a:ext cx="7773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BE85614-5F34-452E-AA7D-6D9E45FDA108}"/>
              </a:ext>
            </a:extLst>
          </p:cNvPr>
          <p:cNvSpPr txBox="1"/>
          <p:nvPr/>
        </p:nvSpPr>
        <p:spPr>
          <a:xfrm>
            <a:off x="348614" y="2882469"/>
            <a:ext cx="10468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Van 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42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1072" y="1404329"/>
            <a:ext cx="4429125" cy="298386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980747" y="1116356"/>
            <a:ext cx="3714750" cy="355981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42 - 43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 bị thủy lực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8F69E4-6899-4B33-B2B5-8E1D52CAE1ED}"/>
              </a:ext>
            </a:extLst>
          </p:cNvPr>
          <p:cNvSpPr txBox="1"/>
          <p:nvPr/>
        </p:nvSpPr>
        <p:spPr>
          <a:xfrm>
            <a:off x="3080721" y="1404329"/>
            <a:ext cx="10168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D3B4B92-ED83-455B-BF7D-252FBF5AF9AB}"/>
              </a:ext>
            </a:extLst>
          </p:cNvPr>
          <p:cNvSpPr txBox="1"/>
          <p:nvPr/>
        </p:nvSpPr>
        <p:spPr>
          <a:xfrm>
            <a:off x="498282" y="4775021"/>
            <a:ext cx="3317539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van an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8A03E8-91CB-4EED-B768-6F65D8A8B711}"/>
              </a:ext>
            </a:extLst>
          </p:cNvPr>
          <p:cNvSpPr txBox="1"/>
          <p:nvPr/>
        </p:nvSpPr>
        <p:spPr>
          <a:xfrm>
            <a:off x="4560197" y="4747689"/>
            <a:ext cx="4329952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F105C16-2103-4730-B931-2D55D14C1CDC}"/>
              </a:ext>
            </a:extLst>
          </p:cNvPr>
          <p:cNvSpPr txBox="1"/>
          <p:nvPr/>
        </p:nvSpPr>
        <p:spPr>
          <a:xfrm>
            <a:off x="5641219" y="1219663"/>
            <a:ext cx="7773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26EDBC-9091-4569-A7CD-004DA2FDC2E9}"/>
              </a:ext>
            </a:extLst>
          </p:cNvPr>
          <p:cNvSpPr txBox="1"/>
          <p:nvPr/>
        </p:nvSpPr>
        <p:spPr>
          <a:xfrm>
            <a:off x="5641219" y="1201421"/>
            <a:ext cx="886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89E289-B35C-49FB-9E55-7D1A2BF2DB7C}"/>
              </a:ext>
            </a:extLst>
          </p:cNvPr>
          <p:cNvSpPr txBox="1"/>
          <p:nvPr/>
        </p:nvSpPr>
        <p:spPr>
          <a:xfrm>
            <a:off x="7320063" y="1178241"/>
            <a:ext cx="7773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743DCBC-98DD-4C40-803F-E27A49AC959E}"/>
              </a:ext>
            </a:extLst>
          </p:cNvPr>
          <p:cNvSpPr txBox="1"/>
          <p:nvPr/>
        </p:nvSpPr>
        <p:spPr>
          <a:xfrm>
            <a:off x="7251928" y="1122712"/>
            <a:ext cx="1085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FAA8B17-8915-4E69-95A7-264573FC1CC1}"/>
              </a:ext>
            </a:extLst>
          </p:cNvPr>
          <p:cNvSpPr txBox="1"/>
          <p:nvPr/>
        </p:nvSpPr>
        <p:spPr>
          <a:xfrm>
            <a:off x="8350266" y="2002881"/>
            <a:ext cx="3452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0199DF-55FE-493B-B958-A4A6A0591EC5}"/>
              </a:ext>
            </a:extLst>
          </p:cNvPr>
          <p:cNvSpPr txBox="1"/>
          <p:nvPr/>
        </p:nvSpPr>
        <p:spPr>
          <a:xfrm>
            <a:off x="8282208" y="1906223"/>
            <a:ext cx="609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6660B65-B19A-46F6-A699-0A491BA0C67A}"/>
              </a:ext>
            </a:extLst>
          </p:cNvPr>
          <p:cNvSpPr txBox="1"/>
          <p:nvPr/>
        </p:nvSpPr>
        <p:spPr>
          <a:xfrm rot="5400000">
            <a:off x="8172357" y="2606362"/>
            <a:ext cx="7773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CBF3BAF-1140-4B8B-9794-51163A83312D}"/>
              </a:ext>
            </a:extLst>
          </p:cNvPr>
          <p:cNvSpPr txBox="1"/>
          <p:nvPr/>
        </p:nvSpPr>
        <p:spPr>
          <a:xfrm>
            <a:off x="8331294" y="2417051"/>
            <a:ext cx="621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Van 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1FE4BBB-6FED-45E4-8E3C-99D8A9485BFB}"/>
              </a:ext>
            </a:extLst>
          </p:cNvPr>
          <p:cNvSpPr txBox="1"/>
          <p:nvPr/>
        </p:nvSpPr>
        <p:spPr>
          <a:xfrm rot="5400000">
            <a:off x="8054138" y="3511898"/>
            <a:ext cx="10336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B30EEE4-6CDC-45E4-9B62-D696C7EE5D5C}"/>
              </a:ext>
            </a:extLst>
          </p:cNvPr>
          <p:cNvSpPr txBox="1"/>
          <p:nvPr/>
        </p:nvSpPr>
        <p:spPr>
          <a:xfrm>
            <a:off x="8331294" y="3358843"/>
            <a:ext cx="621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BADF413-D17D-41E4-BC2C-CA6A866157C0}"/>
              </a:ext>
            </a:extLst>
          </p:cNvPr>
          <p:cNvSpPr txBox="1"/>
          <p:nvPr/>
        </p:nvSpPr>
        <p:spPr>
          <a:xfrm>
            <a:off x="7541833" y="4133954"/>
            <a:ext cx="555606" cy="2655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F1AE256-76E9-49CE-A03B-BBC8AD07F4E1}"/>
              </a:ext>
            </a:extLst>
          </p:cNvPr>
          <p:cNvSpPr txBox="1"/>
          <p:nvPr/>
        </p:nvSpPr>
        <p:spPr>
          <a:xfrm>
            <a:off x="7604900" y="4156048"/>
            <a:ext cx="5148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BAAB5A2-CB51-4FFC-AE61-4E3EE223941C}"/>
              </a:ext>
            </a:extLst>
          </p:cNvPr>
          <p:cNvSpPr txBox="1"/>
          <p:nvPr/>
        </p:nvSpPr>
        <p:spPr>
          <a:xfrm>
            <a:off x="5087711" y="4197461"/>
            <a:ext cx="648702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B062826-B8A3-4029-B739-0A463B27133D}"/>
              </a:ext>
            </a:extLst>
          </p:cNvPr>
          <p:cNvSpPr txBox="1"/>
          <p:nvPr/>
        </p:nvSpPr>
        <p:spPr>
          <a:xfrm>
            <a:off x="2060712" y="2932157"/>
            <a:ext cx="1247263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262D5B-8525-4E4B-8FFD-54674B9213BF}"/>
              </a:ext>
            </a:extLst>
          </p:cNvPr>
          <p:cNvSpPr txBox="1"/>
          <p:nvPr/>
        </p:nvSpPr>
        <p:spPr>
          <a:xfrm>
            <a:off x="4906419" y="4130651"/>
            <a:ext cx="781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ED8ECAB-B33A-4D2D-A015-12F0C285D483}"/>
              </a:ext>
            </a:extLst>
          </p:cNvPr>
          <p:cNvSpPr txBox="1"/>
          <p:nvPr/>
        </p:nvSpPr>
        <p:spPr>
          <a:xfrm>
            <a:off x="5832612" y="4429945"/>
            <a:ext cx="846094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F847A75-C8ED-4ACE-89EE-FEA647651290}"/>
              </a:ext>
            </a:extLst>
          </p:cNvPr>
          <p:cNvSpPr txBox="1"/>
          <p:nvPr/>
        </p:nvSpPr>
        <p:spPr>
          <a:xfrm>
            <a:off x="5748313" y="4473456"/>
            <a:ext cx="14234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B4DC2C-061F-4339-9E92-DC7D0FE8DF4D}"/>
              </a:ext>
            </a:extLst>
          </p:cNvPr>
          <p:cNvSpPr txBox="1"/>
          <p:nvPr/>
        </p:nvSpPr>
        <p:spPr>
          <a:xfrm>
            <a:off x="4871776" y="3795806"/>
            <a:ext cx="496302" cy="2442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32B36D7-624C-44D6-8836-6B5EA8C1469D}"/>
              </a:ext>
            </a:extLst>
          </p:cNvPr>
          <p:cNvSpPr txBox="1"/>
          <p:nvPr/>
        </p:nvSpPr>
        <p:spPr>
          <a:xfrm>
            <a:off x="4871776" y="3585136"/>
            <a:ext cx="621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3AE3854-2FEE-49DB-9ED5-CD1C92E49309}"/>
              </a:ext>
            </a:extLst>
          </p:cNvPr>
          <p:cNvSpPr txBox="1"/>
          <p:nvPr/>
        </p:nvSpPr>
        <p:spPr>
          <a:xfrm>
            <a:off x="1359620" y="993575"/>
            <a:ext cx="648702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E276158-B4DB-48B5-A0C6-A2036F1BB754}"/>
              </a:ext>
            </a:extLst>
          </p:cNvPr>
          <p:cNvSpPr txBox="1"/>
          <p:nvPr/>
        </p:nvSpPr>
        <p:spPr>
          <a:xfrm>
            <a:off x="1185866" y="1307378"/>
            <a:ext cx="10701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Van 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9EB2515-DA96-4CA9-80E0-70F999E9E6DA}"/>
              </a:ext>
            </a:extLst>
          </p:cNvPr>
          <p:cNvSpPr txBox="1"/>
          <p:nvPr/>
        </p:nvSpPr>
        <p:spPr>
          <a:xfrm rot="5400000">
            <a:off x="62544" y="3083917"/>
            <a:ext cx="860763" cy="2091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708778E-75B0-46D7-BA26-783520A4148A}"/>
              </a:ext>
            </a:extLst>
          </p:cNvPr>
          <p:cNvSpPr txBox="1"/>
          <p:nvPr/>
        </p:nvSpPr>
        <p:spPr>
          <a:xfrm>
            <a:off x="1828349" y="2932157"/>
            <a:ext cx="14079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E0FD329-8477-4C5A-8026-DC825E384214}"/>
              </a:ext>
            </a:extLst>
          </p:cNvPr>
          <p:cNvSpPr txBox="1"/>
          <p:nvPr/>
        </p:nvSpPr>
        <p:spPr>
          <a:xfrm>
            <a:off x="191081" y="3000361"/>
            <a:ext cx="5440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53F5BB0-3679-4005-BDB1-8795AC3FEC22}"/>
              </a:ext>
            </a:extLst>
          </p:cNvPr>
          <p:cNvSpPr txBox="1"/>
          <p:nvPr/>
        </p:nvSpPr>
        <p:spPr>
          <a:xfrm>
            <a:off x="3135383" y="1519746"/>
            <a:ext cx="1424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88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23966" y="2031542"/>
            <a:ext cx="4096067" cy="24036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687739" y="4996256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1-3 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xúc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Đặc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điểm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định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nghĩa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của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các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loại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49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0030" y="5181316"/>
            <a:ext cx="4087905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 – 9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</a:p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60004" y="5660994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1606" y="1684110"/>
            <a:ext cx="2943860" cy="312102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5674719" y="1101497"/>
            <a:ext cx="1797050" cy="42862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43 - 44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 bị thủy lực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C3BBCA-37F7-4EB0-8B24-F04DE175550D}"/>
              </a:ext>
            </a:extLst>
          </p:cNvPr>
          <p:cNvSpPr txBox="1"/>
          <p:nvPr/>
        </p:nvSpPr>
        <p:spPr>
          <a:xfrm rot="5400000">
            <a:off x="5467765" y="4917271"/>
            <a:ext cx="10168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128E4A-F713-4605-A44C-6A171013D0CF}"/>
              </a:ext>
            </a:extLst>
          </p:cNvPr>
          <p:cNvSpPr txBox="1"/>
          <p:nvPr/>
        </p:nvSpPr>
        <p:spPr>
          <a:xfrm>
            <a:off x="5826726" y="4537441"/>
            <a:ext cx="62875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E4FE48C-5E2C-410C-BA22-280D7E9F8EA5}"/>
              </a:ext>
            </a:extLst>
          </p:cNvPr>
          <p:cNvSpPr txBox="1"/>
          <p:nvPr/>
        </p:nvSpPr>
        <p:spPr>
          <a:xfrm rot="5400000">
            <a:off x="2086390" y="1807723"/>
            <a:ext cx="101688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06D641-60A1-4C6D-99D5-DFFFBF583C05}"/>
              </a:ext>
            </a:extLst>
          </p:cNvPr>
          <p:cNvSpPr txBox="1"/>
          <p:nvPr/>
        </p:nvSpPr>
        <p:spPr>
          <a:xfrm>
            <a:off x="2380953" y="1805325"/>
            <a:ext cx="486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A3C1BC2-CB7A-4691-9277-E59DCAF1E6C2}"/>
              </a:ext>
            </a:extLst>
          </p:cNvPr>
          <p:cNvSpPr txBox="1"/>
          <p:nvPr/>
        </p:nvSpPr>
        <p:spPr>
          <a:xfrm>
            <a:off x="3120868" y="2285390"/>
            <a:ext cx="3045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758CA1-0CBC-4833-A39B-16DC3A8AA1DE}"/>
              </a:ext>
            </a:extLst>
          </p:cNvPr>
          <p:cNvSpPr txBox="1"/>
          <p:nvPr/>
        </p:nvSpPr>
        <p:spPr>
          <a:xfrm>
            <a:off x="3025148" y="2270001"/>
            <a:ext cx="584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AC3A37B-16AE-49A6-AF0C-17A5EC3B0019}"/>
              </a:ext>
            </a:extLst>
          </p:cNvPr>
          <p:cNvSpPr txBox="1"/>
          <p:nvPr/>
        </p:nvSpPr>
        <p:spPr>
          <a:xfrm rot="5400000">
            <a:off x="2917022" y="3224832"/>
            <a:ext cx="10168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AFF0A5-C84E-4375-A7FC-E5C2391BF892}"/>
              </a:ext>
            </a:extLst>
          </p:cNvPr>
          <p:cNvSpPr txBox="1"/>
          <p:nvPr/>
        </p:nvSpPr>
        <p:spPr>
          <a:xfrm>
            <a:off x="3231327" y="3062512"/>
            <a:ext cx="544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Van 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E548B50-7539-42B8-92F1-0E5ABAD45357}"/>
              </a:ext>
            </a:extLst>
          </p:cNvPr>
          <p:cNvSpPr txBox="1"/>
          <p:nvPr/>
        </p:nvSpPr>
        <p:spPr>
          <a:xfrm>
            <a:off x="0" y="4137719"/>
            <a:ext cx="6112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4090AF6-2965-4F46-A8AB-B463871D5EC0}"/>
              </a:ext>
            </a:extLst>
          </p:cNvPr>
          <p:cNvSpPr txBox="1"/>
          <p:nvPr/>
        </p:nvSpPr>
        <p:spPr>
          <a:xfrm>
            <a:off x="134662" y="3926521"/>
            <a:ext cx="681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59B691-51A9-4D61-9B40-F1D9BBADF6F6}"/>
              </a:ext>
            </a:extLst>
          </p:cNvPr>
          <p:cNvSpPr txBox="1"/>
          <p:nvPr/>
        </p:nvSpPr>
        <p:spPr>
          <a:xfrm rot="5400000">
            <a:off x="6805743" y="1262008"/>
            <a:ext cx="10168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430E0E-999F-4498-819D-EB9AD7A2FB99}"/>
              </a:ext>
            </a:extLst>
          </p:cNvPr>
          <p:cNvSpPr txBox="1"/>
          <p:nvPr/>
        </p:nvSpPr>
        <p:spPr>
          <a:xfrm>
            <a:off x="7054642" y="892553"/>
            <a:ext cx="519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Phớt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01A5364-08DE-46BD-9DA6-F70F72458A11}"/>
              </a:ext>
            </a:extLst>
          </p:cNvPr>
          <p:cNvSpPr txBox="1"/>
          <p:nvPr/>
        </p:nvSpPr>
        <p:spPr>
          <a:xfrm rot="5400000">
            <a:off x="6568399" y="2009733"/>
            <a:ext cx="12410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41CC875-63D9-453B-8D39-FE92945145A8}"/>
              </a:ext>
            </a:extLst>
          </p:cNvPr>
          <p:cNvSpPr txBox="1"/>
          <p:nvPr/>
        </p:nvSpPr>
        <p:spPr>
          <a:xfrm>
            <a:off x="7093743" y="1723280"/>
            <a:ext cx="931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ẫn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endPara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vi-VN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vi-VN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29D1299-4423-42B4-8B56-BD0AE0DC1F99}"/>
              </a:ext>
            </a:extLst>
          </p:cNvPr>
          <p:cNvSpPr txBox="1"/>
          <p:nvPr/>
        </p:nvSpPr>
        <p:spPr>
          <a:xfrm rot="5400000">
            <a:off x="6853756" y="3493400"/>
            <a:ext cx="1016888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B05EBD2-488E-4448-BB98-EF3F75187DDF}"/>
              </a:ext>
            </a:extLst>
          </p:cNvPr>
          <p:cNvSpPr txBox="1"/>
          <p:nvPr/>
        </p:nvSpPr>
        <p:spPr>
          <a:xfrm>
            <a:off x="7178912" y="3078218"/>
            <a:ext cx="6877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endParaRPr kumimoji="1" lang="en-US" altLang="ja-JP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vi-VN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526352B-DD2C-46AE-B2AE-7DB46245B845}"/>
              </a:ext>
            </a:extLst>
          </p:cNvPr>
          <p:cNvSpPr txBox="1"/>
          <p:nvPr/>
        </p:nvSpPr>
        <p:spPr>
          <a:xfrm rot="5400000">
            <a:off x="6638950" y="3486207"/>
            <a:ext cx="81058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942FC6-F2A3-432A-95D7-90BEC7EA24E7}"/>
              </a:ext>
            </a:extLst>
          </p:cNvPr>
          <p:cNvSpPr txBox="1"/>
          <p:nvPr/>
        </p:nvSpPr>
        <p:spPr>
          <a:xfrm>
            <a:off x="6877250" y="3200464"/>
            <a:ext cx="51909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F96A88E-D5FF-4BBE-9AEA-7203489A5316}"/>
              </a:ext>
            </a:extLst>
          </p:cNvPr>
          <p:cNvSpPr txBox="1"/>
          <p:nvPr/>
        </p:nvSpPr>
        <p:spPr>
          <a:xfrm rot="5400000">
            <a:off x="6805743" y="4290097"/>
            <a:ext cx="10168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83A6440-55F1-4851-BFAD-A436850F9A80}"/>
              </a:ext>
            </a:extLst>
          </p:cNvPr>
          <p:cNvSpPr txBox="1"/>
          <p:nvPr/>
        </p:nvSpPr>
        <p:spPr>
          <a:xfrm>
            <a:off x="7152566" y="3830691"/>
            <a:ext cx="5190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hãm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E448CB9-95B9-44AB-ACC2-66ED37DC5DDD}"/>
              </a:ext>
            </a:extLst>
          </p:cNvPr>
          <p:cNvSpPr txBox="1"/>
          <p:nvPr/>
        </p:nvSpPr>
        <p:spPr>
          <a:xfrm rot="5400000">
            <a:off x="6509025" y="4506781"/>
            <a:ext cx="1016888" cy="138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3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DA8633F-833A-4244-A45B-8E1E2BB0177F}"/>
              </a:ext>
            </a:extLst>
          </p:cNvPr>
          <p:cNvSpPr txBox="1"/>
          <p:nvPr/>
        </p:nvSpPr>
        <p:spPr>
          <a:xfrm>
            <a:off x="6831047" y="4067977"/>
            <a:ext cx="5739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mòn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EBCB13C-1299-4651-B4CC-C5A3F69642FE}"/>
              </a:ext>
            </a:extLst>
          </p:cNvPr>
          <p:cNvSpPr txBox="1"/>
          <p:nvPr/>
        </p:nvSpPr>
        <p:spPr>
          <a:xfrm rot="5400000">
            <a:off x="5157781" y="1627833"/>
            <a:ext cx="12373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49C5804-34F9-467B-8F39-0B0AA87478CE}"/>
              </a:ext>
            </a:extLst>
          </p:cNvPr>
          <p:cNvSpPr txBox="1"/>
          <p:nvPr/>
        </p:nvSpPr>
        <p:spPr>
          <a:xfrm>
            <a:off x="5490052" y="1214750"/>
            <a:ext cx="589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153731F-0570-4994-A5E0-66C49797F54C}"/>
              </a:ext>
            </a:extLst>
          </p:cNvPr>
          <p:cNvSpPr txBox="1"/>
          <p:nvPr/>
        </p:nvSpPr>
        <p:spPr>
          <a:xfrm rot="5400000">
            <a:off x="5737743" y="3622555"/>
            <a:ext cx="713861" cy="138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3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DD52F51-6C8C-4B74-93CE-ED113B9EC15A}"/>
              </a:ext>
            </a:extLst>
          </p:cNvPr>
          <p:cNvSpPr txBox="1"/>
          <p:nvPr/>
        </p:nvSpPr>
        <p:spPr>
          <a:xfrm>
            <a:off x="5585412" y="3673898"/>
            <a:ext cx="6371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18D3D79-2484-4B50-9FF3-7BB6BBC33436}"/>
              </a:ext>
            </a:extLst>
          </p:cNvPr>
          <p:cNvSpPr txBox="1"/>
          <p:nvPr/>
        </p:nvSpPr>
        <p:spPr>
          <a:xfrm rot="5400000">
            <a:off x="5477541" y="4179487"/>
            <a:ext cx="641779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25160B7-F9C3-410D-84C4-323362FDA28D}"/>
              </a:ext>
            </a:extLst>
          </p:cNvPr>
          <p:cNvSpPr txBox="1"/>
          <p:nvPr/>
        </p:nvSpPr>
        <p:spPr>
          <a:xfrm>
            <a:off x="5371225" y="4078528"/>
            <a:ext cx="5898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756B2F3-B152-4D85-941F-78DE76A8B8EF}"/>
              </a:ext>
            </a:extLst>
          </p:cNvPr>
          <p:cNvSpPr txBox="1"/>
          <p:nvPr/>
        </p:nvSpPr>
        <p:spPr>
          <a:xfrm rot="5400000">
            <a:off x="6996721" y="3112329"/>
            <a:ext cx="55099" cy="1955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345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79448" y="4909166"/>
            <a:ext cx="4458032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488141" y="1569109"/>
            <a:ext cx="6167718" cy="305830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Thiết bị thủy lực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34F31C-96CB-4B07-BDDA-89C7B80EAF09}"/>
              </a:ext>
            </a:extLst>
          </p:cNvPr>
          <p:cNvSpPr txBox="1"/>
          <p:nvPr/>
        </p:nvSpPr>
        <p:spPr>
          <a:xfrm>
            <a:off x="2349794" y="3162678"/>
            <a:ext cx="1237334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BA84B8-5458-4D25-AF1E-4FB4C25584C1}"/>
              </a:ext>
            </a:extLst>
          </p:cNvPr>
          <p:cNvSpPr txBox="1"/>
          <p:nvPr/>
        </p:nvSpPr>
        <p:spPr>
          <a:xfrm>
            <a:off x="2567360" y="4185232"/>
            <a:ext cx="17992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D303BA-F946-4438-BBD8-077D05A0A209}"/>
              </a:ext>
            </a:extLst>
          </p:cNvPr>
          <p:cNvSpPr txBox="1"/>
          <p:nvPr/>
        </p:nvSpPr>
        <p:spPr>
          <a:xfrm>
            <a:off x="2740446" y="4134305"/>
            <a:ext cx="18765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Pí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ston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487AC5-61CC-4C06-A4DC-F1B21C02F193}"/>
              </a:ext>
            </a:extLst>
          </p:cNvPr>
          <p:cNvSpPr txBox="1"/>
          <p:nvPr/>
        </p:nvSpPr>
        <p:spPr>
          <a:xfrm>
            <a:off x="6033553" y="2012184"/>
            <a:ext cx="16579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F4426D-D197-451B-BA35-A15CAD13C03B}"/>
              </a:ext>
            </a:extLst>
          </p:cNvPr>
          <p:cNvSpPr txBox="1"/>
          <p:nvPr/>
        </p:nvSpPr>
        <p:spPr>
          <a:xfrm>
            <a:off x="2999315" y="2462871"/>
            <a:ext cx="1278376" cy="3426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C62A447-7143-4FD8-8E8F-A37BB71BFAE6}"/>
              </a:ext>
            </a:extLst>
          </p:cNvPr>
          <p:cNvSpPr txBox="1"/>
          <p:nvPr/>
        </p:nvSpPr>
        <p:spPr>
          <a:xfrm>
            <a:off x="6092846" y="2127108"/>
            <a:ext cx="13747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vi-V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Pí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ston</a:t>
            </a:r>
            <a:r>
              <a:rPr kumimoji="1" lang="vi-V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EEB7392-9CB5-4F2A-9A3A-00835BA8B883}"/>
              </a:ext>
            </a:extLst>
          </p:cNvPr>
          <p:cNvSpPr txBox="1"/>
          <p:nvPr/>
        </p:nvSpPr>
        <p:spPr>
          <a:xfrm>
            <a:off x="5208464" y="1748230"/>
            <a:ext cx="12373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F36CEDF-785F-43C3-AC92-18FBC7FBD112}"/>
              </a:ext>
            </a:extLst>
          </p:cNvPr>
          <p:cNvSpPr txBox="1"/>
          <p:nvPr/>
        </p:nvSpPr>
        <p:spPr>
          <a:xfrm>
            <a:off x="5661570" y="1855654"/>
            <a:ext cx="1231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9CBA953-93D6-4D39-BC67-577358EEEAF2}"/>
              </a:ext>
            </a:extLst>
          </p:cNvPr>
          <p:cNvSpPr txBox="1"/>
          <p:nvPr/>
        </p:nvSpPr>
        <p:spPr>
          <a:xfrm>
            <a:off x="4915505" y="2020890"/>
            <a:ext cx="825089" cy="2309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628AE4-409F-4BC5-B352-84EAA7BCB5D2}"/>
              </a:ext>
            </a:extLst>
          </p:cNvPr>
          <p:cNvSpPr txBox="1"/>
          <p:nvPr/>
        </p:nvSpPr>
        <p:spPr>
          <a:xfrm>
            <a:off x="5053437" y="2035462"/>
            <a:ext cx="7568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9DF13D6-9F40-4E5E-A47A-A839C9236004}"/>
              </a:ext>
            </a:extLst>
          </p:cNvPr>
          <p:cNvSpPr txBox="1"/>
          <p:nvPr/>
        </p:nvSpPr>
        <p:spPr>
          <a:xfrm>
            <a:off x="3971130" y="2231255"/>
            <a:ext cx="1237334" cy="4630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9D984A4-82DF-4DCA-A085-619A314A100D}"/>
              </a:ext>
            </a:extLst>
          </p:cNvPr>
          <p:cNvSpPr txBox="1"/>
          <p:nvPr/>
        </p:nvSpPr>
        <p:spPr>
          <a:xfrm>
            <a:off x="4969372" y="2406341"/>
            <a:ext cx="572046" cy="285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Hãm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BEA4FB3-CAE0-4E9D-990C-72F873B90500}"/>
              </a:ext>
            </a:extLst>
          </p:cNvPr>
          <p:cNvSpPr txBox="1"/>
          <p:nvPr/>
        </p:nvSpPr>
        <p:spPr>
          <a:xfrm>
            <a:off x="4207191" y="2939581"/>
            <a:ext cx="708314" cy="1586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3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4F9675-E37A-4E04-9C44-872EE219E7B2}"/>
              </a:ext>
            </a:extLst>
          </p:cNvPr>
          <p:cNvSpPr txBox="1"/>
          <p:nvPr/>
        </p:nvSpPr>
        <p:spPr>
          <a:xfrm>
            <a:off x="4371547" y="2438232"/>
            <a:ext cx="681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148C6D-A850-4342-835D-65600BB50FC0}"/>
              </a:ext>
            </a:extLst>
          </p:cNvPr>
          <p:cNvSpPr txBox="1"/>
          <p:nvPr/>
        </p:nvSpPr>
        <p:spPr>
          <a:xfrm>
            <a:off x="1737711" y="2716870"/>
            <a:ext cx="145713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F749D61-482B-4B52-8507-A25343542DDF}"/>
              </a:ext>
            </a:extLst>
          </p:cNvPr>
          <p:cNvSpPr txBox="1"/>
          <p:nvPr/>
        </p:nvSpPr>
        <p:spPr>
          <a:xfrm>
            <a:off x="3267434" y="2511231"/>
            <a:ext cx="11505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096C17F-EB8B-4B22-9F52-20DA52005554}"/>
              </a:ext>
            </a:extLst>
          </p:cNvPr>
          <p:cNvSpPr txBox="1"/>
          <p:nvPr/>
        </p:nvSpPr>
        <p:spPr>
          <a:xfrm>
            <a:off x="6566987" y="2353144"/>
            <a:ext cx="1278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A7E3146-05DD-43E2-B6CF-00FC378FFFC8}"/>
              </a:ext>
            </a:extLst>
          </p:cNvPr>
          <p:cNvSpPr txBox="1"/>
          <p:nvPr/>
        </p:nvSpPr>
        <p:spPr>
          <a:xfrm>
            <a:off x="2103463" y="2728080"/>
            <a:ext cx="1278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D7F212C-EDA2-4EE6-A8D3-94892C6D4125}"/>
              </a:ext>
            </a:extLst>
          </p:cNvPr>
          <p:cNvSpPr txBox="1"/>
          <p:nvPr/>
        </p:nvSpPr>
        <p:spPr>
          <a:xfrm>
            <a:off x="6474773" y="2528493"/>
            <a:ext cx="7754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vi-VN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74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211015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41465" y="999322"/>
            <a:ext cx="4349750" cy="38944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88/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bảo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vệ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đầu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3700A7-CDE1-4656-A2D6-7A0DC059CCD6}"/>
              </a:ext>
            </a:extLst>
          </p:cNvPr>
          <p:cNvSpPr txBox="1"/>
          <p:nvPr/>
        </p:nvSpPr>
        <p:spPr>
          <a:xfrm>
            <a:off x="5293360" y="999322"/>
            <a:ext cx="1237334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55BAF38-CA97-41DC-A098-C7449E3B61EA}"/>
              </a:ext>
            </a:extLst>
          </p:cNvPr>
          <p:cNvSpPr txBox="1"/>
          <p:nvPr/>
        </p:nvSpPr>
        <p:spPr>
          <a:xfrm>
            <a:off x="5293360" y="976238"/>
            <a:ext cx="12373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59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56285" y="5296002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5292" y="1553609"/>
            <a:ext cx="4006850" cy="274891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814048" y="5296003"/>
            <a:ext cx="4114660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1999" y="1318025"/>
            <a:ext cx="4386580" cy="322008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89/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 xúc nâng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4195FD-A18A-4078-BE87-1F9A6A6F6828}"/>
              </a:ext>
            </a:extLst>
          </p:cNvPr>
          <p:cNvSpPr txBox="1"/>
          <p:nvPr/>
        </p:nvSpPr>
        <p:spPr>
          <a:xfrm>
            <a:off x="716589" y="3992468"/>
            <a:ext cx="27491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78C8B7-BBEE-4CBD-9B24-6D5B68D0B410}"/>
              </a:ext>
            </a:extLst>
          </p:cNvPr>
          <p:cNvSpPr txBox="1"/>
          <p:nvPr/>
        </p:nvSpPr>
        <p:spPr>
          <a:xfrm>
            <a:off x="656285" y="4158670"/>
            <a:ext cx="32620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8976480-0DE8-4947-9B4D-C0C66C59DF3A}"/>
              </a:ext>
            </a:extLst>
          </p:cNvPr>
          <p:cNvSpPr txBox="1"/>
          <p:nvPr/>
        </p:nvSpPr>
        <p:spPr>
          <a:xfrm>
            <a:off x="4571999" y="4129850"/>
            <a:ext cx="438658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ECCD50-26DF-4A49-AFF3-C1C7999D05B1}"/>
              </a:ext>
            </a:extLst>
          </p:cNvPr>
          <p:cNvSpPr txBox="1"/>
          <p:nvPr/>
        </p:nvSpPr>
        <p:spPr>
          <a:xfrm>
            <a:off x="4977647" y="3926678"/>
            <a:ext cx="3951061" cy="116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nguyên,v.v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399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75976" y="5065025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gật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gù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91495" y="1292654"/>
            <a:ext cx="4035232" cy="290563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17990" y="5065025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/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ja-JP" altLang="en-US" sz="1400" dirty="0"/>
              <a:t> </a:t>
            </a:r>
            <a:r>
              <a:rPr lang="vi-VN" altLang="ja-JP" sz="1400" dirty="0"/>
              <a:t>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628570" y="1325673"/>
            <a:ext cx="4059554" cy="287261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90/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 xúc nâng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F4A1270-648A-4EE8-95CF-43AECD41ADF9}"/>
              </a:ext>
            </a:extLst>
          </p:cNvPr>
          <p:cNvSpPr txBox="1"/>
          <p:nvPr/>
        </p:nvSpPr>
        <p:spPr>
          <a:xfrm>
            <a:off x="30441" y="3736625"/>
            <a:ext cx="40595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4A0162-B62B-407E-9CFD-96E6A7FA99AE}"/>
              </a:ext>
            </a:extLst>
          </p:cNvPr>
          <p:cNvSpPr txBox="1"/>
          <p:nvPr/>
        </p:nvSpPr>
        <p:spPr>
          <a:xfrm>
            <a:off x="340403" y="3736625"/>
            <a:ext cx="3796010" cy="116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gập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7D11CF-7C96-47CB-AAC9-22CF30601828}"/>
              </a:ext>
            </a:extLst>
          </p:cNvPr>
          <p:cNvSpPr txBox="1"/>
          <p:nvPr/>
        </p:nvSpPr>
        <p:spPr>
          <a:xfrm>
            <a:off x="4572000" y="3822484"/>
            <a:ext cx="40595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8AB2FB-DF01-4295-B026-25175B03C688}"/>
              </a:ext>
            </a:extLst>
          </p:cNvPr>
          <p:cNvSpPr txBox="1"/>
          <p:nvPr/>
        </p:nvSpPr>
        <p:spPr>
          <a:xfrm>
            <a:off x="4948684" y="3736625"/>
            <a:ext cx="3796010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hay chao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5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Chương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2 </a:t>
            </a:r>
            <a:r>
              <a:rPr lang="vi-VN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Phương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pháp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sử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dụng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977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58428" y="5022119"/>
            <a:ext cx="3672322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Trọng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tải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ổn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định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của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90306" y="1464786"/>
            <a:ext cx="6503199" cy="326000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98/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Trọng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tải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ổn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định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của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772F23-C6E5-4D44-9891-B97048586268}"/>
              </a:ext>
            </a:extLst>
          </p:cNvPr>
          <p:cNvSpPr txBox="1"/>
          <p:nvPr/>
        </p:nvSpPr>
        <p:spPr>
          <a:xfrm>
            <a:off x="5686277" y="1656896"/>
            <a:ext cx="107148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6B30BE-87DB-468A-AC36-03C44626C48A}"/>
              </a:ext>
            </a:extLst>
          </p:cNvPr>
          <p:cNvSpPr txBox="1"/>
          <p:nvPr/>
        </p:nvSpPr>
        <p:spPr>
          <a:xfrm>
            <a:off x="5750426" y="1626118"/>
            <a:ext cx="1703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BF1853-639B-42A6-8CC8-9B4A87956162}"/>
              </a:ext>
            </a:extLst>
          </p:cNvPr>
          <p:cNvSpPr txBox="1"/>
          <p:nvPr/>
        </p:nvSpPr>
        <p:spPr>
          <a:xfrm>
            <a:off x="2521336" y="1579502"/>
            <a:ext cx="813905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80F7247-C75E-49BB-80E7-5F38F191EEE7}"/>
              </a:ext>
            </a:extLst>
          </p:cNvPr>
          <p:cNvSpPr txBox="1"/>
          <p:nvPr/>
        </p:nvSpPr>
        <p:spPr>
          <a:xfrm>
            <a:off x="2611723" y="1546325"/>
            <a:ext cx="16920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269000-F46F-4E07-9823-0ED4F858D4AE}"/>
              </a:ext>
            </a:extLst>
          </p:cNvPr>
          <p:cNvSpPr txBox="1"/>
          <p:nvPr/>
        </p:nvSpPr>
        <p:spPr>
          <a:xfrm flipH="1">
            <a:off x="5283626" y="3203902"/>
            <a:ext cx="1071480" cy="209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152D65C-4748-40B9-A1B1-21BED4D01DB9}"/>
              </a:ext>
            </a:extLst>
          </p:cNvPr>
          <p:cNvSpPr txBox="1"/>
          <p:nvPr/>
        </p:nvSpPr>
        <p:spPr>
          <a:xfrm>
            <a:off x="4892393" y="3096179"/>
            <a:ext cx="1703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CE55A6-40D9-4C14-9B55-E593C2331CBE}"/>
              </a:ext>
            </a:extLst>
          </p:cNvPr>
          <p:cNvSpPr txBox="1"/>
          <p:nvPr/>
        </p:nvSpPr>
        <p:spPr>
          <a:xfrm>
            <a:off x="5480926" y="3519950"/>
            <a:ext cx="304598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0A75347-CE61-4019-9B5D-7FA9E32BD0C6}"/>
              </a:ext>
            </a:extLst>
          </p:cNvPr>
          <p:cNvSpPr txBox="1"/>
          <p:nvPr/>
        </p:nvSpPr>
        <p:spPr>
          <a:xfrm>
            <a:off x="5317124" y="3476099"/>
            <a:ext cx="10044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405C7F3-3D00-4BBB-9419-E72B46E611A6}"/>
              </a:ext>
            </a:extLst>
          </p:cNvPr>
          <p:cNvSpPr txBox="1"/>
          <p:nvPr/>
        </p:nvSpPr>
        <p:spPr>
          <a:xfrm>
            <a:off x="7350311" y="3494394"/>
            <a:ext cx="40798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D24583-7DAC-497E-A3D6-F08178C73FE1}"/>
              </a:ext>
            </a:extLst>
          </p:cNvPr>
          <p:cNvSpPr txBox="1"/>
          <p:nvPr/>
        </p:nvSpPr>
        <p:spPr>
          <a:xfrm>
            <a:off x="7212671" y="3458395"/>
            <a:ext cx="8870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D783332-9952-4A7F-AC0E-52FAA1126C19}"/>
              </a:ext>
            </a:extLst>
          </p:cNvPr>
          <p:cNvSpPr txBox="1"/>
          <p:nvPr/>
        </p:nvSpPr>
        <p:spPr>
          <a:xfrm>
            <a:off x="1899291" y="3413397"/>
            <a:ext cx="813905" cy="161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B5A755A-660A-45C8-A04F-46CD64FCD4DD}"/>
              </a:ext>
            </a:extLst>
          </p:cNvPr>
          <p:cNvSpPr txBox="1"/>
          <p:nvPr/>
        </p:nvSpPr>
        <p:spPr>
          <a:xfrm>
            <a:off x="1677111" y="3322211"/>
            <a:ext cx="1617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58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2472" y="5025908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Lệch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3304" y="1702131"/>
            <a:ext cx="2743200" cy="31038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572000" y="5041297"/>
            <a:ext cx="4223084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27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5054378" y="1702131"/>
            <a:ext cx="2901950" cy="321183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Trọng tải và độ ổn định của xe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0409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78388"/>
            <a:ext cx="3222790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lồi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lõm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021305" y="1852863"/>
            <a:ext cx="4836695" cy="256782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100/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2412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Phương pháp làm việc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48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00967" y="5204031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56611" y="1179095"/>
            <a:ext cx="6196263" cy="375385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618171" y="5204031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101/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Phương pháp làm việc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869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813403" y="5094546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Đặc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điểm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định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nghĩa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của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các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loại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endParaRPr kumimoji="1" lang="ja-JP" altLang="en-US" sz="2400" dirty="0">
              <a:solidFill>
                <a:srgbClr val="FF0000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/>
          <p:cNvPicPr/>
          <p:nvPr/>
        </p:nvPicPr>
        <p:blipFill rotWithShape="1">
          <a:blip r:embed="rId2"/>
          <a:srcRect l="7526" t="28356" r="33208" b="10552"/>
          <a:stretch/>
        </p:blipFill>
        <p:spPr bwMode="auto">
          <a:xfrm>
            <a:off x="2489200" y="1588670"/>
            <a:ext cx="4165600" cy="3133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25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18759" y="5092215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350" y="1840833"/>
            <a:ext cx="4577682" cy="28769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102/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Phương pháp làm việc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841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163969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19630" y="1996757"/>
            <a:ext cx="4904740" cy="28644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103/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Phương pháp làm việc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1695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7" y="5132164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ben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78074" y="1567386"/>
            <a:ext cx="4387850" cy="323024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104/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Phương pháp làm việc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3608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08804" y="6376691"/>
            <a:ext cx="3463237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29360" y="896008"/>
            <a:ext cx="4064000" cy="55168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Phương pháp làm việc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368EFE-D87B-45D9-BBF3-68C8A9DB9C4F}"/>
              </a:ext>
            </a:extLst>
          </p:cNvPr>
          <p:cNvSpPr txBox="1"/>
          <p:nvPr/>
        </p:nvSpPr>
        <p:spPr>
          <a:xfrm>
            <a:off x="3962937" y="4198024"/>
            <a:ext cx="146141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12686BF-F457-4374-BAF8-598233059D06}"/>
              </a:ext>
            </a:extLst>
          </p:cNvPr>
          <p:cNvSpPr txBox="1"/>
          <p:nvPr/>
        </p:nvSpPr>
        <p:spPr>
          <a:xfrm>
            <a:off x="1723224" y="1210998"/>
            <a:ext cx="12171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381F715-A173-4850-B3B2-60A80BD8CF18}"/>
              </a:ext>
            </a:extLst>
          </p:cNvPr>
          <p:cNvSpPr txBox="1"/>
          <p:nvPr/>
        </p:nvSpPr>
        <p:spPr>
          <a:xfrm>
            <a:off x="1517838" y="1210998"/>
            <a:ext cx="1996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7FDFDA-048A-4BCC-B107-006A236D4968}"/>
              </a:ext>
            </a:extLst>
          </p:cNvPr>
          <p:cNvSpPr txBox="1"/>
          <p:nvPr/>
        </p:nvSpPr>
        <p:spPr>
          <a:xfrm>
            <a:off x="3892109" y="1180220"/>
            <a:ext cx="12805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F10D5D-BEC4-41A7-8C92-F9B7DEFC9801}"/>
              </a:ext>
            </a:extLst>
          </p:cNvPr>
          <p:cNvSpPr txBox="1"/>
          <p:nvPr/>
        </p:nvSpPr>
        <p:spPr>
          <a:xfrm>
            <a:off x="3633514" y="1226387"/>
            <a:ext cx="1996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62F513-8C27-40D5-BBCC-E73C2D598249}"/>
              </a:ext>
            </a:extLst>
          </p:cNvPr>
          <p:cNvSpPr txBox="1"/>
          <p:nvPr/>
        </p:nvSpPr>
        <p:spPr>
          <a:xfrm>
            <a:off x="1685194" y="4198024"/>
            <a:ext cx="14614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4BFC3D-5027-4464-A531-FB158EA6997F}"/>
              </a:ext>
            </a:extLst>
          </p:cNvPr>
          <p:cNvSpPr txBox="1"/>
          <p:nvPr/>
        </p:nvSpPr>
        <p:spPr>
          <a:xfrm>
            <a:off x="1517837" y="4326617"/>
            <a:ext cx="1996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DBFFC7-4F48-42FA-901C-0E103CB0E2E6}"/>
              </a:ext>
            </a:extLst>
          </p:cNvPr>
          <p:cNvSpPr txBox="1"/>
          <p:nvPr/>
        </p:nvSpPr>
        <p:spPr>
          <a:xfrm>
            <a:off x="3775742" y="4326617"/>
            <a:ext cx="1996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575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1761" y="6528527"/>
            <a:ext cx="518159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35</a:t>
            </a:r>
            <a:r>
              <a:rPr lang="ja-JP" altLang="en-US" sz="1200" dirty="0"/>
              <a:t>　リーチ機構付ショベルローダーとリーチ機構のないローダー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959719" y="847725"/>
            <a:ext cx="3837305" cy="525252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106/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Phương pháp làm việc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C72DC0-5CF8-495A-82BE-A0068932EDB2}"/>
              </a:ext>
            </a:extLst>
          </p:cNvPr>
          <p:cNvSpPr txBox="1"/>
          <p:nvPr/>
        </p:nvSpPr>
        <p:spPr>
          <a:xfrm>
            <a:off x="824346" y="870807"/>
            <a:ext cx="285118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120545-C84C-44FB-85CA-9E25B6113237}"/>
              </a:ext>
            </a:extLst>
          </p:cNvPr>
          <p:cNvSpPr txBox="1"/>
          <p:nvPr/>
        </p:nvSpPr>
        <p:spPr>
          <a:xfrm>
            <a:off x="1063281" y="840029"/>
            <a:ext cx="32785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B9C968-BF0C-4385-99BE-848A7AD47C34}"/>
              </a:ext>
            </a:extLst>
          </p:cNvPr>
          <p:cNvSpPr txBox="1"/>
          <p:nvPr/>
        </p:nvSpPr>
        <p:spPr>
          <a:xfrm>
            <a:off x="1131560" y="3562218"/>
            <a:ext cx="285118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58D8CE-D596-4D7C-9A3E-FF21FF7B7897}"/>
              </a:ext>
            </a:extLst>
          </p:cNvPr>
          <p:cNvSpPr txBox="1"/>
          <p:nvPr/>
        </p:nvSpPr>
        <p:spPr>
          <a:xfrm>
            <a:off x="1219130" y="3433332"/>
            <a:ext cx="3577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3E8CD6-A808-432E-82FB-944CF0CD5B21}"/>
              </a:ext>
            </a:extLst>
          </p:cNvPr>
          <p:cNvSpPr txBox="1"/>
          <p:nvPr/>
        </p:nvSpPr>
        <p:spPr>
          <a:xfrm>
            <a:off x="178318" y="6405582"/>
            <a:ext cx="49763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C58768-657A-451E-9CB8-3FDC5F3A6B34}"/>
              </a:ext>
            </a:extLst>
          </p:cNvPr>
          <p:cNvSpPr txBox="1"/>
          <p:nvPr/>
        </p:nvSpPr>
        <p:spPr>
          <a:xfrm>
            <a:off x="718970" y="6159361"/>
            <a:ext cx="4643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– 35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1" lang="vi-VN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76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608729"/>
            <a:ext cx="7772400" cy="90123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Phần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4 </a:t>
            </a:r>
            <a:r>
              <a:rPr lang="vi-VN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Tri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thức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liên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quan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đến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động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lực</a:t>
            </a:r>
            <a:r>
              <a:rPr lang="vi-VN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học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cần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để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vận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hành</a:t>
            </a:r>
            <a:r>
              <a:rPr lang="vi-VN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các loại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xúc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70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Chương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1</a:t>
            </a:r>
            <a:r>
              <a:rPr lang="ja-JP" altLang="en-US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Lực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106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97393" y="4649125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men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2378" y="4649126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Đòn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bẩy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6786" y="2128121"/>
            <a:ext cx="3704038" cy="2125828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274252" y="2370926"/>
            <a:ext cx="4698365" cy="18770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Mô men lực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C15780-4A56-4F19-9E72-BD5F552A0CD3}"/>
              </a:ext>
            </a:extLst>
          </p:cNvPr>
          <p:cNvSpPr txBox="1"/>
          <p:nvPr/>
        </p:nvSpPr>
        <p:spPr>
          <a:xfrm rot="20319936">
            <a:off x="1578910" y="3101494"/>
            <a:ext cx="5543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A7FBB07-E8D4-497B-8236-EDCB5F5160B1}"/>
              </a:ext>
            </a:extLst>
          </p:cNvPr>
          <p:cNvSpPr txBox="1"/>
          <p:nvPr/>
        </p:nvSpPr>
        <p:spPr>
          <a:xfrm>
            <a:off x="1635420" y="3055327"/>
            <a:ext cx="623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689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55437" y="4986367"/>
            <a:ext cx="463312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men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19959" y="1380490"/>
            <a:ext cx="4704080" cy="3365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116/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Mô men lực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985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6" y="5211015"/>
            <a:ext cx="4153234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đòn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gánh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9021" y="1375242"/>
            <a:ext cx="4465955" cy="351853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118/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Cân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bằng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lực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5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76159" y="4931430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1-4  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7174" y="2096743"/>
            <a:ext cx="4074657" cy="228069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81644" y="4992411"/>
            <a:ext cx="3113487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1-5  </a:t>
            </a:r>
            <a:r>
              <a:rPr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Ⅰ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236246" y="1696980"/>
            <a:ext cx="4907754" cy="308022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Thông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số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kỹ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thuật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chính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kích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thước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DBA217-A88D-4F09-83EE-C5E4B16D76B2}"/>
              </a:ext>
            </a:extLst>
          </p:cNvPr>
          <p:cNvSpPr txBox="1"/>
          <p:nvPr/>
        </p:nvSpPr>
        <p:spPr>
          <a:xfrm>
            <a:off x="1064871" y="2147543"/>
            <a:ext cx="1423686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454111-DC8C-486A-95C8-DB50AC066C62}"/>
              </a:ext>
            </a:extLst>
          </p:cNvPr>
          <p:cNvSpPr txBox="1"/>
          <p:nvPr/>
        </p:nvSpPr>
        <p:spPr>
          <a:xfrm>
            <a:off x="354842" y="2757557"/>
            <a:ext cx="1002436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15C5207-84F8-47A2-A183-E52266789F4F}"/>
              </a:ext>
            </a:extLst>
          </p:cNvPr>
          <p:cNvSpPr txBox="1"/>
          <p:nvPr/>
        </p:nvSpPr>
        <p:spPr>
          <a:xfrm>
            <a:off x="1064871" y="4218016"/>
            <a:ext cx="1823469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6E96BD-16CC-42B5-ABF1-B0DDFCDCE974}"/>
              </a:ext>
            </a:extLst>
          </p:cNvPr>
          <p:cNvSpPr txBox="1"/>
          <p:nvPr/>
        </p:nvSpPr>
        <p:spPr>
          <a:xfrm>
            <a:off x="3136142" y="3716407"/>
            <a:ext cx="1435858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BD430B2-FED4-4BC1-88AD-FAF9EE541969}"/>
              </a:ext>
            </a:extLst>
          </p:cNvPr>
          <p:cNvSpPr txBox="1"/>
          <p:nvPr/>
        </p:nvSpPr>
        <p:spPr>
          <a:xfrm>
            <a:off x="7873815" y="3064122"/>
            <a:ext cx="1121564" cy="5539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AE611A4-2577-4B9C-839F-19BFFE58D04D}"/>
              </a:ext>
            </a:extLst>
          </p:cNvPr>
          <p:cNvSpPr txBox="1"/>
          <p:nvPr/>
        </p:nvSpPr>
        <p:spPr>
          <a:xfrm>
            <a:off x="6194612" y="3197409"/>
            <a:ext cx="71598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39BFBF-6806-41EB-9A4C-353BA79D7C74}"/>
              </a:ext>
            </a:extLst>
          </p:cNvPr>
          <p:cNvSpPr txBox="1"/>
          <p:nvPr/>
        </p:nvSpPr>
        <p:spPr>
          <a:xfrm>
            <a:off x="4159082" y="2424542"/>
            <a:ext cx="6005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3F6A133C-971F-4E44-999E-04A9AB0FCA9F}"/>
              </a:ext>
            </a:extLst>
          </p:cNvPr>
          <p:cNvCxnSpPr>
            <a:cxnSpLocks/>
          </p:cNvCxnSpPr>
          <p:nvPr/>
        </p:nvCxnSpPr>
        <p:spPr>
          <a:xfrm>
            <a:off x="6790248" y="296009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2226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799" y="2827337"/>
            <a:ext cx="8009965" cy="6016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Chương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2</a:t>
            </a:r>
            <a:r>
              <a:rPr lang="ja-JP" altLang="en-US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Chất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lượng</a:t>
            </a:r>
            <a:r>
              <a:rPr lang="ja-JP" altLang="en-US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・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khối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lượng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trọng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tâm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25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79745" y="1367984"/>
            <a:ext cx="570858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087880" y="1957387"/>
            <a:ext cx="4968240" cy="29432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121/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Chất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lượng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・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khối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lượng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7E2C9A-A9BC-431F-AAAE-4B25AEB9694F}"/>
              </a:ext>
            </a:extLst>
          </p:cNvPr>
          <p:cNvSpPr txBox="1"/>
          <p:nvPr/>
        </p:nvSpPr>
        <p:spPr>
          <a:xfrm>
            <a:off x="2127719" y="4653174"/>
            <a:ext cx="42434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B9F7603-A175-4133-A148-9B58960C5B1A}"/>
              </a:ext>
            </a:extLst>
          </p:cNvPr>
          <p:cNvSpPr txBox="1"/>
          <p:nvPr/>
        </p:nvSpPr>
        <p:spPr>
          <a:xfrm>
            <a:off x="2304215" y="2000868"/>
            <a:ext cx="64517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482170-5940-4AB3-9559-36A626006530}"/>
              </a:ext>
            </a:extLst>
          </p:cNvPr>
          <p:cNvSpPr txBox="1"/>
          <p:nvPr/>
        </p:nvSpPr>
        <p:spPr>
          <a:xfrm>
            <a:off x="2127719" y="2108590"/>
            <a:ext cx="998164" cy="24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687DBF-6E24-4C86-B8CC-8255CBBB0CF6}"/>
              </a:ext>
            </a:extLst>
          </p:cNvPr>
          <p:cNvSpPr txBox="1"/>
          <p:nvPr/>
        </p:nvSpPr>
        <p:spPr>
          <a:xfrm>
            <a:off x="3115777" y="2017397"/>
            <a:ext cx="55438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058C584-3B69-4DC4-953E-6EBA8EA7D1DF}"/>
              </a:ext>
            </a:extLst>
          </p:cNvPr>
          <p:cNvSpPr txBox="1"/>
          <p:nvPr/>
        </p:nvSpPr>
        <p:spPr>
          <a:xfrm>
            <a:off x="3002318" y="2000868"/>
            <a:ext cx="998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lượng trên 1m3(t)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CFC370-AE26-4944-9C9F-8BD4F881853F}"/>
              </a:ext>
            </a:extLst>
          </p:cNvPr>
          <p:cNvSpPr txBox="1"/>
          <p:nvPr/>
        </p:nvSpPr>
        <p:spPr>
          <a:xfrm>
            <a:off x="3888450" y="2000868"/>
            <a:ext cx="68355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B20481C-1ADA-44F3-ACBC-E43404E66F90}"/>
              </a:ext>
            </a:extLst>
          </p:cNvPr>
          <p:cNvSpPr txBox="1"/>
          <p:nvPr/>
        </p:nvSpPr>
        <p:spPr>
          <a:xfrm>
            <a:off x="5509884" y="2037365"/>
            <a:ext cx="68355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0E03D9-2262-452F-9121-9915810C30E8}"/>
              </a:ext>
            </a:extLst>
          </p:cNvPr>
          <p:cNvSpPr txBox="1"/>
          <p:nvPr/>
        </p:nvSpPr>
        <p:spPr>
          <a:xfrm>
            <a:off x="4747940" y="2048175"/>
            <a:ext cx="5543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6326F3-F47F-433F-9220-1854A6451A0E}"/>
              </a:ext>
            </a:extLst>
          </p:cNvPr>
          <p:cNvSpPr txBox="1"/>
          <p:nvPr/>
        </p:nvSpPr>
        <p:spPr>
          <a:xfrm>
            <a:off x="6371138" y="2043780"/>
            <a:ext cx="5543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BDB7352-A6E3-41E7-B82A-321A9730A1C3}"/>
              </a:ext>
            </a:extLst>
          </p:cNvPr>
          <p:cNvSpPr txBox="1"/>
          <p:nvPr/>
        </p:nvSpPr>
        <p:spPr>
          <a:xfrm>
            <a:off x="4629268" y="2027713"/>
            <a:ext cx="998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lượng trên 1m3(t)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EFA3E50-D8AF-4385-A95C-530A6E210F0E}"/>
              </a:ext>
            </a:extLst>
          </p:cNvPr>
          <p:cNvSpPr txBox="1"/>
          <p:nvPr/>
        </p:nvSpPr>
        <p:spPr>
          <a:xfrm>
            <a:off x="6282995" y="2052754"/>
            <a:ext cx="998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lượng trên 1m3(t)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3E1B0A-4EB9-48E8-B499-31145AB80683}"/>
              </a:ext>
            </a:extLst>
          </p:cNvPr>
          <p:cNvSpPr txBox="1"/>
          <p:nvPr/>
        </p:nvSpPr>
        <p:spPr>
          <a:xfrm>
            <a:off x="3769305" y="2115701"/>
            <a:ext cx="998164" cy="24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6D613C5-69A4-4196-9303-03D23C6A8E02}"/>
              </a:ext>
            </a:extLst>
          </p:cNvPr>
          <p:cNvSpPr txBox="1"/>
          <p:nvPr/>
        </p:nvSpPr>
        <p:spPr>
          <a:xfrm>
            <a:off x="5383642" y="2128557"/>
            <a:ext cx="998164" cy="24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vật chất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A927452-7C76-4D59-9849-2956B64CAA14}"/>
              </a:ext>
            </a:extLst>
          </p:cNvPr>
          <p:cNvSpPr txBox="1"/>
          <p:nvPr/>
        </p:nvSpPr>
        <p:spPr>
          <a:xfrm>
            <a:off x="2486815" y="2533940"/>
            <a:ext cx="237533" cy="2485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CF4F4FD-205D-48CF-885B-79028A39C402}"/>
              </a:ext>
            </a:extLst>
          </p:cNvPr>
          <p:cNvSpPr txBox="1"/>
          <p:nvPr/>
        </p:nvSpPr>
        <p:spPr>
          <a:xfrm>
            <a:off x="2431554" y="2742139"/>
            <a:ext cx="237533" cy="2485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23E38C4-8FFF-4D52-A153-8C21D619903C}"/>
              </a:ext>
            </a:extLst>
          </p:cNvPr>
          <p:cNvSpPr txBox="1"/>
          <p:nvPr/>
        </p:nvSpPr>
        <p:spPr>
          <a:xfrm>
            <a:off x="2431554" y="3033407"/>
            <a:ext cx="237533" cy="2485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19274F9-B63C-4515-8279-EF00866D21A9}"/>
              </a:ext>
            </a:extLst>
          </p:cNvPr>
          <p:cNvSpPr txBox="1"/>
          <p:nvPr/>
        </p:nvSpPr>
        <p:spPr>
          <a:xfrm>
            <a:off x="2317170" y="2492416"/>
            <a:ext cx="576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51A8D1-191F-4C62-94D4-E2903B3945E3}"/>
              </a:ext>
            </a:extLst>
          </p:cNvPr>
          <p:cNvSpPr txBox="1"/>
          <p:nvPr/>
        </p:nvSpPr>
        <p:spPr>
          <a:xfrm>
            <a:off x="2304215" y="2713816"/>
            <a:ext cx="576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76C079D-CE6F-467C-99B0-577565F48812}"/>
              </a:ext>
            </a:extLst>
          </p:cNvPr>
          <p:cNvSpPr txBox="1"/>
          <p:nvPr/>
        </p:nvSpPr>
        <p:spPr>
          <a:xfrm>
            <a:off x="2304215" y="2948948"/>
            <a:ext cx="576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BA26020-540E-4FB6-ABB4-DBB182E7D34A}"/>
              </a:ext>
            </a:extLst>
          </p:cNvPr>
          <p:cNvSpPr txBox="1"/>
          <p:nvPr/>
        </p:nvSpPr>
        <p:spPr>
          <a:xfrm>
            <a:off x="2145649" y="3188051"/>
            <a:ext cx="237533" cy="2485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9C16404-FF25-4B56-9859-323ECAB92C27}"/>
              </a:ext>
            </a:extLst>
          </p:cNvPr>
          <p:cNvSpPr txBox="1"/>
          <p:nvPr/>
        </p:nvSpPr>
        <p:spPr>
          <a:xfrm>
            <a:off x="2798977" y="3231491"/>
            <a:ext cx="237533" cy="2485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944FEE0-4745-4B6B-BF51-C9496EB1114E}"/>
              </a:ext>
            </a:extLst>
          </p:cNvPr>
          <p:cNvSpPr txBox="1"/>
          <p:nvPr/>
        </p:nvSpPr>
        <p:spPr>
          <a:xfrm>
            <a:off x="2302669" y="3173802"/>
            <a:ext cx="576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Thiếc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C0CBB89-FA9E-418B-A2E7-256AF8DAA1B3}"/>
              </a:ext>
            </a:extLst>
          </p:cNvPr>
          <p:cNvSpPr txBox="1"/>
          <p:nvPr/>
        </p:nvSpPr>
        <p:spPr>
          <a:xfrm>
            <a:off x="2144508" y="3434787"/>
            <a:ext cx="892002" cy="1912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F1FCA2A-4779-423F-AECE-A8EF87158369}"/>
              </a:ext>
            </a:extLst>
          </p:cNvPr>
          <p:cNvSpPr txBox="1"/>
          <p:nvPr/>
        </p:nvSpPr>
        <p:spPr>
          <a:xfrm>
            <a:off x="2297876" y="3378881"/>
            <a:ext cx="576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Gang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E377E61-7AFF-4603-9C68-D1B3DDC0F108}"/>
              </a:ext>
            </a:extLst>
          </p:cNvPr>
          <p:cNvSpPr txBox="1"/>
          <p:nvPr/>
        </p:nvSpPr>
        <p:spPr>
          <a:xfrm>
            <a:off x="2144508" y="3636589"/>
            <a:ext cx="857810" cy="2193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E0F3A64-9F61-4DB5-AEB3-92885757D73A}"/>
              </a:ext>
            </a:extLst>
          </p:cNvPr>
          <p:cNvSpPr txBox="1"/>
          <p:nvPr/>
        </p:nvSpPr>
        <p:spPr>
          <a:xfrm>
            <a:off x="2297876" y="3601888"/>
            <a:ext cx="576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Kẽm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78FD3F7-11FD-4E16-9658-BD3A6C6DCF8A}"/>
              </a:ext>
            </a:extLst>
          </p:cNvPr>
          <p:cNvSpPr txBox="1"/>
          <p:nvPr/>
        </p:nvSpPr>
        <p:spPr>
          <a:xfrm>
            <a:off x="2154361" y="3894252"/>
            <a:ext cx="847957" cy="1715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3A85C5B-65A6-43D9-A2DA-DD341E2BA0F1}"/>
              </a:ext>
            </a:extLst>
          </p:cNvPr>
          <p:cNvSpPr txBox="1"/>
          <p:nvPr/>
        </p:nvSpPr>
        <p:spPr>
          <a:xfrm>
            <a:off x="2120376" y="3819976"/>
            <a:ext cx="916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EF85B8D-EE1D-47F7-AE90-108F3F8FAD26}"/>
              </a:ext>
            </a:extLst>
          </p:cNvPr>
          <p:cNvSpPr txBox="1"/>
          <p:nvPr/>
        </p:nvSpPr>
        <p:spPr>
          <a:xfrm>
            <a:off x="2169963" y="4120165"/>
            <a:ext cx="832355" cy="1834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C0CAE6E-B3D6-47D1-80C7-284C35560660}"/>
              </a:ext>
            </a:extLst>
          </p:cNvPr>
          <p:cNvSpPr txBox="1"/>
          <p:nvPr/>
        </p:nvSpPr>
        <p:spPr>
          <a:xfrm>
            <a:off x="2297876" y="4072816"/>
            <a:ext cx="6836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Nhôm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280924C-63D3-414B-813E-7878D7216163}"/>
              </a:ext>
            </a:extLst>
          </p:cNvPr>
          <p:cNvSpPr txBox="1"/>
          <p:nvPr/>
        </p:nvSpPr>
        <p:spPr>
          <a:xfrm>
            <a:off x="2145396" y="4424309"/>
            <a:ext cx="856922" cy="1563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747007F-8F01-45E9-B1B4-6FD968AD0095}"/>
              </a:ext>
            </a:extLst>
          </p:cNvPr>
          <p:cNvSpPr txBox="1"/>
          <p:nvPr/>
        </p:nvSpPr>
        <p:spPr>
          <a:xfrm>
            <a:off x="2108762" y="4369653"/>
            <a:ext cx="9970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83B0ED0-94B1-41F5-B5B3-B397CF5A5797}"/>
              </a:ext>
            </a:extLst>
          </p:cNvPr>
          <p:cNvSpPr txBox="1"/>
          <p:nvPr/>
        </p:nvSpPr>
        <p:spPr>
          <a:xfrm>
            <a:off x="3782273" y="2539235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E791065-C103-4DE5-BEC0-B9E571D2C9BA}"/>
              </a:ext>
            </a:extLst>
          </p:cNvPr>
          <p:cNvSpPr txBox="1"/>
          <p:nvPr/>
        </p:nvSpPr>
        <p:spPr>
          <a:xfrm>
            <a:off x="3829887" y="2765690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B3F6BBA-606C-4D49-BF9B-FA3CC34479CC}"/>
              </a:ext>
            </a:extLst>
          </p:cNvPr>
          <p:cNvSpPr txBox="1"/>
          <p:nvPr/>
        </p:nvSpPr>
        <p:spPr>
          <a:xfrm>
            <a:off x="3892683" y="3018854"/>
            <a:ext cx="669044" cy="1427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7407BA8-2E6A-4A53-AD3B-DCC69939A71F}"/>
              </a:ext>
            </a:extLst>
          </p:cNvPr>
          <p:cNvSpPr txBox="1"/>
          <p:nvPr/>
        </p:nvSpPr>
        <p:spPr>
          <a:xfrm>
            <a:off x="3794343" y="3220519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781A5E0-D60D-4CCE-8A3B-9ADB6C664B34}"/>
              </a:ext>
            </a:extLst>
          </p:cNvPr>
          <p:cNvSpPr txBox="1"/>
          <p:nvPr/>
        </p:nvSpPr>
        <p:spPr>
          <a:xfrm>
            <a:off x="3837276" y="3473683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B45531E-AFC5-438C-B76A-9DD1910DEFB6}"/>
              </a:ext>
            </a:extLst>
          </p:cNvPr>
          <p:cNvSpPr txBox="1"/>
          <p:nvPr/>
        </p:nvSpPr>
        <p:spPr>
          <a:xfrm>
            <a:off x="3794342" y="3706569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0F020B2-A0C9-4FAF-A297-2096A1BF961C}"/>
              </a:ext>
            </a:extLst>
          </p:cNvPr>
          <p:cNvSpPr txBox="1"/>
          <p:nvPr/>
        </p:nvSpPr>
        <p:spPr>
          <a:xfrm>
            <a:off x="3811792" y="3909189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7A947-33AA-47E8-9ADC-239ECC58539E}"/>
              </a:ext>
            </a:extLst>
          </p:cNvPr>
          <p:cNvSpPr txBox="1"/>
          <p:nvPr/>
        </p:nvSpPr>
        <p:spPr>
          <a:xfrm>
            <a:off x="3792688" y="4116803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238E4DB-D34D-4105-A1F5-C8A90E287E8C}"/>
              </a:ext>
            </a:extLst>
          </p:cNvPr>
          <p:cNvSpPr txBox="1"/>
          <p:nvPr/>
        </p:nvSpPr>
        <p:spPr>
          <a:xfrm>
            <a:off x="5431849" y="2548096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B52BF2D-126E-498E-99E1-F88A60A8ACDC}"/>
              </a:ext>
            </a:extLst>
          </p:cNvPr>
          <p:cNvSpPr txBox="1"/>
          <p:nvPr/>
        </p:nvSpPr>
        <p:spPr>
          <a:xfrm>
            <a:off x="5412157" y="2814516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1E2D0EB-874F-4846-A089-3682CFF0F89D}"/>
              </a:ext>
            </a:extLst>
          </p:cNvPr>
          <p:cNvSpPr txBox="1"/>
          <p:nvPr/>
        </p:nvSpPr>
        <p:spPr>
          <a:xfrm>
            <a:off x="5409862" y="3033407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899F91D-5845-4C9F-8617-C9BD0853053C}"/>
              </a:ext>
            </a:extLst>
          </p:cNvPr>
          <p:cNvSpPr txBox="1"/>
          <p:nvPr/>
        </p:nvSpPr>
        <p:spPr>
          <a:xfrm>
            <a:off x="5417032" y="3220519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3F78C13-84A6-41E3-934C-D1299EBF4CCB}"/>
              </a:ext>
            </a:extLst>
          </p:cNvPr>
          <p:cNvSpPr txBox="1"/>
          <p:nvPr/>
        </p:nvSpPr>
        <p:spPr>
          <a:xfrm>
            <a:off x="5425848" y="3454360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07BBAFA-A99F-4E85-A448-66797DF16093}"/>
              </a:ext>
            </a:extLst>
          </p:cNvPr>
          <p:cNvSpPr txBox="1"/>
          <p:nvPr/>
        </p:nvSpPr>
        <p:spPr>
          <a:xfrm>
            <a:off x="5416137" y="3714019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313E080-8C04-4136-AB21-9FF9D31534E2}"/>
              </a:ext>
            </a:extLst>
          </p:cNvPr>
          <p:cNvSpPr txBox="1"/>
          <p:nvPr/>
        </p:nvSpPr>
        <p:spPr>
          <a:xfrm>
            <a:off x="5417031" y="3913629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8C385392-1D9E-4592-A295-8C679B08BB4C}"/>
              </a:ext>
            </a:extLst>
          </p:cNvPr>
          <p:cNvSpPr txBox="1"/>
          <p:nvPr/>
        </p:nvSpPr>
        <p:spPr>
          <a:xfrm>
            <a:off x="5414621" y="4127699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F28ADE9-2D29-4CE6-A97B-454962C58E31}"/>
              </a:ext>
            </a:extLst>
          </p:cNvPr>
          <p:cNvSpPr txBox="1"/>
          <p:nvPr/>
        </p:nvSpPr>
        <p:spPr>
          <a:xfrm>
            <a:off x="5434464" y="4366406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E6EB0E8-2308-49D8-ACD4-81A0EBA0A604}"/>
              </a:ext>
            </a:extLst>
          </p:cNvPr>
          <p:cNvSpPr txBox="1"/>
          <p:nvPr/>
        </p:nvSpPr>
        <p:spPr>
          <a:xfrm>
            <a:off x="3829887" y="2495063"/>
            <a:ext cx="793222" cy="286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 tông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AB8A1AF-745D-48C6-89B2-4E9E07E8594F}"/>
              </a:ext>
            </a:extLst>
          </p:cNvPr>
          <p:cNvSpPr txBox="1"/>
          <p:nvPr/>
        </p:nvSpPr>
        <p:spPr>
          <a:xfrm>
            <a:off x="3829887" y="2715622"/>
            <a:ext cx="904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 chín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FEC2064B-6193-47E5-9B5E-002905A87EF1}"/>
              </a:ext>
            </a:extLst>
          </p:cNvPr>
          <p:cNvSpPr txBox="1"/>
          <p:nvPr/>
        </p:nvSpPr>
        <p:spPr>
          <a:xfrm>
            <a:off x="3991243" y="2948947"/>
            <a:ext cx="576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C6A404E-3961-4DE5-8484-927E6BCFF801}"/>
              </a:ext>
            </a:extLst>
          </p:cNvPr>
          <p:cNvSpPr txBox="1"/>
          <p:nvPr/>
        </p:nvSpPr>
        <p:spPr>
          <a:xfrm>
            <a:off x="3984904" y="3190576"/>
            <a:ext cx="576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43E94A89-4219-4333-A120-522847E66519}"/>
              </a:ext>
            </a:extLst>
          </p:cNvPr>
          <p:cNvSpPr txBox="1"/>
          <p:nvPr/>
        </p:nvSpPr>
        <p:spPr>
          <a:xfrm>
            <a:off x="3991243" y="3414224"/>
            <a:ext cx="576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136FB69-D47A-40EB-AD9B-EAFA7C276C75}"/>
              </a:ext>
            </a:extLst>
          </p:cNvPr>
          <p:cNvSpPr txBox="1"/>
          <p:nvPr/>
        </p:nvSpPr>
        <p:spPr>
          <a:xfrm>
            <a:off x="3690475" y="3628941"/>
            <a:ext cx="1129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 than đá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B0BD8A6A-71DF-4218-A2B8-4F969ED84A42}"/>
              </a:ext>
            </a:extLst>
          </p:cNvPr>
          <p:cNvSpPr txBox="1"/>
          <p:nvPr/>
        </p:nvSpPr>
        <p:spPr>
          <a:xfrm>
            <a:off x="3690475" y="3832971"/>
            <a:ext cx="1129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 than đá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7AE4DFA-9F9E-4FF8-AAFA-0C8E6B0F0CBC}"/>
              </a:ext>
            </a:extLst>
          </p:cNvPr>
          <p:cNvSpPr txBox="1"/>
          <p:nvPr/>
        </p:nvSpPr>
        <p:spPr>
          <a:xfrm>
            <a:off x="3698130" y="4092654"/>
            <a:ext cx="1129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cốc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2AA4DDE-19CC-48A9-9E4F-74559D638AD7}"/>
              </a:ext>
            </a:extLst>
          </p:cNvPr>
          <p:cNvSpPr txBox="1"/>
          <p:nvPr/>
        </p:nvSpPr>
        <p:spPr>
          <a:xfrm>
            <a:off x="3765857" y="4428585"/>
            <a:ext cx="856922" cy="1563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2701DE8-7E2A-4CF8-8E9D-5641E6CF7063}"/>
              </a:ext>
            </a:extLst>
          </p:cNvPr>
          <p:cNvSpPr txBox="1"/>
          <p:nvPr/>
        </p:nvSpPr>
        <p:spPr>
          <a:xfrm>
            <a:off x="3918044" y="4351723"/>
            <a:ext cx="9970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C4BC3EFC-5C76-4F79-B2CE-DEB100A3FCB4}"/>
              </a:ext>
            </a:extLst>
          </p:cNvPr>
          <p:cNvSpPr txBox="1"/>
          <p:nvPr/>
        </p:nvSpPr>
        <p:spPr>
          <a:xfrm>
            <a:off x="5336090" y="2500934"/>
            <a:ext cx="904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C0C33262-F41E-4030-BB07-E7AACDC60793}"/>
              </a:ext>
            </a:extLst>
          </p:cNvPr>
          <p:cNvSpPr txBox="1"/>
          <p:nvPr/>
        </p:nvSpPr>
        <p:spPr>
          <a:xfrm>
            <a:off x="5335593" y="2731151"/>
            <a:ext cx="1058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Zelkovas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CA12A31-0C94-4CFC-BF0B-57F78E7A9A7A}"/>
              </a:ext>
            </a:extLst>
          </p:cNvPr>
          <p:cNvSpPr txBox="1"/>
          <p:nvPr/>
        </p:nvSpPr>
        <p:spPr>
          <a:xfrm>
            <a:off x="5351278" y="2957606"/>
            <a:ext cx="904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ồi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0A505FBC-E7F3-401D-81F1-90EE6585CCEF}"/>
              </a:ext>
            </a:extLst>
          </p:cNvPr>
          <p:cNvSpPr txBox="1"/>
          <p:nvPr/>
        </p:nvSpPr>
        <p:spPr>
          <a:xfrm>
            <a:off x="5353678" y="3184061"/>
            <a:ext cx="904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Dẻ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0C161EB7-882D-4957-A46B-E9B4B446EE83}"/>
              </a:ext>
            </a:extLst>
          </p:cNvPr>
          <p:cNvSpPr txBox="1"/>
          <p:nvPr/>
        </p:nvSpPr>
        <p:spPr>
          <a:xfrm>
            <a:off x="5341681" y="3414360"/>
            <a:ext cx="904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1"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đỏ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964FA6F8-197E-46FE-A34D-EC6C9768BA2B}"/>
              </a:ext>
            </a:extLst>
          </p:cNvPr>
          <p:cNvSpPr txBox="1"/>
          <p:nvPr/>
        </p:nvSpPr>
        <p:spPr>
          <a:xfrm>
            <a:off x="5288522" y="3646915"/>
            <a:ext cx="1188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rụng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1BAE5636-A1AD-4F2A-BE16-6ED854FA42EC}"/>
              </a:ext>
            </a:extLst>
          </p:cNvPr>
          <p:cNvSpPr txBox="1"/>
          <p:nvPr/>
        </p:nvSpPr>
        <p:spPr>
          <a:xfrm>
            <a:off x="5335593" y="3862419"/>
            <a:ext cx="904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0A619211-5186-45D2-AE35-68B80FE0CD3C}"/>
              </a:ext>
            </a:extLst>
          </p:cNvPr>
          <p:cNvSpPr txBox="1"/>
          <p:nvPr/>
        </p:nvSpPr>
        <p:spPr>
          <a:xfrm>
            <a:off x="5307760" y="4130388"/>
            <a:ext cx="11292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973C913D-D5E3-43C4-BFF6-E43AC0558394}"/>
              </a:ext>
            </a:extLst>
          </p:cNvPr>
          <p:cNvSpPr txBox="1"/>
          <p:nvPr/>
        </p:nvSpPr>
        <p:spPr>
          <a:xfrm>
            <a:off x="5310084" y="4337193"/>
            <a:ext cx="1158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xuân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FF785C12-1D71-4C9E-ABCA-88034EE75AFE}"/>
              </a:ext>
            </a:extLst>
          </p:cNvPr>
          <p:cNvSpPr txBox="1"/>
          <p:nvPr/>
        </p:nvSpPr>
        <p:spPr>
          <a:xfrm>
            <a:off x="1486793" y="4940652"/>
            <a:ext cx="6420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ý)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, than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endParaRPr kumimoji="1" lang="ja-JP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738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86512" y="1115315"/>
            <a:ext cx="4191057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3459" y="1587765"/>
            <a:ext cx="4286250" cy="41211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122/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2412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Chất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lượng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・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khối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lượng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4C2FAD-D46E-41FB-8518-9CFB626806D8}"/>
              </a:ext>
            </a:extLst>
          </p:cNvPr>
          <p:cNvSpPr txBox="1"/>
          <p:nvPr/>
        </p:nvSpPr>
        <p:spPr>
          <a:xfrm>
            <a:off x="4706794" y="1707378"/>
            <a:ext cx="1209912" cy="2558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FE4BEC-A020-4069-BBC5-5B24C4C86483}"/>
              </a:ext>
            </a:extLst>
          </p:cNvPr>
          <p:cNvSpPr txBox="1"/>
          <p:nvPr/>
        </p:nvSpPr>
        <p:spPr>
          <a:xfrm>
            <a:off x="4069328" y="1689520"/>
            <a:ext cx="24480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>
                <a:latin typeface="Arial" panose="020B0604020202020204" pitchFamily="34" charset="0"/>
                <a:cs typeface="Arial" panose="020B0604020202020204" pitchFamily="34" charset="0"/>
              </a:rPr>
              <a:t>Công thức tính gần đúng khối lượng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828B2A-8F2F-4090-92A9-3ED83E19ECF6}"/>
              </a:ext>
            </a:extLst>
          </p:cNvPr>
          <p:cNvSpPr txBox="1"/>
          <p:nvPr/>
        </p:nvSpPr>
        <p:spPr>
          <a:xfrm>
            <a:off x="4086933" y="2204586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32F7F3B-7187-4A2C-83FE-DE2B9D53A38C}"/>
              </a:ext>
            </a:extLst>
          </p:cNvPr>
          <p:cNvSpPr txBox="1"/>
          <p:nvPr/>
        </p:nvSpPr>
        <p:spPr>
          <a:xfrm>
            <a:off x="4069327" y="2204586"/>
            <a:ext cx="24480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>
                <a:latin typeface="Arial" panose="020B0604020202020204" pitchFamily="34" charset="0"/>
                <a:cs typeface="Arial" panose="020B0604020202020204" pitchFamily="34" charset="0"/>
              </a:rPr>
              <a:t>Ngang x Dọc x Cao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00641D-A261-4F0D-9C21-ACDA20C8E4BF}"/>
              </a:ext>
            </a:extLst>
          </p:cNvPr>
          <p:cNvSpPr txBox="1"/>
          <p:nvPr/>
        </p:nvSpPr>
        <p:spPr>
          <a:xfrm>
            <a:off x="3859305" y="2081204"/>
            <a:ext cx="134146" cy="1746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884A71B-50E3-453F-B8CD-9C9D16AA82D1}"/>
              </a:ext>
            </a:extLst>
          </p:cNvPr>
          <p:cNvSpPr txBox="1"/>
          <p:nvPr/>
        </p:nvSpPr>
        <p:spPr>
          <a:xfrm>
            <a:off x="3778460" y="2098422"/>
            <a:ext cx="429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01292B-6A4D-47D9-A16A-AB0C384C8E24}"/>
              </a:ext>
            </a:extLst>
          </p:cNvPr>
          <p:cNvSpPr txBox="1"/>
          <p:nvPr/>
        </p:nvSpPr>
        <p:spPr>
          <a:xfrm>
            <a:off x="3386673" y="2441922"/>
            <a:ext cx="172315" cy="107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1D65E04-DD3F-4806-982D-0C199BBE759E}"/>
              </a:ext>
            </a:extLst>
          </p:cNvPr>
          <p:cNvSpPr txBox="1"/>
          <p:nvPr/>
        </p:nvSpPr>
        <p:spPr>
          <a:xfrm>
            <a:off x="3257839" y="2379167"/>
            <a:ext cx="429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998D7AA-98FF-4DDF-B59E-86324AD06178}"/>
              </a:ext>
            </a:extLst>
          </p:cNvPr>
          <p:cNvSpPr txBox="1"/>
          <p:nvPr/>
        </p:nvSpPr>
        <p:spPr>
          <a:xfrm>
            <a:off x="3802052" y="2325306"/>
            <a:ext cx="172315" cy="107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41C3EDF-ED56-40E8-841F-B38D22B0189A}"/>
              </a:ext>
            </a:extLst>
          </p:cNvPr>
          <p:cNvSpPr txBox="1"/>
          <p:nvPr/>
        </p:nvSpPr>
        <p:spPr>
          <a:xfrm>
            <a:off x="3678856" y="2271374"/>
            <a:ext cx="5347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CDBAA6-CE58-4552-9F73-881821B2E8F7}"/>
              </a:ext>
            </a:extLst>
          </p:cNvPr>
          <p:cNvSpPr txBox="1"/>
          <p:nvPr/>
        </p:nvSpPr>
        <p:spPr>
          <a:xfrm>
            <a:off x="3505789" y="2664521"/>
            <a:ext cx="164102" cy="92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3D84729-9CD7-4490-9EFF-0D9AC1CA6C08}"/>
              </a:ext>
            </a:extLst>
          </p:cNvPr>
          <p:cNvSpPr txBox="1"/>
          <p:nvPr/>
        </p:nvSpPr>
        <p:spPr>
          <a:xfrm>
            <a:off x="3233734" y="2533849"/>
            <a:ext cx="83559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kính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7813CC9-77D0-4AF5-B266-DF10A858E4AD}"/>
              </a:ext>
            </a:extLst>
          </p:cNvPr>
          <p:cNvSpPr txBox="1"/>
          <p:nvPr/>
        </p:nvSpPr>
        <p:spPr>
          <a:xfrm>
            <a:off x="3739297" y="2896613"/>
            <a:ext cx="181280" cy="1569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D50BDB5-037D-4382-8317-3747E6EF5953}"/>
              </a:ext>
            </a:extLst>
          </p:cNvPr>
          <p:cNvSpPr txBox="1"/>
          <p:nvPr/>
        </p:nvSpPr>
        <p:spPr>
          <a:xfrm>
            <a:off x="3640991" y="2857150"/>
            <a:ext cx="83559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Độ cao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865B77B-BB16-4353-911F-6F372C6E3EBE}"/>
              </a:ext>
            </a:extLst>
          </p:cNvPr>
          <p:cNvSpPr txBox="1"/>
          <p:nvPr/>
        </p:nvSpPr>
        <p:spPr>
          <a:xfrm>
            <a:off x="4227788" y="2850382"/>
            <a:ext cx="230866" cy="1569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C4361AF-F5E0-4110-B859-42B7EE9CD116}"/>
              </a:ext>
            </a:extLst>
          </p:cNvPr>
          <p:cNvSpPr txBox="1"/>
          <p:nvPr/>
        </p:nvSpPr>
        <p:spPr>
          <a:xfrm>
            <a:off x="4148443" y="2674016"/>
            <a:ext cx="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</a:t>
            </a:r>
          </a:p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9BAA49B-65AB-4302-94A6-50450CA8AC9C}"/>
              </a:ext>
            </a:extLst>
          </p:cNvPr>
          <p:cNvSpPr txBox="1"/>
          <p:nvPr/>
        </p:nvSpPr>
        <p:spPr>
          <a:xfrm>
            <a:off x="4667307" y="2816880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048898-1B4C-4965-BF48-7E58533A5798}"/>
              </a:ext>
            </a:extLst>
          </p:cNvPr>
          <p:cNvSpPr txBox="1"/>
          <p:nvPr/>
        </p:nvSpPr>
        <p:spPr>
          <a:xfrm>
            <a:off x="4611623" y="2718370"/>
            <a:ext cx="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Độ </a:t>
            </a:r>
          </a:p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671D00D-9F36-4D90-B7E4-34264D865218}"/>
              </a:ext>
            </a:extLst>
          </p:cNvPr>
          <p:cNvSpPr txBox="1"/>
          <p:nvPr/>
        </p:nvSpPr>
        <p:spPr>
          <a:xfrm>
            <a:off x="3502464" y="3241274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3D874FA-7CEE-4DB2-85DB-794509081FD0}"/>
              </a:ext>
            </a:extLst>
          </p:cNvPr>
          <p:cNvSpPr txBox="1"/>
          <p:nvPr/>
        </p:nvSpPr>
        <p:spPr>
          <a:xfrm>
            <a:off x="3251340" y="3188038"/>
            <a:ext cx="83559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kính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A8D458C-3D58-4C81-BC84-6D37826D0A5B}"/>
              </a:ext>
            </a:extLst>
          </p:cNvPr>
          <p:cNvSpPr txBox="1"/>
          <p:nvPr/>
        </p:nvSpPr>
        <p:spPr>
          <a:xfrm>
            <a:off x="3920577" y="3502374"/>
            <a:ext cx="120391" cy="1591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16B145D-26DE-4D5E-BA15-B94A91307A45}"/>
              </a:ext>
            </a:extLst>
          </p:cNvPr>
          <p:cNvSpPr txBox="1"/>
          <p:nvPr/>
        </p:nvSpPr>
        <p:spPr>
          <a:xfrm>
            <a:off x="3812007" y="3467229"/>
            <a:ext cx="364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</a:p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47F239D-A105-4A74-B475-DC242368249E}"/>
              </a:ext>
            </a:extLst>
          </p:cNvPr>
          <p:cNvSpPr txBox="1"/>
          <p:nvPr/>
        </p:nvSpPr>
        <p:spPr>
          <a:xfrm>
            <a:off x="4238863" y="3489442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4096538-2FFE-4A06-B318-8FFA740CDAE0}"/>
              </a:ext>
            </a:extLst>
          </p:cNvPr>
          <p:cNvSpPr txBox="1"/>
          <p:nvPr/>
        </p:nvSpPr>
        <p:spPr>
          <a:xfrm>
            <a:off x="4136205" y="3312729"/>
            <a:ext cx="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</a:t>
            </a:r>
          </a:p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C9F6530-9633-46CB-BEEB-4A0258EA93B1}"/>
              </a:ext>
            </a:extLst>
          </p:cNvPr>
          <p:cNvSpPr txBox="1"/>
          <p:nvPr/>
        </p:nvSpPr>
        <p:spPr>
          <a:xfrm>
            <a:off x="4662992" y="3434397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ABD2F58-7269-4519-9749-4E0941C5A49C}"/>
              </a:ext>
            </a:extLst>
          </p:cNvPr>
          <p:cNvSpPr txBox="1"/>
          <p:nvPr/>
        </p:nvSpPr>
        <p:spPr>
          <a:xfrm>
            <a:off x="4628904" y="3359550"/>
            <a:ext cx="364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</a:p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0EE417D-6C8B-4DDA-98F8-5657F886D685}"/>
              </a:ext>
            </a:extLst>
          </p:cNvPr>
          <p:cNvSpPr txBox="1"/>
          <p:nvPr/>
        </p:nvSpPr>
        <p:spPr>
          <a:xfrm>
            <a:off x="3793992" y="4052830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92CA3EA-D20C-45BC-83A6-0EAED656505D}"/>
              </a:ext>
            </a:extLst>
          </p:cNvPr>
          <p:cNvSpPr txBox="1"/>
          <p:nvPr/>
        </p:nvSpPr>
        <p:spPr>
          <a:xfrm>
            <a:off x="3675321" y="3973790"/>
            <a:ext cx="527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01388C-E1AF-4FE7-8F92-2D0DD130EB7B}"/>
              </a:ext>
            </a:extLst>
          </p:cNvPr>
          <p:cNvSpPr txBox="1"/>
          <p:nvPr/>
        </p:nvSpPr>
        <p:spPr>
          <a:xfrm>
            <a:off x="4242517" y="4015465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AE5031F-5848-40BB-8EAD-1D5E5F98C5FB}"/>
              </a:ext>
            </a:extLst>
          </p:cNvPr>
          <p:cNvSpPr txBox="1"/>
          <p:nvPr/>
        </p:nvSpPr>
        <p:spPr>
          <a:xfrm>
            <a:off x="4135120" y="3912109"/>
            <a:ext cx="536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3903DFC-7861-473B-B737-529980372FDE}"/>
              </a:ext>
            </a:extLst>
          </p:cNvPr>
          <p:cNvSpPr txBox="1"/>
          <p:nvPr/>
        </p:nvSpPr>
        <p:spPr>
          <a:xfrm flipH="1">
            <a:off x="3814479" y="4492852"/>
            <a:ext cx="143403" cy="1508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46A6628-3EC6-490C-BE11-224FBCDD745A}"/>
              </a:ext>
            </a:extLst>
          </p:cNvPr>
          <p:cNvSpPr txBox="1"/>
          <p:nvPr/>
        </p:nvSpPr>
        <p:spPr>
          <a:xfrm>
            <a:off x="3722482" y="4410229"/>
            <a:ext cx="470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Độ cao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779B5D8-EDD2-4D3C-B32C-FB6BA6445FC4}"/>
              </a:ext>
            </a:extLst>
          </p:cNvPr>
          <p:cNvSpPr txBox="1"/>
          <p:nvPr/>
        </p:nvSpPr>
        <p:spPr>
          <a:xfrm>
            <a:off x="3486884" y="4860104"/>
            <a:ext cx="16464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B0E84EA-2753-49F3-B8AA-2D3F5819D86E}"/>
              </a:ext>
            </a:extLst>
          </p:cNvPr>
          <p:cNvSpPr txBox="1"/>
          <p:nvPr/>
        </p:nvSpPr>
        <p:spPr>
          <a:xfrm>
            <a:off x="3233734" y="4880915"/>
            <a:ext cx="8939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kính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7F58DB5-A919-4A42-B915-DC71C6CC2E7B}"/>
              </a:ext>
            </a:extLst>
          </p:cNvPr>
          <p:cNvSpPr txBox="1"/>
          <p:nvPr/>
        </p:nvSpPr>
        <p:spPr>
          <a:xfrm>
            <a:off x="4229898" y="4645006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DCF8B3D-E24E-45EE-9726-B394570B7D43}"/>
              </a:ext>
            </a:extLst>
          </p:cNvPr>
          <p:cNvSpPr txBox="1"/>
          <p:nvPr/>
        </p:nvSpPr>
        <p:spPr>
          <a:xfrm>
            <a:off x="4176103" y="4542361"/>
            <a:ext cx="470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Độ cao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A4C9D1F-1083-42AC-89C6-81734D91FE33}"/>
              </a:ext>
            </a:extLst>
          </p:cNvPr>
          <p:cNvSpPr txBox="1"/>
          <p:nvPr/>
        </p:nvSpPr>
        <p:spPr>
          <a:xfrm>
            <a:off x="4780581" y="4636669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B6CEA4A-4395-440A-A1FA-2CCAA4E519DE}"/>
              </a:ext>
            </a:extLst>
          </p:cNvPr>
          <p:cNvSpPr txBox="1"/>
          <p:nvPr/>
        </p:nvSpPr>
        <p:spPr>
          <a:xfrm>
            <a:off x="4680008" y="4516488"/>
            <a:ext cx="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</a:t>
            </a:r>
          </a:p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3C8A2AA-8E66-40D1-9856-BA07A7D1A9DD}"/>
              </a:ext>
            </a:extLst>
          </p:cNvPr>
          <p:cNvSpPr txBox="1"/>
          <p:nvPr/>
        </p:nvSpPr>
        <p:spPr>
          <a:xfrm>
            <a:off x="5302513" y="4653118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D59F591-00F3-4119-9D92-0AB1A8CCB363}"/>
              </a:ext>
            </a:extLst>
          </p:cNvPr>
          <p:cNvSpPr txBox="1"/>
          <p:nvPr/>
        </p:nvSpPr>
        <p:spPr>
          <a:xfrm>
            <a:off x="5245284" y="4544996"/>
            <a:ext cx="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Độ </a:t>
            </a:r>
          </a:p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A09366D-B4AD-48D9-BE93-3DD658DBF5C3}"/>
              </a:ext>
            </a:extLst>
          </p:cNvPr>
          <p:cNvSpPr txBox="1"/>
          <p:nvPr/>
        </p:nvSpPr>
        <p:spPr>
          <a:xfrm>
            <a:off x="3697694" y="5178282"/>
            <a:ext cx="161611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C5D9C5B-DD90-422B-8C03-A69FEA3F6420}"/>
              </a:ext>
            </a:extLst>
          </p:cNvPr>
          <p:cNvSpPr txBox="1"/>
          <p:nvPr/>
        </p:nvSpPr>
        <p:spPr>
          <a:xfrm>
            <a:off x="3691202" y="5103068"/>
            <a:ext cx="470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Độ cao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EB099AC-0E9D-4D58-8403-E4A1CA6FBF5C}"/>
              </a:ext>
            </a:extLst>
          </p:cNvPr>
          <p:cNvSpPr txBox="1"/>
          <p:nvPr/>
        </p:nvSpPr>
        <p:spPr>
          <a:xfrm>
            <a:off x="3411820" y="5497359"/>
            <a:ext cx="165098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189C973-6696-44AA-9D27-F7D2FA03856C}"/>
              </a:ext>
            </a:extLst>
          </p:cNvPr>
          <p:cNvSpPr txBox="1"/>
          <p:nvPr/>
        </p:nvSpPr>
        <p:spPr>
          <a:xfrm>
            <a:off x="3284705" y="5519736"/>
            <a:ext cx="8062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ja-JP" alt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361F93B-D6BD-447E-B9B1-720031B97CA6}"/>
              </a:ext>
            </a:extLst>
          </p:cNvPr>
          <p:cNvSpPr txBox="1"/>
          <p:nvPr/>
        </p:nvSpPr>
        <p:spPr>
          <a:xfrm>
            <a:off x="4238863" y="5278829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3BBFD15-948E-4C27-8AE6-E17DE46EFB75}"/>
              </a:ext>
            </a:extLst>
          </p:cNvPr>
          <p:cNvSpPr txBox="1"/>
          <p:nvPr/>
        </p:nvSpPr>
        <p:spPr>
          <a:xfrm>
            <a:off x="4144085" y="5149889"/>
            <a:ext cx="571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</a:t>
            </a:r>
          </a:p>
          <a:p>
            <a:r>
              <a:rPr kumimoji="1" lang="en-US" altLang="ja-JP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6E4E62B-7D6E-4F85-B323-D219C42490D8}"/>
              </a:ext>
            </a:extLst>
          </p:cNvPr>
          <p:cNvSpPr txBox="1"/>
          <p:nvPr/>
        </p:nvSpPr>
        <p:spPr>
          <a:xfrm>
            <a:off x="4654233" y="5287869"/>
            <a:ext cx="208716" cy="1720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D887667-6B0E-48BA-973B-3A5673A21EFE}"/>
              </a:ext>
            </a:extLst>
          </p:cNvPr>
          <p:cNvSpPr txBox="1"/>
          <p:nvPr/>
        </p:nvSpPr>
        <p:spPr>
          <a:xfrm>
            <a:off x="4611623" y="5181543"/>
            <a:ext cx="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Độ </a:t>
            </a:r>
          </a:p>
          <a:p>
            <a:r>
              <a:rPr kumimoji="1"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23F45A9-4C86-4378-B928-0A67EA16108D}"/>
              </a:ext>
            </a:extLst>
          </p:cNvPr>
          <p:cNvSpPr txBox="1"/>
          <p:nvPr/>
        </p:nvSpPr>
        <p:spPr>
          <a:xfrm>
            <a:off x="2612484" y="1650175"/>
            <a:ext cx="1165975" cy="1176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F56EBEA-CEE8-48C0-BA5C-27F831CFA108}"/>
              </a:ext>
            </a:extLst>
          </p:cNvPr>
          <p:cNvSpPr txBox="1"/>
          <p:nvPr/>
        </p:nvSpPr>
        <p:spPr>
          <a:xfrm>
            <a:off x="2590370" y="1595828"/>
            <a:ext cx="24480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>
                <a:latin typeface="Arial" panose="020B0604020202020204" pitchFamily="34" charset="0"/>
                <a:cs typeface="Arial" panose="020B0604020202020204" pitchFamily="34" charset="0"/>
              </a:rPr>
              <a:t>Hình thái vật thể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60B8CF8-96CC-4B83-BF4F-B4E15037F3D4}"/>
              </a:ext>
            </a:extLst>
          </p:cNvPr>
          <p:cNvSpPr txBox="1"/>
          <p:nvPr/>
        </p:nvSpPr>
        <p:spPr>
          <a:xfrm>
            <a:off x="2446402" y="1835324"/>
            <a:ext cx="679116" cy="1934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237DE3D-575A-483A-AC65-29B319824F7B}"/>
              </a:ext>
            </a:extLst>
          </p:cNvPr>
          <p:cNvSpPr txBox="1"/>
          <p:nvPr/>
        </p:nvSpPr>
        <p:spPr>
          <a:xfrm>
            <a:off x="2451608" y="1803228"/>
            <a:ext cx="8062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>
                <a:latin typeface="Arial" panose="020B0604020202020204" pitchFamily="34" charset="0"/>
                <a:cs typeface="Arial" panose="020B0604020202020204" pitchFamily="34" charset="0"/>
              </a:rPr>
              <a:t>Tên gọi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8FAD6891-E601-41B0-B6FC-BAB43A829490}"/>
              </a:ext>
            </a:extLst>
          </p:cNvPr>
          <p:cNvSpPr txBox="1"/>
          <p:nvPr/>
        </p:nvSpPr>
        <p:spPr>
          <a:xfrm>
            <a:off x="3263697" y="1869048"/>
            <a:ext cx="730046" cy="1279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27219C0-4AC2-4609-9A0D-EE0CE0308FC1}"/>
              </a:ext>
            </a:extLst>
          </p:cNvPr>
          <p:cNvSpPr txBox="1"/>
          <p:nvPr/>
        </p:nvSpPr>
        <p:spPr>
          <a:xfrm>
            <a:off x="3275740" y="1794772"/>
            <a:ext cx="8062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hình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CE26E73-2F6C-4652-85B3-6912104DFBE7}"/>
              </a:ext>
            </a:extLst>
          </p:cNvPr>
          <p:cNvSpPr txBox="1"/>
          <p:nvPr/>
        </p:nvSpPr>
        <p:spPr>
          <a:xfrm>
            <a:off x="2438473" y="2219520"/>
            <a:ext cx="687045" cy="1934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EF5B9C7-E99C-4BEA-915D-9A3BB6D983B4}"/>
              </a:ext>
            </a:extLst>
          </p:cNvPr>
          <p:cNvSpPr txBox="1"/>
          <p:nvPr/>
        </p:nvSpPr>
        <p:spPr>
          <a:xfrm>
            <a:off x="2455518" y="2079372"/>
            <a:ext cx="806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lập phương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87E99A4-0BE3-4F06-9EAE-D0605E4BE435}"/>
              </a:ext>
            </a:extLst>
          </p:cNvPr>
          <p:cNvSpPr txBox="1"/>
          <p:nvPr/>
        </p:nvSpPr>
        <p:spPr>
          <a:xfrm>
            <a:off x="2446402" y="2814365"/>
            <a:ext cx="683160" cy="1929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3F35311-1333-41B4-8625-50406DB71909}"/>
              </a:ext>
            </a:extLst>
          </p:cNvPr>
          <p:cNvSpPr txBox="1"/>
          <p:nvPr/>
        </p:nvSpPr>
        <p:spPr>
          <a:xfrm>
            <a:off x="2446402" y="2813981"/>
            <a:ext cx="8062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 tròn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0037649-F1FD-4CB6-8DA5-2F43700CFA0F}"/>
              </a:ext>
            </a:extLst>
          </p:cNvPr>
          <p:cNvSpPr txBox="1"/>
          <p:nvPr/>
        </p:nvSpPr>
        <p:spPr>
          <a:xfrm>
            <a:off x="2462499" y="3466265"/>
            <a:ext cx="698043" cy="1440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06548CB7-4633-4750-86DA-280969A897A2}"/>
              </a:ext>
            </a:extLst>
          </p:cNvPr>
          <p:cNvSpPr txBox="1"/>
          <p:nvPr/>
        </p:nvSpPr>
        <p:spPr>
          <a:xfrm>
            <a:off x="2400306" y="3444670"/>
            <a:ext cx="8062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>
                <a:latin typeface="Arial" panose="020B0604020202020204" pitchFamily="34" charset="0"/>
                <a:cs typeface="Arial" panose="020B0604020202020204" pitchFamily="34" charset="0"/>
              </a:rPr>
              <a:t>Đĩa    tròn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2C6F3A6-0B0D-47CA-84CE-C5B7A6641B1B}"/>
              </a:ext>
            </a:extLst>
          </p:cNvPr>
          <p:cNvSpPr txBox="1"/>
          <p:nvPr/>
        </p:nvSpPr>
        <p:spPr>
          <a:xfrm>
            <a:off x="2428652" y="4011170"/>
            <a:ext cx="610384" cy="1763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875CA80B-9740-45AF-A52A-5FEF8C6962EC}"/>
              </a:ext>
            </a:extLst>
          </p:cNvPr>
          <p:cNvSpPr txBox="1"/>
          <p:nvPr/>
        </p:nvSpPr>
        <p:spPr>
          <a:xfrm>
            <a:off x="2568877" y="4018615"/>
            <a:ext cx="8062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588D7406-2BE8-4B50-8123-84BF77A311A9}"/>
              </a:ext>
            </a:extLst>
          </p:cNvPr>
          <p:cNvSpPr txBox="1"/>
          <p:nvPr/>
        </p:nvSpPr>
        <p:spPr>
          <a:xfrm>
            <a:off x="2405123" y="4639815"/>
            <a:ext cx="720395" cy="1667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FC7A0F9-3D9E-4035-A254-27A69E29FA29}"/>
              </a:ext>
            </a:extLst>
          </p:cNvPr>
          <p:cNvSpPr txBox="1"/>
          <p:nvPr/>
        </p:nvSpPr>
        <p:spPr>
          <a:xfrm>
            <a:off x="2344744" y="4607177"/>
            <a:ext cx="9059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>
                <a:latin typeface="Arial" panose="020B0604020202020204" pitchFamily="34" charset="0"/>
                <a:cs typeface="Arial" panose="020B0604020202020204" pitchFamily="34" charset="0"/>
              </a:rPr>
              <a:t>Cầu khuyết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D3042022-6BD8-453E-8720-7085ABA2B3F5}"/>
              </a:ext>
            </a:extLst>
          </p:cNvPr>
          <p:cNvSpPr txBox="1"/>
          <p:nvPr/>
        </p:nvSpPr>
        <p:spPr>
          <a:xfrm>
            <a:off x="2406891" y="5291913"/>
            <a:ext cx="753652" cy="1408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034C9A09-1D85-4AC5-B73C-880F000DE323}"/>
              </a:ext>
            </a:extLst>
          </p:cNvPr>
          <p:cNvSpPr txBox="1"/>
          <p:nvPr/>
        </p:nvSpPr>
        <p:spPr>
          <a:xfrm>
            <a:off x="2393748" y="5136328"/>
            <a:ext cx="806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hình nón</a:t>
            </a:r>
            <a:endParaRPr kumimoji="1" lang="ja-JP" alt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01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108975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17800" y="1934845"/>
            <a:ext cx="3708400" cy="29883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124/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Trọng tâm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10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17419" y="6136748"/>
            <a:ext cx="3597858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03947" y="6429962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37094" y="79369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Ổn định của vật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546DA895-ED27-47D0-B3EB-644F302D2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13469" y="753573"/>
            <a:ext cx="6667743" cy="5350854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7FE140D-1212-4FBB-BAAE-042395DB0A7A}"/>
              </a:ext>
            </a:extLst>
          </p:cNvPr>
          <p:cNvSpPr txBox="1"/>
          <p:nvPr/>
        </p:nvSpPr>
        <p:spPr>
          <a:xfrm>
            <a:off x="4327178" y="5814312"/>
            <a:ext cx="1584095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687683D-D133-419D-B174-BCBCD3D2989A}"/>
              </a:ext>
            </a:extLst>
          </p:cNvPr>
          <p:cNvSpPr txBox="1"/>
          <p:nvPr/>
        </p:nvSpPr>
        <p:spPr>
          <a:xfrm>
            <a:off x="4018078" y="5748294"/>
            <a:ext cx="23112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(Ro)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41F29E3-8DD6-4F95-80A3-19BE2613565A}"/>
              </a:ext>
            </a:extLst>
          </p:cNvPr>
          <p:cNvSpPr txBox="1"/>
          <p:nvPr/>
        </p:nvSpPr>
        <p:spPr>
          <a:xfrm>
            <a:off x="6015277" y="1766552"/>
            <a:ext cx="859963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4D3A5C7-1AD9-43C4-AC83-5A8374B51E48}"/>
              </a:ext>
            </a:extLst>
          </p:cNvPr>
          <p:cNvSpPr txBox="1"/>
          <p:nvPr/>
        </p:nvSpPr>
        <p:spPr>
          <a:xfrm>
            <a:off x="7083371" y="1766552"/>
            <a:ext cx="859963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82B1B23-7A39-485A-BD26-E467B48EBB8C}"/>
              </a:ext>
            </a:extLst>
          </p:cNvPr>
          <p:cNvSpPr txBox="1"/>
          <p:nvPr/>
        </p:nvSpPr>
        <p:spPr>
          <a:xfrm>
            <a:off x="6958399" y="1765932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F88F7A0-EAED-419D-A6E2-A573DF7008FD}"/>
              </a:ext>
            </a:extLst>
          </p:cNvPr>
          <p:cNvSpPr txBox="1"/>
          <p:nvPr/>
        </p:nvSpPr>
        <p:spPr>
          <a:xfrm>
            <a:off x="6517562" y="4056918"/>
            <a:ext cx="859963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7D93903-9BF3-4FBD-8AE6-28475D0B1AA9}"/>
              </a:ext>
            </a:extLst>
          </p:cNvPr>
          <p:cNvSpPr txBox="1"/>
          <p:nvPr/>
        </p:nvSpPr>
        <p:spPr>
          <a:xfrm>
            <a:off x="5433603" y="4075483"/>
            <a:ext cx="859963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B221282-D405-45D0-A4F8-2CF7A6A29EF9}"/>
              </a:ext>
            </a:extLst>
          </p:cNvPr>
          <p:cNvSpPr txBox="1"/>
          <p:nvPr/>
        </p:nvSpPr>
        <p:spPr>
          <a:xfrm>
            <a:off x="4403473" y="3367497"/>
            <a:ext cx="1584095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BC29898-27F3-4BEF-A0E5-9061CC5CC0AD}"/>
              </a:ext>
            </a:extLst>
          </p:cNvPr>
          <p:cNvSpPr txBox="1"/>
          <p:nvPr/>
        </p:nvSpPr>
        <p:spPr>
          <a:xfrm rot="5400000">
            <a:off x="5235846" y="4788826"/>
            <a:ext cx="64355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7F54B23-7B6E-42FB-B5CF-074266DE71DE}"/>
              </a:ext>
            </a:extLst>
          </p:cNvPr>
          <p:cNvSpPr txBox="1"/>
          <p:nvPr/>
        </p:nvSpPr>
        <p:spPr>
          <a:xfrm rot="5400000">
            <a:off x="5481774" y="4780230"/>
            <a:ext cx="64355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000DD70-3A0F-439E-99FA-050EB572CA0C}"/>
              </a:ext>
            </a:extLst>
          </p:cNvPr>
          <p:cNvSpPr txBox="1"/>
          <p:nvPr/>
        </p:nvSpPr>
        <p:spPr>
          <a:xfrm rot="5400000">
            <a:off x="6916723" y="5032394"/>
            <a:ext cx="64355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8CB78BB-8377-4FC3-9BED-27410280A278}"/>
              </a:ext>
            </a:extLst>
          </p:cNvPr>
          <p:cNvSpPr txBox="1"/>
          <p:nvPr/>
        </p:nvSpPr>
        <p:spPr>
          <a:xfrm rot="5400000">
            <a:off x="7125198" y="2277532"/>
            <a:ext cx="64355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BF4D966C-35DB-47A8-AB80-9B186474787F}"/>
              </a:ext>
            </a:extLst>
          </p:cNvPr>
          <p:cNvSpPr txBox="1"/>
          <p:nvPr/>
        </p:nvSpPr>
        <p:spPr>
          <a:xfrm rot="5400000">
            <a:off x="5235846" y="2614338"/>
            <a:ext cx="64355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6441AAB-75FB-4989-AFDD-A08893C5C03B}"/>
              </a:ext>
            </a:extLst>
          </p:cNvPr>
          <p:cNvSpPr txBox="1"/>
          <p:nvPr/>
        </p:nvSpPr>
        <p:spPr>
          <a:xfrm rot="5400000">
            <a:off x="5488610" y="2693279"/>
            <a:ext cx="64355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F809947B-AD18-46A0-BB27-14CD1725A173}"/>
              </a:ext>
            </a:extLst>
          </p:cNvPr>
          <p:cNvSpPr txBox="1"/>
          <p:nvPr/>
        </p:nvSpPr>
        <p:spPr>
          <a:xfrm>
            <a:off x="4180214" y="3392086"/>
            <a:ext cx="15840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(i)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E6C1A7C-F12F-44F2-B055-C4356090D773}"/>
              </a:ext>
            </a:extLst>
          </p:cNvPr>
          <p:cNvSpPr txBox="1"/>
          <p:nvPr/>
        </p:nvSpPr>
        <p:spPr>
          <a:xfrm>
            <a:off x="5448313" y="4782438"/>
            <a:ext cx="5386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EC1474C-618B-49C4-9E2C-F9C9F08107F2}"/>
              </a:ext>
            </a:extLst>
          </p:cNvPr>
          <p:cNvSpPr txBox="1"/>
          <p:nvPr/>
        </p:nvSpPr>
        <p:spPr>
          <a:xfrm>
            <a:off x="5254746" y="2623290"/>
            <a:ext cx="592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808B085-46AF-4D35-B412-9E652D13024C}"/>
              </a:ext>
            </a:extLst>
          </p:cNvPr>
          <p:cNvSpPr txBox="1"/>
          <p:nvPr/>
        </p:nvSpPr>
        <p:spPr>
          <a:xfrm>
            <a:off x="5518713" y="2819010"/>
            <a:ext cx="904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0EE7F46-FD3F-42C8-982E-7455122709CD}"/>
              </a:ext>
            </a:extLst>
          </p:cNvPr>
          <p:cNvSpPr txBox="1"/>
          <p:nvPr/>
        </p:nvSpPr>
        <p:spPr>
          <a:xfrm rot="5400000">
            <a:off x="6713936" y="2499757"/>
            <a:ext cx="159964" cy="172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3636F730-8F67-410C-B5A0-EEC6D5B93C26}"/>
              </a:ext>
            </a:extLst>
          </p:cNvPr>
          <p:cNvSpPr txBox="1"/>
          <p:nvPr/>
        </p:nvSpPr>
        <p:spPr>
          <a:xfrm>
            <a:off x="6599779" y="2445600"/>
            <a:ext cx="3578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58F117CD-BBD1-48DD-9D2E-1F42A6AFEB9E}"/>
              </a:ext>
            </a:extLst>
          </p:cNvPr>
          <p:cNvSpPr txBox="1"/>
          <p:nvPr/>
        </p:nvSpPr>
        <p:spPr>
          <a:xfrm>
            <a:off x="7229356" y="2417442"/>
            <a:ext cx="9390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82458830-8D85-4EC9-97E5-9CBB15D1DEDA}"/>
              </a:ext>
            </a:extLst>
          </p:cNvPr>
          <p:cNvSpPr txBox="1"/>
          <p:nvPr/>
        </p:nvSpPr>
        <p:spPr>
          <a:xfrm>
            <a:off x="6435665" y="4660368"/>
            <a:ext cx="214518" cy="2441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EF2540F-CD9E-450E-843B-644AFB025984}"/>
              </a:ext>
            </a:extLst>
          </p:cNvPr>
          <p:cNvSpPr txBox="1"/>
          <p:nvPr/>
        </p:nvSpPr>
        <p:spPr>
          <a:xfrm>
            <a:off x="6317295" y="4684373"/>
            <a:ext cx="5045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1"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ỏ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880D6A2-D01B-4954-A702-8A5958F24974}"/>
              </a:ext>
            </a:extLst>
          </p:cNvPr>
          <p:cNvSpPr txBox="1"/>
          <p:nvPr/>
        </p:nvSpPr>
        <p:spPr>
          <a:xfrm>
            <a:off x="6899578" y="4818339"/>
            <a:ext cx="10846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B87454D-0388-4272-BAFC-E58D127BCBF0}"/>
              </a:ext>
            </a:extLst>
          </p:cNvPr>
          <p:cNvSpPr txBox="1"/>
          <p:nvPr/>
        </p:nvSpPr>
        <p:spPr>
          <a:xfrm>
            <a:off x="5720111" y="1810819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9486072-455E-4BE2-A0B3-7A000DFFF9E5}"/>
              </a:ext>
            </a:extLst>
          </p:cNvPr>
          <p:cNvSpPr txBox="1"/>
          <p:nvPr/>
        </p:nvSpPr>
        <p:spPr>
          <a:xfrm>
            <a:off x="6522793" y="4043136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té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nhào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318E8CB-9C2B-4061-A266-7508D48BF95D}"/>
              </a:ext>
            </a:extLst>
          </p:cNvPr>
          <p:cNvSpPr txBox="1"/>
          <p:nvPr/>
        </p:nvSpPr>
        <p:spPr>
          <a:xfrm>
            <a:off x="5284174" y="4034954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473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Chương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3</a:t>
            </a:r>
            <a:r>
              <a:rPr lang="ja-JP" altLang="en-US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Vận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động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của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vật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thể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93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01796" y="5971251"/>
            <a:ext cx="5774248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20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40138" y="1278156"/>
            <a:ext cx="4085590" cy="455422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 sát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226ADA-58F6-412E-B365-8E185B1CE59F}"/>
              </a:ext>
            </a:extLst>
          </p:cNvPr>
          <p:cNvSpPr txBox="1"/>
          <p:nvPr/>
        </p:nvSpPr>
        <p:spPr>
          <a:xfrm rot="5400000">
            <a:off x="2149654" y="3945750"/>
            <a:ext cx="1005856" cy="2248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24452E-5696-4A8A-9E4F-256B02CAE9FC}"/>
              </a:ext>
            </a:extLst>
          </p:cNvPr>
          <p:cNvSpPr txBox="1"/>
          <p:nvPr/>
        </p:nvSpPr>
        <p:spPr>
          <a:xfrm>
            <a:off x="2472406" y="3735028"/>
            <a:ext cx="585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37056-8BE8-4F9B-B347-96B9298E2374}"/>
              </a:ext>
            </a:extLst>
          </p:cNvPr>
          <p:cNvSpPr txBox="1"/>
          <p:nvPr/>
        </p:nvSpPr>
        <p:spPr>
          <a:xfrm rot="5400000">
            <a:off x="3578818" y="4318494"/>
            <a:ext cx="684619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3F19759-2FB4-4653-910C-0B4348806D18}"/>
              </a:ext>
            </a:extLst>
          </p:cNvPr>
          <p:cNvSpPr txBox="1"/>
          <p:nvPr/>
        </p:nvSpPr>
        <p:spPr>
          <a:xfrm>
            <a:off x="3717123" y="4229916"/>
            <a:ext cx="4080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E37023-3BF9-4979-ADAF-0B3FE0DF4BAC}"/>
              </a:ext>
            </a:extLst>
          </p:cNvPr>
          <p:cNvSpPr txBox="1"/>
          <p:nvPr/>
        </p:nvSpPr>
        <p:spPr>
          <a:xfrm rot="5400000">
            <a:off x="3840588" y="4337321"/>
            <a:ext cx="683247" cy="1920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D850A9-C1D5-44BD-86CD-1B63500827C1}"/>
              </a:ext>
            </a:extLst>
          </p:cNvPr>
          <p:cNvSpPr txBox="1"/>
          <p:nvPr/>
        </p:nvSpPr>
        <p:spPr>
          <a:xfrm>
            <a:off x="3986758" y="4027416"/>
            <a:ext cx="5852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0603902-6ACC-46D1-B3F6-FCF980353C25}"/>
              </a:ext>
            </a:extLst>
          </p:cNvPr>
          <p:cNvSpPr txBox="1"/>
          <p:nvPr/>
        </p:nvSpPr>
        <p:spPr>
          <a:xfrm rot="5400000">
            <a:off x="4772568" y="4345599"/>
            <a:ext cx="684619" cy="1920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7519691-EE9C-468D-8D1E-5B2FC781E338}"/>
              </a:ext>
            </a:extLst>
          </p:cNvPr>
          <p:cNvSpPr txBox="1"/>
          <p:nvPr/>
        </p:nvSpPr>
        <p:spPr>
          <a:xfrm>
            <a:off x="4902309" y="4234658"/>
            <a:ext cx="54287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87BB82C-E332-40F5-8E30-8FC0ED41B611}"/>
              </a:ext>
            </a:extLst>
          </p:cNvPr>
          <p:cNvSpPr txBox="1"/>
          <p:nvPr/>
        </p:nvSpPr>
        <p:spPr>
          <a:xfrm rot="5400000">
            <a:off x="5072179" y="4272698"/>
            <a:ext cx="553998" cy="1920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B74127-450A-425E-80EB-0D0B5D66601C}"/>
              </a:ext>
            </a:extLst>
          </p:cNvPr>
          <p:cNvSpPr txBox="1"/>
          <p:nvPr/>
        </p:nvSpPr>
        <p:spPr>
          <a:xfrm>
            <a:off x="5208137" y="4005213"/>
            <a:ext cx="7618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ED3FA33-4151-4AF5-93EF-074DC159774C}"/>
              </a:ext>
            </a:extLst>
          </p:cNvPr>
          <p:cNvSpPr txBox="1"/>
          <p:nvPr/>
        </p:nvSpPr>
        <p:spPr>
          <a:xfrm>
            <a:off x="2556229" y="5405263"/>
            <a:ext cx="1721989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BE2077A-A066-4614-A614-C1042729689F}"/>
              </a:ext>
            </a:extLst>
          </p:cNvPr>
          <p:cNvSpPr txBox="1"/>
          <p:nvPr/>
        </p:nvSpPr>
        <p:spPr>
          <a:xfrm>
            <a:off x="2772409" y="5369442"/>
            <a:ext cx="16304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8055751-B68F-492C-9720-4EA0C2415B98}"/>
              </a:ext>
            </a:extLst>
          </p:cNvPr>
          <p:cNvSpPr txBox="1"/>
          <p:nvPr/>
        </p:nvSpPr>
        <p:spPr>
          <a:xfrm>
            <a:off x="4446283" y="5404490"/>
            <a:ext cx="1523708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68BDC42-9790-443A-8192-C887A25349DE}"/>
              </a:ext>
            </a:extLst>
          </p:cNvPr>
          <p:cNvSpPr txBox="1"/>
          <p:nvPr/>
        </p:nvSpPr>
        <p:spPr>
          <a:xfrm>
            <a:off x="4364974" y="5369442"/>
            <a:ext cx="18375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EF2E945-9191-4EFE-8499-A787357EC8E9}"/>
              </a:ext>
            </a:extLst>
          </p:cNvPr>
          <p:cNvSpPr txBox="1"/>
          <p:nvPr/>
        </p:nvSpPr>
        <p:spPr>
          <a:xfrm>
            <a:off x="5310904" y="5138432"/>
            <a:ext cx="1457449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6BDFC9B-744C-48E2-8927-59881DF00C01}"/>
              </a:ext>
            </a:extLst>
          </p:cNvPr>
          <p:cNvSpPr txBox="1"/>
          <p:nvPr/>
        </p:nvSpPr>
        <p:spPr>
          <a:xfrm>
            <a:off x="5208137" y="5110813"/>
            <a:ext cx="1988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162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Phần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5 </a:t>
            </a:r>
            <a:r>
              <a:rPr lang="vi-VN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Pháp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lệnh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liên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quan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962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04893" y="4714501"/>
            <a:ext cx="6238714" cy="102188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xúc,v.v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khảo)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Pháp lệnh liên quan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118" y="1237652"/>
            <a:ext cx="5583286" cy="34298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E6C378-591E-431F-B961-1CB3FCA79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111" y="1856360"/>
            <a:ext cx="259137" cy="14871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EE8F435-9163-41D0-ADF4-D41D86D9E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787" y="2237216"/>
            <a:ext cx="411787" cy="20562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440D3E-ECD6-4ED4-8CF1-263A2ADF0954}"/>
              </a:ext>
            </a:extLst>
          </p:cNvPr>
          <p:cNvSpPr txBox="1"/>
          <p:nvPr/>
        </p:nvSpPr>
        <p:spPr>
          <a:xfrm>
            <a:off x="2622764" y="2237216"/>
            <a:ext cx="8510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Nghị định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FC62F7A-45A7-4514-95F5-A5109EA8D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280" y="2593733"/>
            <a:ext cx="358294" cy="29111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75A752-405C-46DF-A50E-9D12866C6865}"/>
              </a:ext>
            </a:extLst>
          </p:cNvPr>
          <p:cNvSpPr txBox="1"/>
          <p:nvPr/>
        </p:nvSpPr>
        <p:spPr>
          <a:xfrm>
            <a:off x="2622764" y="2593733"/>
            <a:ext cx="8510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Thông tư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CC1DADA-A763-4D2A-8191-5FCCCAADD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807" y="1644407"/>
            <a:ext cx="1588154" cy="29527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46488B9-92D2-4589-A43D-DB0B73866F91}"/>
              </a:ext>
            </a:extLst>
          </p:cNvPr>
          <p:cNvSpPr txBox="1"/>
          <p:nvPr/>
        </p:nvSpPr>
        <p:spPr>
          <a:xfrm>
            <a:off x="4070112" y="1572265"/>
            <a:ext cx="15086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Luật an toàn vệ sinh</a:t>
            </a:r>
          </a:p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 lao động (luật an vệ)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306DE08-76F2-434B-90B0-23114D185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691" y="2094809"/>
            <a:ext cx="1954859" cy="26059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C3F032-99E5-42BA-BC28-6A91442C1DCE}"/>
              </a:ext>
            </a:extLst>
          </p:cNvPr>
          <p:cNvSpPr txBox="1"/>
          <p:nvPr/>
        </p:nvSpPr>
        <p:spPr>
          <a:xfrm>
            <a:off x="4383172" y="2041795"/>
            <a:ext cx="1954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Lệnh thi hành luật an toàn </a:t>
            </a:r>
          </a:p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vệ sinh lao động (lệnh an vệ)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5ED0679-44DD-4C43-8B8B-EAE49EFEA9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4250" y="2580338"/>
            <a:ext cx="1954859" cy="280389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F4B3696-56CD-4D06-BE14-1B1CB2013B4E}"/>
              </a:ext>
            </a:extLst>
          </p:cNvPr>
          <p:cNvSpPr txBox="1"/>
          <p:nvPr/>
        </p:nvSpPr>
        <p:spPr>
          <a:xfrm>
            <a:off x="4728884" y="2521163"/>
            <a:ext cx="1954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Qui tắc thi hành luật an toàn </a:t>
            </a:r>
          </a:p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vệ sinh lao động (Tắc an vệ)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E3D5B5E-B519-4316-84B2-E1792AA9E1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3088" y="3089441"/>
            <a:ext cx="1404380" cy="19709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879557-4FD4-43D0-AAD5-1FC7E955D2EB}"/>
              </a:ext>
            </a:extLst>
          </p:cNvPr>
          <p:cNvSpPr txBox="1"/>
          <p:nvPr/>
        </p:nvSpPr>
        <p:spPr>
          <a:xfrm>
            <a:off x="4908600" y="2974256"/>
            <a:ext cx="1954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xúc,v.v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1" lang="ja-JP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D9067F2-91CF-49EA-AFA3-9BFF7296AC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3088" y="3578247"/>
            <a:ext cx="2205037" cy="295275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00F8927-1C60-49E0-B1FF-272DE9887620}"/>
              </a:ext>
            </a:extLst>
          </p:cNvPr>
          <p:cNvSpPr txBox="1"/>
          <p:nvPr/>
        </p:nvSpPr>
        <p:spPr>
          <a:xfrm>
            <a:off x="4908601" y="3564071"/>
            <a:ext cx="1954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xúc,v.v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1" lang="ja-JP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3881455-38DB-42FB-8AA5-E7708A8C5C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6193" y="4215996"/>
            <a:ext cx="1351837" cy="229260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1845A4-2178-4BE0-85F5-D7F4920614EC}"/>
              </a:ext>
            </a:extLst>
          </p:cNvPr>
          <p:cNvSpPr txBox="1"/>
          <p:nvPr/>
        </p:nvSpPr>
        <p:spPr>
          <a:xfrm>
            <a:off x="4908601" y="4162000"/>
            <a:ext cx="1508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trình giáo dục đặc </a:t>
            </a:r>
          </a:p>
          <a:p>
            <a:r>
              <a:rPr lang="en-US" altLang="ja-JP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 về an toàn vệ sinh</a:t>
            </a:r>
            <a:endParaRPr kumimoji="1" lang="ja-JP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595EBC2-C0FF-42C7-9394-49153A72FA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8449" y="3429000"/>
            <a:ext cx="1095375" cy="514350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5983A13-BE28-4F87-9650-213F83A64969}"/>
              </a:ext>
            </a:extLst>
          </p:cNvPr>
          <p:cNvSpPr txBox="1"/>
          <p:nvPr/>
        </p:nvSpPr>
        <p:spPr>
          <a:xfrm>
            <a:off x="2227883" y="3546564"/>
            <a:ext cx="16408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báo chung,</a:t>
            </a:r>
          </a:p>
          <a:p>
            <a:r>
              <a:rPr lang="en-US" altLang="ja-JP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cáo thị</a:t>
            </a:r>
            <a:endParaRPr kumimoji="1" lang="ja-JP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EE3D14B0-9045-42A3-8961-D188952F6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146" y="1900867"/>
            <a:ext cx="259137" cy="148713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75293D10-68E7-4CBA-AB22-02725663D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472" y="1855974"/>
            <a:ext cx="259137" cy="14871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0847C1E2-8B97-4D15-A0F3-55BC8A4F4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434" y="1900867"/>
            <a:ext cx="259137" cy="148713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EEBCFBA-B881-4C97-908E-F5BDAFDAA081}"/>
              </a:ext>
            </a:extLst>
          </p:cNvPr>
          <p:cNvSpPr txBox="1"/>
          <p:nvPr/>
        </p:nvSpPr>
        <p:spPr>
          <a:xfrm>
            <a:off x="2760237" y="1739627"/>
            <a:ext cx="609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Pháp </a:t>
            </a:r>
          </a:p>
          <a:p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656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Phần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6</a:t>
            </a:r>
            <a:r>
              <a:rPr lang="zh-TW" altLang="en-US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Các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trường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hợp</a:t>
            </a:r>
            <a:r>
              <a:rPr lang="en-US" altLang="zh-TW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tai </a:t>
            </a:r>
            <a:r>
              <a:rPr lang="en-US" altLang="zh-TW" sz="32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nạn</a:t>
            </a:r>
            <a:endParaRPr kumimoji="1" lang="ja-JP" altLang="en-US" sz="32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3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840394" y="740130"/>
            <a:ext cx="449580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1-2 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chủng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5391" y="4478370"/>
            <a:ext cx="312486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1-6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Ⅱ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51652" y="2024449"/>
            <a:ext cx="3645052" cy="19748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8 - 9 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5391" y="145327"/>
            <a:ext cx="8453889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Thông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số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kỹ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thuật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chính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kích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thước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45AE333-E8A0-4CA1-8700-0DA265935B69}"/>
              </a:ext>
            </a:extLst>
          </p:cNvPr>
          <p:cNvSpPr txBox="1"/>
          <p:nvPr/>
        </p:nvSpPr>
        <p:spPr>
          <a:xfrm>
            <a:off x="2377818" y="2024449"/>
            <a:ext cx="1002436" cy="5539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1F1A7A7-81CC-43F5-9D45-EAF6127C9368}"/>
              </a:ext>
            </a:extLst>
          </p:cNvPr>
          <p:cNvSpPr txBox="1"/>
          <p:nvPr/>
        </p:nvSpPr>
        <p:spPr>
          <a:xfrm>
            <a:off x="0" y="3475921"/>
            <a:ext cx="1431062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khuất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14DCAB-141C-4C38-BDFB-7FAE46B4EC4A}"/>
              </a:ext>
            </a:extLst>
          </p:cNvPr>
          <p:cNvSpPr txBox="1"/>
          <p:nvPr/>
        </p:nvSpPr>
        <p:spPr>
          <a:xfrm>
            <a:off x="428626" y="2981303"/>
            <a:ext cx="1002436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CF84681C-BAA3-4E9F-BFE2-837928692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76" y="1017129"/>
            <a:ext cx="5401304" cy="52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272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278147" y="6467285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218/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77314" y="310521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１　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Té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ngã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từ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vệ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đường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756C56D-052E-4117-845E-1A55C05C1429}"/>
              </a:ext>
            </a:extLst>
          </p:cNvPr>
          <p:cNvSpPr txBox="1"/>
          <p:nvPr/>
        </p:nvSpPr>
        <p:spPr>
          <a:xfrm>
            <a:off x="190147" y="3626225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3E635ABD-2991-4688-ABC6-3DEB9CBAAA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44722" y="1378751"/>
            <a:ext cx="6843697" cy="3493555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993295-5809-4136-904A-6BD0720A79FB}"/>
              </a:ext>
            </a:extLst>
          </p:cNvPr>
          <p:cNvSpPr txBox="1"/>
          <p:nvPr/>
        </p:nvSpPr>
        <p:spPr>
          <a:xfrm>
            <a:off x="3186537" y="5386553"/>
            <a:ext cx="3357791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1  Té n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gã</a:t>
            </a:r>
            <a:r>
              <a:rPr lang="vi-V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5E49B8F-682F-4802-ACDA-EC43F03AF61F}"/>
              </a:ext>
            </a:extLst>
          </p:cNvPr>
          <p:cNvSpPr txBox="1"/>
          <p:nvPr/>
        </p:nvSpPr>
        <p:spPr>
          <a:xfrm rot="19339845">
            <a:off x="6296368" y="1695283"/>
            <a:ext cx="975647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5DF6A64-A525-4229-AFA2-E3346BC76530}"/>
              </a:ext>
            </a:extLst>
          </p:cNvPr>
          <p:cNvSpPr txBox="1"/>
          <p:nvPr/>
        </p:nvSpPr>
        <p:spPr>
          <a:xfrm rot="19276617">
            <a:off x="6102389" y="1567998"/>
            <a:ext cx="16217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B59F466-E29C-46CF-924D-C4AE3EDC61FC}"/>
              </a:ext>
            </a:extLst>
          </p:cNvPr>
          <p:cNvSpPr txBox="1"/>
          <p:nvPr/>
        </p:nvSpPr>
        <p:spPr>
          <a:xfrm rot="19339845">
            <a:off x="4209079" y="3235438"/>
            <a:ext cx="975647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F25B39A-E18E-4FB8-BDB6-188F2331C203}"/>
              </a:ext>
            </a:extLst>
          </p:cNvPr>
          <p:cNvSpPr txBox="1"/>
          <p:nvPr/>
        </p:nvSpPr>
        <p:spPr>
          <a:xfrm rot="20371006">
            <a:off x="3262435" y="3738909"/>
            <a:ext cx="975647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0DE0D942-95B7-48CA-84DB-F81F9904B819}"/>
              </a:ext>
            </a:extLst>
          </p:cNvPr>
          <p:cNvSpPr txBox="1"/>
          <p:nvPr/>
        </p:nvSpPr>
        <p:spPr>
          <a:xfrm rot="21130539">
            <a:off x="1887657" y="4510256"/>
            <a:ext cx="1407565" cy="2710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B960BEF-C21C-4F09-9ABA-91A29E8E5335}"/>
              </a:ext>
            </a:extLst>
          </p:cNvPr>
          <p:cNvSpPr txBox="1"/>
          <p:nvPr/>
        </p:nvSpPr>
        <p:spPr>
          <a:xfrm>
            <a:off x="4046518" y="4111139"/>
            <a:ext cx="117146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A47083A-6240-4D3A-8B89-F2DE45325138}"/>
              </a:ext>
            </a:extLst>
          </p:cNvPr>
          <p:cNvSpPr txBox="1"/>
          <p:nvPr/>
        </p:nvSpPr>
        <p:spPr>
          <a:xfrm>
            <a:off x="5814728" y="3248890"/>
            <a:ext cx="117146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30E6AE2-2B26-4FC8-B6AD-BB46C4DA92E9}"/>
              </a:ext>
            </a:extLst>
          </p:cNvPr>
          <p:cNvSpPr txBox="1"/>
          <p:nvPr/>
        </p:nvSpPr>
        <p:spPr>
          <a:xfrm>
            <a:off x="6692707" y="2786290"/>
            <a:ext cx="117146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AC2FE16C-E9F1-45AF-82F8-185DF61EC0D6}"/>
              </a:ext>
            </a:extLst>
          </p:cNvPr>
          <p:cNvSpPr txBox="1"/>
          <p:nvPr/>
        </p:nvSpPr>
        <p:spPr>
          <a:xfrm rot="20359925">
            <a:off x="1938737" y="4361927"/>
            <a:ext cx="1241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14AC119-9F37-4FC7-B9ED-B1056B6B86C8}"/>
              </a:ext>
            </a:extLst>
          </p:cNvPr>
          <p:cNvSpPr txBox="1"/>
          <p:nvPr/>
        </p:nvSpPr>
        <p:spPr>
          <a:xfrm rot="20632785">
            <a:off x="3231721" y="3762029"/>
            <a:ext cx="10276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877AD14-021F-4496-8076-E9A00341773C}"/>
              </a:ext>
            </a:extLst>
          </p:cNvPr>
          <p:cNvSpPr txBox="1"/>
          <p:nvPr/>
        </p:nvSpPr>
        <p:spPr>
          <a:xfrm>
            <a:off x="4000427" y="4054706"/>
            <a:ext cx="17972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0C64D198-68DF-47E7-A603-677AE5078243}"/>
              </a:ext>
            </a:extLst>
          </p:cNvPr>
          <p:cNvSpPr txBox="1"/>
          <p:nvPr/>
        </p:nvSpPr>
        <p:spPr>
          <a:xfrm>
            <a:off x="3750258" y="4327674"/>
            <a:ext cx="11714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D67BC4A1-7E30-4685-AD62-F51FBCBD8101}"/>
              </a:ext>
            </a:extLst>
          </p:cNvPr>
          <p:cNvSpPr txBox="1"/>
          <p:nvPr/>
        </p:nvSpPr>
        <p:spPr>
          <a:xfrm>
            <a:off x="3296846" y="3081275"/>
            <a:ext cx="1156680" cy="1231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en-US" altLang="ja-JP" sz="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F315C02-A7E8-482E-A256-90049F5DB44B}"/>
              </a:ext>
            </a:extLst>
          </p:cNvPr>
          <p:cNvSpPr txBox="1"/>
          <p:nvPr/>
        </p:nvSpPr>
        <p:spPr>
          <a:xfrm>
            <a:off x="3367727" y="3041428"/>
            <a:ext cx="1645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tai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2018E19-4F3F-4926-8F4A-5083D466CC16}"/>
              </a:ext>
            </a:extLst>
          </p:cNvPr>
          <p:cNvSpPr txBox="1"/>
          <p:nvPr/>
        </p:nvSpPr>
        <p:spPr>
          <a:xfrm rot="20875533">
            <a:off x="2711200" y="3649283"/>
            <a:ext cx="467633" cy="1231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4E07E93-983F-4DEF-B5FD-E17E23F6FFED}"/>
              </a:ext>
            </a:extLst>
          </p:cNvPr>
          <p:cNvSpPr txBox="1"/>
          <p:nvPr/>
        </p:nvSpPr>
        <p:spPr>
          <a:xfrm rot="20635249">
            <a:off x="2584824" y="3455245"/>
            <a:ext cx="16456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 cây</a:t>
            </a:r>
            <a:endParaRPr kumimoji="1" lang="ja-JP" alt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A7B4ED6-B72D-4AC8-9125-0420EE355317}"/>
              </a:ext>
            </a:extLst>
          </p:cNvPr>
          <p:cNvSpPr txBox="1"/>
          <p:nvPr/>
        </p:nvSpPr>
        <p:spPr>
          <a:xfrm rot="2075189">
            <a:off x="2326227" y="3101723"/>
            <a:ext cx="685170" cy="752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C162A84-D0A9-420D-8C78-9327777288BF}"/>
              </a:ext>
            </a:extLst>
          </p:cNvPr>
          <p:cNvSpPr txBox="1"/>
          <p:nvPr/>
        </p:nvSpPr>
        <p:spPr>
          <a:xfrm rot="2075189">
            <a:off x="2309113" y="3153846"/>
            <a:ext cx="685170" cy="752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17FD9B31-7997-4EB2-9F7C-B655241016EC}"/>
              </a:ext>
            </a:extLst>
          </p:cNvPr>
          <p:cNvSpPr txBox="1"/>
          <p:nvPr/>
        </p:nvSpPr>
        <p:spPr>
          <a:xfrm rot="2199085">
            <a:off x="2022646" y="3187407"/>
            <a:ext cx="16456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94A6C872-E8AE-4C79-A291-2F5678A86BB8}"/>
              </a:ext>
            </a:extLst>
          </p:cNvPr>
          <p:cNvSpPr txBox="1"/>
          <p:nvPr/>
        </p:nvSpPr>
        <p:spPr>
          <a:xfrm rot="448511">
            <a:off x="2370505" y="2783670"/>
            <a:ext cx="553372" cy="1145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C05F7C3-5008-461B-994D-DACCB30AFF9C}"/>
              </a:ext>
            </a:extLst>
          </p:cNvPr>
          <p:cNvSpPr txBox="1"/>
          <p:nvPr/>
        </p:nvSpPr>
        <p:spPr>
          <a:xfrm>
            <a:off x="6166611" y="3325031"/>
            <a:ext cx="1397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DB32D59-897D-46E1-9876-90C0A4C251CA}"/>
              </a:ext>
            </a:extLst>
          </p:cNvPr>
          <p:cNvSpPr txBox="1"/>
          <p:nvPr/>
        </p:nvSpPr>
        <p:spPr>
          <a:xfrm>
            <a:off x="7959240" y="3379982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80E26618-F573-493E-909E-B78DADC5BE41}"/>
              </a:ext>
            </a:extLst>
          </p:cNvPr>
          <p:cNvSpPr txBox="1"/>
          <p:nvPr/>
        </p:nvSpPr>
        <p:spPr>
          <a:xfrm>
            <a:off x="7929468" y="3411096"/>
            <a:ext cx="10210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778DE80-C9AD-4C0C-9EA3-2214936C2D70}"/>
              </a:ext>
            </a:extLst>
          </p:cNvPr>
          <p:cNvSpPr txBox="1"/>
          <p:nvPr/>
        </p:nvSpPr>
        <p:spPr>
          <a:xfrm>
            <a:off x="6907515" y="2653590"/>
            <a:ext cx="1645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BF1DCF9A-533E-4F1F-B19B-114F43BD2072}"/>
              </a:ext>
            </a:extLst>
          </p:cNvPr>
          <p:cNvSpPr txBox="1"/>
          <p:nvPr/>
        </p:nvSpPr>
        <p:spPr>
          <a:xfrm>
            <a:off x="1445779" y="1765277"/>
            <a:ext cx="1257717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34FD7AC5-7F2D-4CD1-A6B7-EC7ED3CF5CA1}"/>
              </a:ext>
            </a:extLst>
          </p:cNvPr>
          <p:cNvSpPr txBox="1"/>
          <p:nvPr/>
        </p:nvSpPr>
        <p:spPr>
          <a:xfrm>
            <a:off x="1377035" y="1677741"/>
            <a:ext cx="2658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ra tai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1076107-5539-41B3-9216-29E4B3604834}"/>
              </a:ext>
            </a:extLst>
          </p:cNvPr>
          <p:cNvSpPr txBox="1"/>
          <p:nvPr/>
        </p:nvSpPr>
        <p:spPr>
          <a:xfrm>
            <a:off x="2320639" y="2743969"/>
            <a:ext cx="18107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0EDD507-3987-42D7-B546-91BB5BEA527B}"/>
              </a:ext>
            </a:extLst>
          </p:cNvPr>
          <p:cNvSpPr txBox="1"/>
          <p:nvPr/>
        </p:nvSpPr>
        <p:spPr>
          <a:xfrm rot="19237968">
            <a:off x="4184739" y="2471767"/>
            <a:ext cx="257346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821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86759" y="4926979"/>
            <a:ext cx="6022427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２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Té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ngã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từ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trên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nâng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xuống</a:t>
            </a: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do </a:t>
            </a: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rung chấn xe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25775" y="2186305"/>
            <a:ext cx="3092450" cy="248539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220/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50800" y="190973"/>
            <a:ext cx="9042400" cy="783772"/>
          </a:xfrm>
          <a:ln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2</a:t>
            </a:r>
            <a:r>
              <a:rPr lang="vi-VN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Té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ngã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từ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trên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nâng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xuống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do </a:t>
            </a:r>
            <a:r>
              <a:rPr lang="vi-VN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rung chấn</a:t>
            </a:r>
            <a:br>
              <a:rPr lang="vi-VN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952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38200" y="4901612"/>
            <a:ext cx="7467600" cy="70384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3 </a:t>
            </a: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Trong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lúc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kiểm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trạng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thái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xếp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hàng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nâng</a:t>
            </a:r>
            <a:endParaRPr lang="vi-VN" altLang="ja-JP" sz="1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đang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lùi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tông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phải</a:t>
            </a:r>
            <a:endParaRPr lang="ja-JP" altLang="en-US" sz="1400" dirty="0"/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23845" y="2217737"/>
            <a:ext cx="3496310" cy="24225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222/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45142" y="190973"/>
            <a:ext cx="8751207" cy="1061567"/>
          </a:xfrm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3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lúc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kiểm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trạng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xếp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hàng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nâng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đang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lùi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tông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phải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005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26508" y="5244188"/>
            <a:ext cx="553970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4 </a:t>
            </a: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tông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phải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đang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kiểm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trước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làm</a:t>
            </a:r>
            <a:endParaRPr lang="ja-JP" altLang="en-US" sz="14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78112" y="2174875"/>
            <a:ext cx="3787775" cy="25082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224/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2411" y="341077"/>
            <a:ext cx="8639175" cy="943178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4 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tông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phải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đang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kiểm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trước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7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7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làm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24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15651" y="5400065"/>
            <a:ext cx="5726283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5</a:t>
            </a: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tự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chuyển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(do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quên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tắt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cơ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tông</a:t>
            </a:r>
            <a:endParaRPr lang="en-US" altLang="ja-JP" sz="14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199" y="1713878"/>
            <a:ext cx="4419600" cy="30803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57138" y="459213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Bản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đồ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tình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hình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xảy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ra tai </a:t>
            </a:r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nạn</a:t>
            </a:r>
            <a:endParaRPr lang="en-US" altLang="ja-JP" sz="120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28586" y="197479"/>
            <a:ext cx="8886826" cy="1200098"/>
          </a:xfrm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5 </a:t>
            </a:r>
            <a: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tự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chuyển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(do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quên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tắt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động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cơ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tông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5DC240-A902-46B5-B0BA-F4076545E59D}"/>
              </a:ext>
            </a:extLst>
          </p:cNvPr>
          <p:cNvSpPr txBox="1"/>
          <p:nvPr/>
        </p:nvSpPr>
        <p:spPr>
          <a:xfrm>
            <a:off x="2833171" y="1798052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32011D-7301-4E99-9105-FD03F3686F0A}"/>
              </a:ext>
            </a:extLst>
          </p:cNvPr>
          <p:cNvSpPr txBox="1"/>
          <p:nvPr/>
        </p:nvSpPr>
        <p:spPr>
          <a:xfrm>
            <a:off x="2440339" y="1739479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RC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43A2CD-EE3A-4F32-B4DE-D0A1C5B3D78D}"/>
              </a:ext>
            </a:extLst>
          </p:cNvPr>
          <p:cNvSpPr txBox="1"/>
          <p:nvPr/>
        </p:nvSpPr>
        <p:spPr>
          <a:xfrm>
            <a:off x="4157162" y="1737973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73D2E2-9F80-4D23-A4D7-69DBFDF50B20}"/>
              </a:ext>
            </a:extLst>
          </p:cNvPr>
          <p:cNvSpPr txBox="1"/>
          <p:nvPr/>
        </p:nvSpPr>
        <p:spPr>
          <a:xfrm>
            <a:off x="4194312" y="1597407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bới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7FE86F-B5A2-4957-A9DD-FAE98071C7C8}"/>
              </a:ext>
            </a:extLst>
          </p:cNvPr>
          <p:cNvSpPr txBox="1"/>
          <p:nvPr/>
        </p:nvSpPr>
        <p:spPr>
          <a:xfrm>
            <a:off x="4478794" y="2205120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D0CC887-8D1B-43C7-B301-86C1482C63DB}"/>
              </a:ext>
            </a:extLst>
          </p:cNvPr>
          <p:cNvSpPr txBox="1"/>
          <p:nvPr/>
        </p:nvSpPr>
        <p:spPr>
          <a:xfrm>
            <a:off x="4478794" y="2065815"/>
            <a:ext cx="13845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6589B8-985E-498E-A119-2742E6030527}"/>
              </a:ext>
            </a:extLst>
          </p:cNvPr>
          <p:cNvSpPr txBox="1"/>
          <p:nvPr/>
        </p:nvSpPr>
        <p:spPr>
          <a:xfrm>
            <a:off x="4478793" y="2510187"/>
            <a:ext cx="859963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0DE8790-9BA1-49C2-8E73-D82FB067A956}"/>
              </a:ext>
            </a:extLst>
          </p:cNvPr>
          <p:cNvSpPr txBox="1"/>
          <p:nvPr/>
        </p:nvSpPr>
        <p:spPr>
          <a:xfrm>
            <a:off x="4470547" y="2443490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tông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AE4B9ED-60BB-4A13-ADC3-043A3BB25476}"/>
              </a:ext>
            </a:extLst>
          </p:cNvPr>
          <p:cNvSpPr txBox="1"/>
          <p:nvPr/>
        </p:nvSpPr>
        <p:spPr>
          <a:xfrm>
            <a:off x="5338756" y="2763907"/>
            <a:ext cx="859963" cy="107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A5CCB3B-6470-4848-ABFD-09423B7D7E80}"/>
              </a:ext>
            </a:extLst>
          </p:cNvPr>
          <p:cNvSpPr txBox="1"/>
          <p:nvPr/>
        </p:nvSpPr>
        <p:spPr>
          <a:xfrm>
            <a:off x="5163098" y="2706969"/>
            <a:ext cx="16456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293C4EB-8E53-47A2-8F26-4532992C3275}"/>
              </a:ext>
            </a:extLst>
          </p:cNvPr>
          <p:cNvSpPr txBox="1"/>
          <p:nvPr/>
        </p:nvSpPr>
        <p:spPr>
          <a:xfrm>
            <a:off x="3548173" y="3028279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0AC4AC8-7DFA-436F-8F94-5DB2DB1FFFE3}"/>
              </a:ext>
            </a:extLst>
          </p:cNvPr>
          <p:cNvSpPr txBox="1"/>
          <p:nvPr/>
        </p:nvSpPr>
        <p:spPr>
          <a:xfrm>
            <a:off x="3452130" y="2932731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Vị trí A bị tông</a:t>
            </a:r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24037E5-591A-4532-A537-7233026B334D}"/>
              </a:ext>
            </a:extLst>
          </p:cNvPr>
          <p:cNvSpPr txBox="1"/>
          <p:nvPr/>
        </p:nvSpPr>
        <p:spPr>
          <a:xfrm>
            <a:off x="2688210" y="2437426"/>
            <a:ext cx="859963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E5D54B4-2429-4E21-A15B-7968C0C48E3E}"/>
              </a:ext>
            </a:extLst>
          </p:cNvPr>
          <p:cNvSpPr txBox="1"/>
          <p:nvPr/>
        </p:nvSpPr>
        <p:spPr>
          <a:xfrm>
            <a:off x="2167863" y="2371372"/>
            <a:ext cx="16558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tông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69C8BCF-1F45-4648-B3FC-AA58A97426B7}"/>
              </a:ext>
            </a:extLst>
          </p:cNvPr>
          <p:cNvSpPr txBox="1"/>
          <p:nvPr/>
        </p:nvSpPr>
        <p:spPr>
          <a:xfrm>
            <a:off x="2342420" y="2909727"/>
            <a:ext cx="859963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3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2B25CBE-96AC-467A-A287-6ED8AEB6369A}"/>
              </a:ext>
            </a:extLst>
          </p:cNvPr>
          <p:cNvSpPr txBox="1"/>
          <p:nvPr/>
        </p:nvSpPr>
        <p:spPr>
          <a:xfrm>
            <a:off x="2083043" y="2862664"/>
            <a:ext cx="1645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endParaRPr lang="en-US" altLang="ja-JP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0FDF2A2-D679-43D6-8847-B14510181A05}"/>
              </a:ext>
            </a:extLst>
          </p:cNvPr>
          <p:cNvSpPr txBox="1"/>
          <p:nvPr/>
        </p:nvSpPr>
        <p:spPr>
          <a:xfrm>
            <a:off x="3374938" y="4121485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B030DB1-BB71-4172-9258-AD50B89DF803}"/>
              </a:ext>
            </a:extLst>
          </p:cNvPr>
          <p:cNvSpPr txBox="1"/>
          <p:nvPr/>
        </p:nvSpPr>
        <p:spPr>
          <a:xfrm>
            <a:off x="3080390" y="4030771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11°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EF71ABC-8AAF-4021-9203-2E7F666B819F}"/>
              </a:ext>
            </a:extLst>
          </p:cNvPr>
          <p:cNvSpPr txBox="1"/>
          <p:nvPr/>
        </p:nvSpPr>
        <p:spPr>
          <a:xfrm>
            <a:off x="5024067" y="3332078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C03A514-339C-477F-8C79-E68BBDAF22E0}"/>
              </a:ext>
            </a:extLst>
          </p:cNvPr>
          <p:cNvSpPr txBox="1"/>
          <p:nvPr/>
        </p:nvSpPr>
        <p:spPr>
          <a:xfrm>
            <a:off x="4571999" y="3302783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7D60D21-36CA-4DAA-870B-DBC4B9C8D22E}"/>
              </a:ext>
            </a:extLst>
          </p:cNvPr>
          <p:cNvSpPr txBox="1"/>
          <p:nvPr/>
        </p:nvSpPr>
        <p:spPr>
          <a:xfrm>
            <a:off x="6116172" y="4084379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F30E9A5-9751-4504-8AAC-EEEEECDAC007}"/>
              </a:ext>
            </a:extLst>
          </p:cNvPr>
          <p:cNvSpPr txBox="1"/>
          <p:nvPr/>
        </p:nvSpPr>
        <p:spPr>
          <a:xfrm>
            <a:off x="5504831" y="4092421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C4777FE-055C-4B15-A4D4-D8BE89CB9FE4}"/>
              </a:ext>
            </a:extLst>
          </p:cNvPr>
          <p:cNvSpPr txBox="1"/>
          <p:nvPr/>
        </p:nvSpPr>
        <p:spPr>
          <a:xfrm>
            <a:off x="5349265" y="4128502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627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65870" y="5207844"/>
            <a:ext cx="6195581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7 </a:t>
            </a: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Trong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chất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hàng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sắt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tròn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kẹp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giữa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vị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trí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cánh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tay</a:t>
            </a:r>
            <a:endParaRPr lang="ja-JP" altLang="en-US" sz="14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905125" y="2216785"/>
            <a:ext cx="3333750" cy="242443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229/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5"/>
            <a:ext cx="8639175" cy="97098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7</a:t>
            </a:r>
            <a: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chất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hàng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sắt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tròn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kẹp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giữa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trí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cánh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tay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27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157035" y="4989344"/>
            <a:ext cx="5145808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8</a:t>
            </a: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kẹp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giữa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thân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cọc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ván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đã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lắp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xong</a:t>
            </a:r>
            <a:endParaRPr lang="ja-JP" altLang="en-US" sz="14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73400" y="2346007"/>
            <a:ext cx="2997200" cy="21659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231/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8</a:t>
            </a:r>
            <a: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kẹp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giữa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thân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cọc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ván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đã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lắp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xong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296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15194" y="5709258"/>
            <a:ext cx="4677826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9 </a:t>
            </a: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kẹp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phần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đầu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vào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cánh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tay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endParaRPr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9334" y="4814146"/>
            <a:ext cx="3904657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Sơ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đồ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tình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trạng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phát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sinh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tai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nạn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(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hình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chiếu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đứng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ja-JP" altLang="en-US" sz="140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90009" y="4816907"/>
            <a:ext cx="3757370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Sơ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đồ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tình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trạng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phát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sinh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tai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nạn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(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bản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vẽ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mặt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bằng</a:t>
            </a:r>
            <a:r>
              <a:rPr lang="en-US" altLang="zh-TW" sz="14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ja-JP" altLang="en-US" sz="140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355157" y="2160462"/>
            <a:ext cx="4298950" cy="2206625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54107" y="1994091"/>
            <a:ext cx="4254500" cy="253936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233/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9 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kẹp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phần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đầu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vào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cánh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đào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B881D21-0432-42C9-9E55-F44683372EC7}"/>
              </a:ext>
            </a:extLst>
          </p:cNvPr>
          <p:cNvSpPr txBox="1"/>
          <p:nvPr/>
        </p:nvSpPr>
        <p:spPr>
          <a:xfrm>
            <a:off x="1917588" y="2285972"/>
            <a:ext cx="1103518" cy="1657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AE65F47-2FA0-49E0-9661-05120F8B1BC9}"/>
              </a:ext>
            </a:extLst>
          </p:cNvPr>
          <p:cNvSpPr txBox="1"/>
          <p:nvPr/>
        </p:nvSpPr>
        <p:spPr>
          <a:xfrm>
            <a:off x="1409651" y="2230366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DA39E6B-6A85-40DD-B353-08F56013739F}"/>
              </a:ext>
            </a:extLst>
          </p:cNvPr>
          <p:cNvSpPr txBox="1"/>
          <p:nvPr/>
        </p:nvSpPr>
        <p:spPr>
          <a:xfrm>
            <a:off x="2634402" y="2494377"/>
            <a:ext cx="478253" cy="1657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A3108CF-1DC8-42F7-9487-B71209E16033}"/>
              </a:ext>
            </a:extLst>
          </p:cNvPr>
          <p:cNvSpPr txBox="1"/>
          <p:nvPr/>
        </p:nvSpPr>
        <p:spPr>
          <a:xfrm>
            <a:off x="2944064" y="2714790"/>
            <a:ext cx="554429" cy="1661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EF92812-43D2-4F0E-8800-8507EBE59752}"/>
              </a:ext>
            </a:extLst>
          </p:cNvPr>
          <p:cNvSpPr txBox="1"/>
          <p:nvPr/>
        </p:nvSpPr>
        <p:spPr>
          <a:xfrm>
            <a:off x="2944064" y="2912755"/>
            <a:ext cx="485292" cy="1231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AC321DE-9F04-4B5C-9C15-BB5546E777E0}"/>
              </a:ext>
            </a:extLst>
          </p:cNvPr>
          <p:cNvSpPr txBox="1"/>
          <p:nvPr/>
        </p:nvSpPr>
        <p:spPr>
          <a:xfrm>
            <a:off x="2867518" y="2613252"/>
            <a:ext cx="8787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vi-VN" altLang="ja-JP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kumimoji="1" lang="en-US" altLang="ja-JP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F45C820-13D1-45A1-B147-BD86FF555B79}"/>
              </a:ext>
            </a:extLst>
          </p:cNvPr>
          <p:cNvSpPr txBox="1"/>
          <p:nvPr/>
        </p:nvSpPr>
        <p:spPr>
          <a:xfrm>
            <a:off x="3886337" y="2797840"/>
            <a:ext cx="731664" cy="1516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50FAF89-9E71-4AE0-9319-DF042CD6EF52}"/>
              </a:ext>
            </a:extLst>
          </p:cNvPr>
          <p:cNvSpPr txBox="1"/>
          <p:nvPr/>
        </p:nvSpPr>
        <p:spPr>
          <a:xfrm>
            <a:off x="3850602" y="2543744"/>
            <a:ext cx="7316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830408F-4CB2-4652-808F-83F58BE2C85B}"/>
              </a:ext>
            </a:extLst>
          </p:cNvPr>
          <p:cNvSpPr txBox="1"/>
          <p:nvPr/>
        </p:nvSpPr>
        <p:spPr>
          <a:xfrm>
            <a:off x="4112527" y="3057529"/>
            <a:ext cx="579171" cy="183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292E8FA-2F75-4B8B-9C1C-7030C9D81081}"/>
              </a:ext>
            </a:extLst>
          </p:cNvPr>
          <p:cNvSpPr txBox="1"/>
          <p:nvPr/>
        </p:nvSpPr>
        <p:spPr>
          <a:xfrm>
            <a:off x="8093094" y="2038054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E202C1D-A866-4B54-92B7-A19DD9DAFC0C}"/>
              </a:ext>
            </a:extLst>
          </p:cNvPr>
          <p:cNvSpPr txBox="1"/>
          <p:nvPr/>
        </p:nvSpPr>
        <p:spPr>
          <a:xfrm>
            <a:off x="6105270" y="2807076"/>
            <a:ext cx="403236" cy="124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8146843-AAF3-4E19-93A6-C6736990841C}"/>
              </a:ext>
            </a:extLst>
          </p:cNvPr>
          <p:cNvSpPr txBox="1"/>
          <p:nvPr/>
        </p:nvSpPr>
        <p:spPr>
          <a:xfrm>
            <a:off x="5826952" y="2727998"/>
            <a:ext cx="16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C5E2AAC-E066-498C-B3FC-19C82E007F4E}"/>
              </a:ext>
            </a:extLst>
          </p:cNvPr>
          <p:cNvSpPr txBox="1"/>
          <p:nvPr/>
        </p:nvSpPr>
        <p:spPr>
          <a:xfrm>
            <a:off x="6105271" y="3613135"/>
            <a:ext cx="403236" cy="1257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65DA8B9-52E2-4ADE-B967-29A86D57B9F2}"/>
              </a:ext>
            </a:extLst>
          </p:cNvPr>
          <p:cNvSpPr txBox="1"/>
          <p:nvPr/>
        </p:nvSpPr>
        <p:spPr>
          <a:xfrm>
            <a:off x="6099602" y="3463870"/>
            <a:ext cx="532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DC08854-15E5-45EE-BE98-F7CFF346FEBE}"/>
              </a:ext>
            </a:extLst>
          </p:cNvPr>
          <p:cNvSpPr txBox="1"/>
          <p:nvPr/>
        </p:nvSpPr>
        <p:spPr>
          <a:xfrm>
            <a:off x="5431305" y="3771328"/>
            <a:ext cx="98675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E2D233F-E7A4-44AD-A931-E01F54CF3437}"/>
              </a:ext>
            </a:extLst>
          </p:cNvPr>
          <p:cNvSpPr txBox="1"/>
          <p:nvPr/>
        </p:nvSpPr>
        <p:spPr>
          <a:xfrm>
            <a:off x="5304787" y="3740550"/>
            <a:ext cx="122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kumimoji="1" lang="vi-VN" altLang="ja-JP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1"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E1A4E02-6932-44B8-9B55-FE7016D38063}"/>
              </a:ext>
            </a:extLst>
          </p:cNvPr>
          <p:cNvSpPr txBox="1"/>
          <p:nvPr/>
        </p:nvSpPr>
        <p:spPr>
          <a:xfrm>
            <a:off x="7279896" y="4141060"/>
            <a:ext cx="859963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25B6CFE-B7D8-4CC5-95A9-5E70EE07A649}"/>
              </a:ext>
            </a:extLst>
          </p:cNvPr>
          <p:cNvSpPr txBox="1"/>
          <p:nvPr/>
        </p:nvSpPr>
        <p:spPr>
          <a:xfrm>
            <a:off x="7155506" y="4086498"/>
            <a:ext cx="12250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vi-VN" altLang="ja-JP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65E4C80-60AA-4790-A295-F8BE0FBC769A}"/>
              </a:ext>
            </a:extLst>
          </p:cNvPr>
          <p:cNvSpPr txBox="1"/>
          <p:nvPr/>
        </p:nvSpPr>
        <p:spPr>
          <a:xfrm>
            <a:off x="7443890" y="3899939"/>
            <a:ext cx="464139" cy="1231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EBD94F4-2DC1-404A-8E74-662C6F57C7E5}"/>
              </a:ext>
            </a:extLst>
          </p:cNvPr>
          <p:cNvSpPr txBox="1"/>
          <p:nvPr/>
        </p:nvSpPr>
        <p:spPr>
          <a:xfrm>
            <a:off x="7357802" y="3810652"/>
            <a:ext cx="6744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ABF82D5-44D6-4ECC-B6BE-C47B2BCB4CD7}"/>
              </a:ext>
            </a:extLst>
          </p:cNvPr>
          <p:cNvSpPr txBox="1"/>
          <p:nvPr/>
        </p:nvSpPr>
        <p:spPr>
          <a:xfrm>
            <a:off x="7945078" y="3916447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5ABA3F8-DBA9-4335-9CA2-6A68FDCB5E96}"/>
              </a:ext>
            </a:extLst>
          </p:cNvPr>
          <p:cNvSpPr txBox="1"/>
          <p:nvPr/>
        </p:nvSpPr>
        <p:spPr>
          <a:xfrm>
            <a:off x="7909781" y="3882301"/>
            <a:ext cx="16456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51ED90A-8D00-4C30-82DF-5596455EE611}"/>
              </a:ext>
            </a:extLst>
          </p:cNvPr>
          <p:cNvSpPr txBox="1"/>
          <p:nvPr/>
        </p:nvSpPr>
        <p:spPr>
          <a:xfrm>
            <a:off x="3098313" y="2319974"/>
            <a:ext cx="559521" cy="3454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69B971A-106D-467E-9DF1-D359F6303736}"/>
              </a:ext>
            </a:extLst>
          </p:cNvPr>
          <p:cNvSpPr txBox="1"/>
          <p:nvPr/>
        </p:nvSpPr>
        <p:spPr>
          <a:xfrm>
            <a:off x="2879262" y="2372049"/>
            <a:ext cx="16456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18EB1C1A-3D11-4289-89DD-759E110C194E}"/>
              </a:ext>
            </a:extLst>
          </p:cNvPr>
          <p:cNvSpPr/>
          <p:nvPr/>
        </p:nvSpPr>
        <p:spPr>
          <a:xfrm>
            <a:off x="8099365" y="1890861"/>
            <a:ext cx="845348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Gầu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xúc</a:t>
            </a:r>
            <a:endParaRPr lang="en-US" sz="1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B9976C7-EDB7-48A8-BAED-A170C868C29A}"/>
              </a:ext>
            </a:extLst>
          </p:cNvPr>
          <p:cNvSpPr/>
          <p:nvPr/>
        </p:nvSpPr>
        <p:spPr>
          <a:xfrm>
            <a:off x="4130026" y="3186535"/>
            <a:ext cx="490394" cy="54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Gầu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xúc</a:t>
            </a:r>
            <a:endParaRPr lang="en-US" sz="1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102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96180" y="5786968"/>
            <a:ext cx="6351639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10</a:t>
            </a:r>
            <a:r>
              <a:rPr lang="vi-VN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Khối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bê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tông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đang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được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móc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lên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rơi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gây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hư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hại</a:t>
            </a:r>
            <a:endParaRPr lang="ja-JP" altLang="en-US" sz="1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8764" y="5325233"/>
            <a:ext cx="388225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tông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961" y="1231925"/>
            <a:ext cx="3664777" cy="403081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235/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84205" y="257176"/>
            <a:ext cx="8612144" cy="9122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Trường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hợp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10 </a:t>
            </a:r>
            <a:r>
              <a:rPr lang="vi-VN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Khối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bê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tông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đang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được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móc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lên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rơi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gây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hư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hại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A4888D-810A-4ED1-ABB8-835901B7951B}"/>
              </a:ext>
            </a:extLst>
          </p:cNvPr>
          <p:cNvSpPr txBox="1"/>
          <p:nvPr/>
        </p:nvSpPr>
        <p:spPr>
          <a:xfrm>
            <a:off x="2639961" y="1831354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9A430E-62D5-4F95-BBF3-FA61DF4B5359}"/>
              </a:ext>
            </a:extLst>
          </p:cNvPr>
          <p:cNvSpPr txBox="1"/>
          <p:nvPr/>
        </p:nvSpPr>
        <p:spPr>
          <a:xfrm>
            <a:off x="3069942" y="3254070"/>
            <a:ext cx="859963" cy="174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kumimoji="1" lang="ja-JP" alt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9D04A3B-77F1-452D-96F9-9401AFD1605B}"/>
              </a:ext>
            </a:extLst>
          </p:cNvPr>
          <p:cNvSpPr/>
          <p:nvPr/>
        </p:nvSpPr>
        <p:spPr>
          <a:xfrm>
            <a:off x="2232698" y="2089109"/>
            <a:ext cx="12921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Khối</a:t>
            </a:r>
            <a:r>
              <a:rPr lang="en-US" altLang="ja-JP" sz="1200" kern="1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bê</a:t>
            </a:r>
            <a:r>
              <a:rPr lang="en-US" altLang="ja-JP" sz="1200" kern="1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tông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3534C48-1EA6-4EA7-87B6-3FC00B5F2D7B}"/>
              </a:ext>
            </a:extLst>
          </p:cNvPr>
          <p:cNvSpPr/>
          <p:nvPr/>
        </p:nvSpPr>
        <p:spPr>
          <a:xfrm>
            <a:off x="3013957" y="3324367"/>
            <a:ext cx="845348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Gầu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xúc</a:t>
            </a:r>
            <a:endParaRPr lang="en-US" sz="1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5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Phần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2</a:t>
            </a:r>
            <a:r>
              <a:rPr lang="vi-VN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Kiến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thức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về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cấu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tạo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và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phương</a:t>
            </a:r>
            <a:r>
              <a:rPr lang="ja-JP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　　　</a:t>
            </a:r>
            <a:r>
              <a:rPr lang="vi-VN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pháp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vi-VN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sử dụng của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thiết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bị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liên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quan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đến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vi-VN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việc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vận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hành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các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loại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máy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xúc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4990</Words>
  <Application>Microsoft Office PowerPoint</Application>
  <PresentationFormat>画面に合わせる (4:3)</PresentationFormat>
  <Paragraphs>765</Paragraphs>
  <Slides>88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88</vt:i4>
      </vt:variant>
    </vt:vector>
  </HeadingPairs>
  <TitlesOfParts>
    <vt:vector size="100" baseType="lpstr">
      <vt:lpstr>新細明體</vt:lpstr>
      <vt:lpstr>Arial</vt:lpstr>
      <vt:lpstr>Calibri</vt:lpstr>
      <vt:lpstr>Meiryo UI</vt:lpstr>
      <vt:lpstr>Calibri Light</vt:lpstr>
      <vt:lpstr>ＭＳ Ｐゴシック</vt:lpstr>
      <vt:lpstr>游明朝</vt:lpstr>
      <vt:lpstr>游ゴシック</vt:lpstr>
      <vt:lpstr>游ゴシック Light</vt:lpstr>
      <vt:lpstr>Times New Roman</vt:lpstr>
      <vt:lpstr>ＭＳ 明朝</vt:lpstr>
      <vt:lpstr>Office テーマ</vt:lpstr>
      <vt:lpstr>GIÁO TRÌNH BỔ TRỢ ĐÀO TẠO KỸ NĂNG VẬN HÀNH CÁC LOẠI MÁY XÚC  Tài liệu PowerPoint dùng trong khóa học </vt:lpstr>
      <vt:lpstr>Phần 1 Quy tắc chung</vt:lpstr>
      <vt:lpstr>Chương 1 　Tổng quát về các loại máy xúc </vt:lpstr>
      <vt:lpstr>Đặc điểm và định nghĩa của các loại máy xúc</vt:lpstr>
      <vt:lpstr>Đặc điểm và định nghĩa của các loại máy xúc</vt:lpstr>
      <vt:lpstr>Đặc điểm và định nghĩa của các loại máy xúc</vt:lpstr>
      <vt:lpstr>Thông số kỹ thuật chính và kích thước</vt:lpstr>
      <vt:lpstr>Thông số kỹ thuật chính và kích thước</vt:lpstr>
      <vt:lpstr>Phần 2  Kiến thức về cấu tạo và phương　　　　　 pháp sử dụng của thiết bị liên quan  đến việc vận hành các loại máy xúc </vt:lpstr>
      <vt:lpstr>Chương 1  Cấu tạo</vt:lpstr>
      <vt:lpstr>Động cơ</vt:lpstr>
      <vt:lpstr>Động cơ</vt:lpstr>
      <vt:lpstr>Động cơ</vt:lpstr>
      <vt:lpstr>PowerPoint プレゼンテーション</vt:lpstr>
      <vt:lpstr>Thiết bị điều khiển</vt:lpstr>
      <vt:lpstr>Thiết bị điều khiển</vt:lpstr>
      <vt:lpstr>Thiết bị điều khiển</vt:lpstr>
      <vt:lpstr>Thiết bị phanh</vt:lpstr>
      <vt:lpstr>Thiết bị phanh</vt:lpstr>
      <vt:lpstr>Thiết bị phanh</vt:lpstr>
      <vt:lpstr>Chương 2　Phương pháp sử dụng</vt:lpstr>
      <vt:lpstr>Kiến thức trước khi bắt đầu công việc</vt:lpstr>
      <vt:lpstr>Tự kiểm tra định kỳ</vt:lpstr>
      <vt:lpstr>Kiến thức và thao tác khi khởi động</vt:lpstr>
      <vt:lpstr>Kiến thức và thao tác khởi động, vận hành</vt:lpstr>
      <vt:lpstr>Kiến thức và thao tác khởi động, vận hành</vt:lpstr>
      <vt:lpstr>Kiến thức sau khi kết thúc vận hành và thao tác đỗ xe, dừng xe tạm thời</vt:lpstr>
      <vt:lpstr>Chú ý trong khi lái xe</vt:lpstr>
      <vt:lpstr>Chú ý khi lái xe</vt:lpstr>
      <vt:lpstr>Chú ý khi lái xe</vt:lpstr>
      <vt:lpstr>Chú ý khi lái xe</vt:lpstr>
      <vt:lpstr>Chú ý khi lái xe</vt:lpstr>
      <vt:lpstr>Chú ý khi lái xe</vt:lpstr>
      <vt:lpstr>Chú ý khi lái xe</vt:lpstr>
      <vt:lpstr>Chú ý khi lái xe</vt:lpstr>
      <vt:lpstr>Chú ý khi lái xe</vt:lpstr>
      <vt:lpstr>Chú ý khi lái xe</vt:lpstr>
      <vt:lpstr>Chú ý khi lái xe</vt:lpstr>
      <vt:lpstr>Chú ý khi lái xe</vt:lpstr>
      <vt:lpstr>Chú ý khi lái xe</vt:lpstr>
      <vt:lpstr>Chú ý khi lái xe</vt:lpstr>
      <vt:lpstr>Chú ý khi lái xe</vt:lpstr>
      <vt:lpstr>Phần 3　Kiến thức liên quan đến phương pháp sử dụng và cấu tạo của thiết bị liên quan đến việc xử lý hàng hóa của các loại máy xúc</vt:lpstr>
      <vt:lpstr>Chương 1　Cấu tạo</vt:lpstr>
      <vt:lpstr>Thiết bị xử lý hàng hóa</vt:lpstr>
      <vt:lpstr>Thiết bị xử lý hàng hóa</vt:lpstr>
      <vt:lpstr>Thiết bị thủy lực</vt:lpstr>
      <vt:lpstr>Thiết bị thủy lực</vt:lpstr>
      <vt:lpstr>Thiết bị thủy lực</vt:lpstr>
      <vt:lpstr>Thiết bị thủy lực</vt:lpstr>
      <vt:lpstr>Thiết bị thủy lực</vt:lpstr>
      <vt:lpstr>Mái bảo vệ đầu</vt:lpstr>
      <vt:lpstr>Máy xúc nâng</vt:lpstr>
      <vt:lpstr>Máy xúc nâng</vt:lpstr>
      <vt:lpstr>Chương 2  Phương pháp sử dụng</vt:lpstr>
      <vt:lpstr>Trọng tải và độ ổn định của xe</vt:lpstr>
      <vt:lpstr>Trọng tải và độ ổn định của xe</vt:lpstr>
      <vt:lpstr>Phương pháp làm việc</vt:lpstr>
      <vt:lpstr>Phương pháp làm việc</vt:lpstr>
      <vt:lpstr>Phương pháp làm việc</vt:lpstr>
      <vt:lpstr>Phương pháp làm việc</vt:lpstr>
      <vt:lpstr>Phương pháp làm việc</vt:lpstr>
      <vt:lpstr>Phương pháp làm việc</vt:lpstr>
      <vt:lpstr>Phương pháp làm việc</vt:lpstr>
      <vt:lpstr>Phần 4  Tri thức liên quan đến động lực học cần thiết để vận hành các loại máy xúc</vt:lpstr>
      <vt:lpstr>Chương 1　Lực</vt:lpstr>
      <vt:lpstr>Mô men lực</vt:lpstr>
      <vt:lpstr>Mô men lực</vt:lpstr>
      <vt:lpstr>Cân bằng lực</vt:lpstr>
      <vt:lpstr>Chương 2　Chất lượng・khối lượng và trọng tâm</vt:lpstr>
      <vt:lpstr>Chất lượng・khối lượng</vt:lpstr>
      <vt:lpstr>Chất lượng・khối lượng</vt:lpstr>
      <vt:lpstr>Trọng tâm</vt:lpstr>
      <vt:lpstr>Ổn định của vật</vt:lpstr>
      <vt:lpstr>Chương 3　Vận động của vật thể</vt:lpstr>
      <vt:lpstr>Ma sát</vt:lpstr>
      <vt:lpstr>Phần 5  Pháp lệnh liên quan</vt:lpstr>
      <vt:lpstr>Pháp lệnh liên quan</vt:lpstr>
      <vt:lpstr>Phần 6　Các trường hợp tai nạn</vt:lpstr>
      <vt:lpstr>Trường hợp１　Té ngã từ vệ đường</vt:lpstr>
      <vt:lpstr> Trường hợp 2  Té ngã từ trên máy xúc nâng xuống do rung chấn </vt:lpstr>
      <vt:lpstr>Trường hợp 3　Trong lúc kiểm tra trạng thái xếp hàng, bị máy xúc nâng đang đi lùi tông phải</vt:lpstr>
      <vt:lpstr>Trường hợp 4  Bị máy xúc tông phải khi đang kiểm tra trước khi làm</vt:lpstr>
      <vt:lpstr>Trường hợp 5  Máy xúc tự di chuyển (do quên tắt động cơ)  và bị xe tông</vt:lpstr>
      <vt:lpstr>Trường hợp 7  Trong khi chất hàng sắt tròn, bị kẹp giữa vị trí lái và cánh tay</vt:lpstr>
      <vt:lpstr>Trường hợp 8  Bị kẹp giữa thân máy và cọc ván đã lắp xong</vt:lpstr>
      <vt:lpstr>Trường hợp 9  Bị kẹp phần đầu vào cánh tay máy xúc đào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2021-11-10T06:45:08Z</dcterms:created>
  <dcterms:modified xsi:type="dcterms:W3CDTF">2022-06-17T00:38:41Z</dcterms:modified>
</cp:coreProperties>
</file>