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6807200" cy="9939338"/>
  <p:defaultTextStyle>
    <a:defPPr rtl="0">
      <a:defRPr lang="es-es"/>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0D7E7"/>
    <a:srgbClr val="E9EEF4"/>
    <a:srgbClr val="4F81BC"/>
    <a:srgbClr val="E7E7E7"/>
    <a:srgbClr val="CBCBCB"/>
    <a:srgbClr val="CACACA"/>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91315" autoAdjust="0"/>
  </p:normalViewPr>
  <p:slideViewPr>
    <p:cSldViewPr snapToGrid="0">
      <p:cViewPr varScale="1">
        <p:scale>
          <a:sx n="105" d="100"/>
          <a:sy n="105" d="100"/>
        </p:scale>
        <p:origin x="2148" y="102"/>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rtl="0">
              <a:defRPr/>
            </a:pPr>
            <a:endParaRPr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rtl="0">
              <a:defRPr/>
            </a:pPr>
            <a:fld id="{B40A4D6A-4193-46CE-91F9-9FA129AAED9A}" type="datetimeFigureOut">
              <a:rPr lang="ja-JP" altLang="en-US"/>
              <a:pPr rtl="0">
                <a:defRPr/>
              </a:pPr>
              <a:t>2022/6/16</a:t>
            </a:fld>
            <a:endParaRPr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pPr lvl="0" rtl="0"/>
            <a:endParaRPr lang="ja-JP" altLang="en-US" noProof="0"/>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rtl="0"/>
            <a:r>
              <a:rPr lang="es-419" noProof="0"/>
              <a:t>マスター テキストの書式設定</a:t>
            </a:r>
          </a:p>
          <a:p>
            <a:pPr lvl="1" rtl="0"/>
            <a:r>
              <a:rPr lang="es-419" noProof="0"/>
              <a:t>第 2 レベル</a:t>
            </a:r>
          </a:p>
          <a:p>
            <a:pPr lvl="2" rtl="0"/>
            <a:r>
              <a:rPr lang="es-419" noProof="0"/>
              <a:t>第 3 レベル</a:t>
            </a:r>
          </a:p>
          <a:p>
            <a:pPr lvl="3" rtl="0"/>
            <a:r>
              <a:rPr lang="es-419" noProof="0"/>
              <a:t>第 4 レベル</a:t>
            </a:r>
          </a:p>
          <a:p>
            <a:pPr lvl="4" rtl="0"/>
            <a:r>
              <a:rPr lang="es-419" noProof="0"/>
              <a:t>第 5 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rtl="0">
              <a:defRPr/>
            </a:pPr>
            <a:endParaRPr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rtl="0">
              <a:defRPr/>
            </a:pPr>
            <a:fld id="{94775150-0EEA-425B-825B-45086AD26A2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96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96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480FE5C3-2B15-4126-A63F-E24E9BA99ECD}" type="slidenum">
              <a:rPr lang="ja-JP" altLang="en-US">
                <a:solidFill>
                  <a:srgbClr val="000000"/>
                </a:solidFill>
              </a:rPr>
              <a:pPr fontAlgn="base">
                <a:spcBef>
                  <a:spcPct val="0"/>
                </a:spcBef>
                <a:spcAft>
                  <a:spcPct val="0"/>
                </a:spcAft>
                <a:defRPr/>
              </a:pPr>
              <a:t>3</a:t>
            </a:fld>
            <a:endParaRPr lang="ja-JP"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81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481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ECCAF5BF-C67D-46B8-B276-5999DB11E925}" type="slidenum">
              <a:rPr lang="ja-JP" altLang="en-US">
                <a:solidFill>
                  <a:srgbClr val="000000"/>
                </a:solidFill>
              </a:rPr>
              <a:pPr fontAlgn="base">
                <a:spcBef>
                  <a:spcPct val="0"/>
                </a:spcBef>
                <a:spcAft>
                  <a:spcPct val="0"/>
                </a:spcAft>
                <a:defRPr/>
              </a:pPr>
              <a:t>12</a:t>
            </a:fld>
            <a:endParaRPr lang="ja-JP" altLang="en-US">
              <a:solidFill>
                <a:srgbClr val="000000"/>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406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406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AD7474A5-1195-4BCD-A973-BB7F5166F4EE}" type="slidenum">
              <a:rPr lang="ja-JP" altLang="en-US">
                <a:solidFill>
                  <a:srgbClr val="000000"/>
                </a:solidFill>
              </a:rPr>
              <a:pPr fontAlgn="base">
                <a:spcBef>
                  <a:spcPct val="0"/>
                </a:spcBef>
                <a:spcAft>
                  <a:spcPct val="0"/>
                </a:spcAft>
                <a:defRPr/>
              </a:pPr>
              <a:t>110</a:t>
            </a:fld>
            <a:endParaRPr lang="ja-JP" altLang="en-US">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426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426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BC97265-A9B5-40E2-922F-723AFBF7AE8A}" type="slidenum">
              <a:rPr lang="ja-JP" altLang="en-US">
                <a:solidFill>
                  <a:srgbClr val="000000"/>
                </a:solidFill>
              </a:rPr>
              <a:pPr fontAlgn="base">
                <a:spcBef>
                  <a:spcPct val="0"/>
                </a:spcBef>
                <a:spcAft>
                  <a:spcPct val="0"/>
                </a:spcAft>
                <a:defRPr/>
              </a:pPr>
              <a:t>111</a:t>
            </a:fld>
            <a:endParaRPr lang="ja-JP" altLang="en-US">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447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447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87D6433B-988B-4979-B3E6-950B16139A10}" type="slidenum">
              <a:rPr lang="ja-JP" altLang="en-US">
                <a:solidFill>
                  <a:srgbClr val="000000"/>
                </a:solidFill>
              </a:rPr>
              <a:pPr fontAlgn="base">
                <a:spcBef>
                  <a:spcPct val="0"/>
                </a:spcBef>
                <a:spcAft>
                  <a:spcPct val="0"/>
                </a:spcAft>
                <a:defRPr/>
              </a:pPr>
              <a:t>112</a:t>
            </a:fld>
            <a:endParaRPr lang="ja-JP" altLang="en-US">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467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467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7A7498E2-097A-4269-A819-D5FF7AE96195}" type="slidenum">
              <a:rPr lang="ja-JP" altLang="en-US">
                <a:solidFill>
                  <a:srgbClr val="000000"/>
                </a:solidFill>
              </a:rPr>
              <a:pPr fontAlgn="base">
                <a:spcBef>
                  <a:spcPct val="0"/>
                </a:spcBef>
                <a:spcAft>
                  <a:spcPct val="0"/>
                </a:spcAft>
                <a:defRPr/>
              </a:pPr>
              <a:t>113</a:t>
            </a:fld>
            <a:endParaRPr lang="ja-JP" altLang="en-US">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488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488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179EEC6-CFCF-45BF-96C2-0B726D6DB6B6}" type="slidenum">
              <a:rPr lang="ja-JP" altLang="en-US">
                <a:solidFill>
                  <a:srgbClr val="000000"/>
                </a:solidFill>
              </a:rPr>
              <a:pPr fontAlgn="base">
                <a:spcBef>
                  <a:spcPct val="0"/>
                </a:spcBef>
                <a:spcAft>
                  <a:spcPct val="0"/>
                </a:spcAft>
                <a:defRPr/>
              </a:pPr>
              <a:t>114</a:t>
            </a:fld>
            <a:endParaRPr lang="ja-JP" altLang="en-US">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508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508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7A35FF2-EE2F-4C51-814A-5E659F0B25DA}" type="slidenum">
              <a:rPr lang="ja-JP" altLang="en-US">
                <a:solidFill>
                  <a:srgbClr val="000000"/>
                </a:solidFill>
              </a:rPr>
              <a:pPr fontAlgn="base">
                <a:spcBef>
                  <a:spcPct val="0"/>
                </a:spcBef>
                <a:spcAft>
                  <a:spcPct val="0"/>
                </a:spcAft>
                <a:defRPr/>
              </a:pPr>
              <a:t>115</a:t>
            </a:fld>
            <a:endParaRPr lang="ja-JP" altLang="en-US">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529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529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AA57B9B6-F43F-4F44-9144-EE1DDB05FA5A}" type="slidenum">
              <a:rPr lang="ja-JP" altLang="en-US">
                <a:solidFill>
                  <a:srgbClr val="000000"/>
                </a:solidFill>
              </a:rPr>
              <a:pPr fontAlgn="base">
                <a:spcBef>
                  <a:spcPct val="0"/>
                </a:spcBef>
                <a:spcAft>
                  <a:spcPct val="0"/>
                </a:spcAft>
                <a:defRPr/>
              </a:pPr>
              <a:t>116</a:t>
            </a:fld>
            <a:endParaRPr lang="ja-JP" altLang="en-US">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5497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5497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3A4346E-BB2B-44FA-AB5D-91D87936245D}" type="slidenum">
              <a:rPr lang="ja-JP" altLang="en-US">
                <a:solidFill>
                  <a:srgbClr val="000000"/>
                </a:solidFill>
              </a:rPr>
              <a:pPr fontAlgn="base">
                <a:spcBef>
                  <a:spcPct val="0"/>
                </a:spcBef>
                <a:spcAft>
                  <a:spcPct val="0"/>
                </a:spcAft>
                <a:defRPr/>
              </a:pPr>
              <a:t>117</a:t>
            </a:fld>
            <a:endParaRPr lang="ja-JP" altLang="en-US">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5702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5702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DBCA55C0-3221-4A97-BF56-214B0B130702}" type="slidenum">
              <a:rPr lang="ja-JP" altLang="en-US">
                <a:solidFill>
                  <a:srgbClr val="000000"/>
                </a:solidFill>
              </a:rPr>
              <a:pPr fontAlgn="base">
                <a:spcBef>
                  <a:spcPct val="0"/>
                </a:spcBef>
                <a:spcAft>
                  <a:spcPct val="0"/>
                </a:spcAft>
                <a:defRPr/>
              </a:pPr>
              <a:t>118</a:t>
            </a:fld>
            <a:endParaRPr lang="ja-JP" altLang="en-US">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5907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5907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A7CA872-CDAF-437F-88DE-877EDAA223C0}" type="slidenum">
              <a:rPr lang="ja-JP" altLang="en-US">
                <a:solidFill>
                  <a:srgbClr val="000000"/>
                </a:solidFill>
              </a:rPr>
              <a:pPr fontAlgn="base">
                <a:spcBef>
                  <a:spcPct val="0"/>
                </a:spcBef>
                <a:spcAft>
                  <a:spcPct val="0"/>
                </a:spcAft>
                <a:defRPr/>
              </a:pPr>
              <a:t>119</a:t>
            </a:fld>
            <a:endParaRPr lang="ja-JP"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017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5017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9FEF4C8-6D2A-4A55-A249-D4C6F08FF851}" type="slidenum">
              <a:rPr lang="ja-JP" altLang="en-US">
                <a:solidFill>
                  <a:srgbClr val="000000"/>
                </a:solidFill>
              </a:rPr>
              <a:pPr fontAlgn="base">
                <a:spcBef>
                  <a:spcPct val="0"/>
                </a:spcBef>
                <a:spcAft>
                  <a:spcPct val="0"/>
                </a:spcAft>
                <a:defRPr/>
              </a:pPr>
              <a:t>13</a:t>
            </a:fld>
            <a:endParaRPr lang="ja-JP" altLang="en-US">
              <a:solidFill>
                <a:srgbClr val="000000"/>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621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621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D8BACBC-DA48-47CB-A7D9-39072864A0E3}" type="slidenum">
              <a:rPr lang="ja-JP" altLang="en-US">
                <a:solidFill>
                  <a:srgbClr val="000000"/>
                </a:solidFill>
              </a:rPr>
              <a:pPr fontAlgn="base">
                <a:spcBef>
                  <a:spcPct val="0"/>
                </a:spcBef>
                <a:spcAft>
                  <a:spcPct val="0"/>
                </a:spcAft>
                <a:defRPr/>
              </a:pPr>
              <a:t>121</a:t>
            </a:fld>
            <a:endParaRPr lang="ja-JP" altLang="en-US">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641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641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8A085EBD-1B2E-40C7-BDC3-D4C765CAC4BE}" type="slidenum">
              <a:rPr lang="ja-JP" altLang="en-US">
                <a:solidFill>
                  <a:srgbClr val="000000"/>
                </a:solidFill>
              </a:rPr>
              <a:pPr fontAlgn="base">
                <a:spcBef>
                  <a:spcPct val="0"/>
                </a:spcBef>
                <a:spcAft>
                  <a:spcPct val="0"/>
                </a:spcAft>
                <a:defRPr/>
              </a:pPr>
              <a:t>122</a:t>
            </a:fld>
            <a:endParaRPr lang="ja-JP" altLang="en-US">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662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662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3EEB71C-F95B-4AE4-B4DD-88389653702F}" type="slidenum">
              <a:rPr lang="ja-JP" altLang="en-US">
                <a:solidFill>
                  <a:srgbClr val="000000"/>
                </a:solidFill>
              </a:rPr>
              <a:pPr fontAlgn="base">
                <a:spcBef>
                  <a:spcPct val="0"/>
                </a:spcBef>
                <a:spcAft>
                  <a:spcPct val="0"/>
                </a:spcAft>
                <a:defRPr/>
              </a:pPr>
              <a:t>123</a:t>
            </a:fld>
            <a:endParaRPr lang="ja-JP"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222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5222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A3714B5-BF5E-4171-AD9D-8784F6EFA6AD}" type="slidenum">
              <a:rPr lang="ja-JP" altLang="en-US">
                <a:solidFill>
                  <a:srgbClr val="000000"/>
                </a:solidFill>
              </a:rPr>
              <a:pPr fontAlgn="base">
                <a:spcBef>
                  <a:spcPct val="0"/>
                </a:spcBef>
                <a:spcAft>
                  <a:spcPct val="0"/>
                </a:spcAft>
                <a:defRPr/>
              </a:pPr>
              <a:t>14</a:t>
            </a:fld>
            <a:endParaRPr lang="ja-JP"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52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552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E3E93EB-FEA8-468F-93EF-35CB27BAEA1E}" type="slidenum">
              <a:rPr lang="ja-JP" altLang="en-US">
                <a:solidFill>
                  <a:srgbClr val="000000"/>
                </a:solidFill>
              </a:rPr>
              <a:pPr fontAlgn="base">
                <a:spcBef>
                  <a:spcPct val="0"/>
                </a:spcBef>
                <a:spcAft>
                  <a:spcPct val="0"/>
                </a:spcAft>
                <a:defRPr/>
              </a:pPr>
              <a:t>16</a:t>
            </a:fld>
            <a:endParaRPr lang="ja-JP"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73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573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C45121B-9586-4F7E-9499-ABF619C7327F}" type="slidenum">
              <a:rPr lang="ja-JP" altLang="en-US">
                <a:solidFill>
                  <a:srgbClr val="000000"/>
                </a:solidFill>
              </a:rPr>
              <a:pPr fontAlgn="base">
                <a:spcBef>
                  <a:spcPct val="0"/>
                </a:spcBef>
                <a:spcAft>
                  <a:spcPct val="0"/>
                </a:spcAft>
                <a:defRPr/>
              </a:pPr>
              <a:t>17</a:t>
            </a:fld>
            <a:endParaRPr lang="ja-JP"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93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593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D73BB11-B1C5-4DA3-8926-B606776CA5E9}" type="slidenum">
              <a:rPr lang="ja-JP" altLang="en-US">
                <a:solidFill>
                  <a:srgbClr val="000000"/>
                </a:solidFill>
              </a:rPr>
              <a:pPr fontAlgn="base">
                <a:spcBef>
                  <a:spcPct val="0"/>
                </a:spcBef>
                <a:spcAft>
                  <a:spcPct val="0"/>
                </a:spcAft>
                <a:defRPr/>
              </a:pPr>
              <a:t>18</a:t>
            </a:fld>
            <a:endParaRPr lang="ja-JP"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614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614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6305900-E14F-4869-B40D-1997C394EDE9}" type="slidenum">
              <a:rPr lang="ja-JP" altLang="en-US">
                <a:solidFill>
                  <a:srgbClr val="000000"/>
                </a:solidFill>
              </a:rPr>
              <a:pPr fontAlgn="base">
                <a:spcBef>
                  <a:spcPct val="0"/>
                </a:spcBef>
                <a:spcAft>
                  <a:spcPct val="0"/>
                </a:spcAft>
                <a:defRPr/>
              </a:pPr>
              <a:t>19</a:t>
            </a:fld>
            <a:endParaRPr lang="ja-JP"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634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634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85A40F6-357A-4034-9B02-0B648CCC0432}" type="slidenum">
              <a:rPr lang="ja-JP" altLang="en-US">
                <a:solidFill>
                  <a:srgbClr val="000000"/>
                </a:solidFill>
              </a:rPr>
              <a:pPr fontAlgn="base">
                <a:spcBef>
                  <a:spcPct val="0"/>
                </a:spcBef>
                <a:spcAft>
                  <a:spcPct val="0"/>
                </a:spcAft>
                <a:defRPr/>
              </a:pPr>
              <a:t>20</a:t>
            </a:fld>
            <a:endParaRPr lang="ja-JP"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655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655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814AB15-DAE7-4D30-83FF-4E2BBDBD0C1F}" type="slidenum">
              <a:rPr lang="ja-JP" altLang="en-US">
                <a:solidFill>
                  <a:srgbClr val="000000"/>
                </a:solidFill>
              </a:rPr>
              <a:pPr fontAlgn="base">
                <a:spcBef>
                  <a:spcPct val="0"/>
                </a:spcBef>
                <a:spcAft>
                  <a:spcPct val="0"/>
                </a:spcAft>
                <a:defRPr/>
              </a:pPr>
              <a:t>21</a:t>
            </a:fld>
            <a:endParaRPr lang="ja-JP"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675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675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8933360-33BA-43D5-BF98-833659F32542}" type="slidenum">
              <a:rPr lang="ja-JP" altLang="en-US">
                <a:solidFill>
                  <a:srgbClr val="000000"/>
                </a:solidFill>
              </a:rPr>
              <a:pPr fontAlgn="base">
                <a:spcBef>
                  <a:spcPct val="0"/>
                </a:spcBef>
                <a:spcAft>
                  <a:spcPct val="0"/>
                </a:spcAft>
                <a:defRPr/>
              </a:pPr>
              <a:t>22</a:t>
            </a:fld>
            <a:endParaRPr lang="ja-JP"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17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317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E27B8D17-F661-498D-9448-77B00136C3F2}" type="slidenum">
              <a:rPr lang="ja-JP" altLang="en-US">
                <a:solidFill>
                  <a:srgbClr val="000000"/>
                </a:solidFill>
              </a:rPr>
              <a:pPr fontAlgn="base">
                <a:spcBef>
                  <a:spcPct val="0"/>
                </a:spcBef>
                <a:spcAft>
                  <a:spcPct val="0"/>
                </a:spcAft>
                <a:defRPr/>
              </a:pPr>
              <a:t>4</a:t>
            </a:fld>
            <a:endParaRPr lang="ja-JP"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696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696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67F5452B-1362-4459-A562-E9DA328D13B0}" type="slidenum">
              <a:rPr lang="ja-JP" altLang="en-US">
                <a:solidFill>
                  <a:srgbClr val="000000"/>
                </a:solidFill>
              </a:rPr>
              <a:pPr fontAlgn="base">
                <a:spcBef>
                  <a:spcPct val="0"/>
                </a:spcBef>
                <a:spcAft>
                  <a:spcPct val="0"/>
                </a:spcAft>
                <a:defRPr/>
              </a:pPr>
              <a:t>23</a:t>
            </a:fld>
            <a:endParaRPr lang="ja-JP"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716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716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665FD7A7-EC5C-451D-9CE7-31FAA89DF0AD}" type="slidenum">
              <a:rPr lang="ja-JP" altLang="en-US">
                <a:solidFill>
                  <a:srgbClr val="000000"/>
                </a:solidFill>
              </a:rPr>
              <a:pPr fontAlgn="base">
                <a:spcBef>
                  <a:spcPct val="0"/>
                </a:spcBef>
                <a:spcAft>
                  <a:spcPct val="0"/>
                </a:spcAft>
                <a:defRPr/>
              </a:pPr>
              <a:t>24</a:t>
            </a:fld>
            <a:endParaRPr lang="ja-JP"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737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737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80C2A1E-0DE8-4398-9B80-F649F2F66B6A}" type="slidenum">
              <a:rPr lang="ja-JP" altLang="en-US">
                <a:solidFill>
                  <a:srgbClr val="000000"/>
                </a:solidFill>
              </a:rPr>
              <a:pPr fontAlgn="base">
                <a:spcBef>
                  <a:spcPct val="0"/>
                </a:spcBef>
                <a:spcAft>
                  <a:spcPct val="0"/>
                </a:spcAft>
                <a:defRPr/>
              </a:pPr>
              <a:t>25</a:t>
            </a:fld>
            <a:endParaRPr lang="ja-JP"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7577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7577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423BA99-61B5-48AE-8727-F84E75BF1F7D}" type="slidenum">
              <a:rPr lang="ja-JP" altLang="en-US">
                <a:solidFill>
                  <a:srgbClr val="000000"/>
                </a:solidFill>
              </a:rPr>
              <a:pPr fontAlgn="base">
                <a:spcBef>
                  <a:spcPct val="0"/>
                </a:spcBef>
                <a:spcAft>
                  <a:spcPct val="0"/>
                </a:spcAft>
                <a:defRPr/>
              </a:pPr>
              <a:t>26</a:t>
            </a:fld>
            <a:endParaRPr lang="ja-JP"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7885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7885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C4F74055-3E39-493D-BF96-1D68C186CF02}" type="slidenum">
              <a:rPr lang="ja-JP" altLang="en-US">
                <a:solidFill>
                  <a:srgbClr val="000000"/>
                </a:solidFill>
              </a:rPr>
              <a:pPr fontAlgn="base">
                <a:spcBef>
                  <a:spcPct val="0"/>
                </a:spcBef>
                <a:spcAft>
                  <a:spcPct val="0"/>
                </a:spcAft>
                <a:defRPr/>
              </a:pPr>
              <a:t>28</a:t>
            </a:fld>
            <a:endParaRPr lang="ja-JP"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08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808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A9CCE59-65C4-4744-BB7D-F26B22BA32BD}" type="slidenum">
              <a:rPr lang="ja-JP" altLang="en-US">
                <a:solidFill>
                  <a:srgbClr val="000000"/>
                </a:solidFill>
              </a:rPr>
              <a:pPr fontAlgn="base">
                <a:spcBef>
                  <a:spcPct val="0"/>
                </a:spcBef>
                <a:spcAft>
                  <a:spcPct val="0"/>
                </a:spcAft>
                <a:defRPr/>
              </a:pPr>
              <a:t>29</a:t>
            </a:fld>
            <a:endParaRPr lang="ja-JP"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29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829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87059FF1-859C-437F-81E9-13E84F59FD0D}" type="slidenum">
              <a:rPr lang="ja-JP" altLang="en-US">
                <a:solidFill>
                  <a:srgbClr val="000000"/>
                </a:solidFill>
              </a:rPr>
              <a:pPr fontAlgn="base">
                <a:spcBef>
                  <a:spcPct val="0"/>
                </a:spcBef>
                <a:spcAft>
                  <a:spcPct val="0"/>
                </a:spcAft>
                <a:defRPr/>
              </a:pPr>
              <a:t>30</a:t>
            </a:fld>
            <a:endParaRPr lang="ja-JP"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49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849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1F6E6843-8EA2-4654-967E-E856E8B19FF0}" type="slidenum">
              <a:rPr lang="ja-JP" altLang="en-US">
                <a:solidFill>
                  <a:srgbClr val="000000"/>
                </a:solidFill>
              </a:rPr>
              <a:pPr fontAlgn="base">
                <a:spcBef>
                  <a:spcPct val="0"/>
                </a:spcBef>
                <a:spcAft>
                  <a:spcPct val="0"/>
                </a:spcAft>
                <a:defRPr/>
              </a:pPr>
              <a:t>31</a:t>
            </a:fld>
            <a:endParaRPr lang="ja-JP"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70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870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726C8571-C5CC-4B4D-8D60-529FC51E1F03}" type="slidenum">
              <a:rPr lang="ja-JP" altLang="en-US">
                <a:solidFill>
                  <a:srgbClr val="000000"/>
                </a:solidFill>
              </a:rPr>
              <a:pPr fontAlgn="base">
                <a:spcBef>
                  <a:spcPct val="0"/>
                </a:spcBef>
                <a:spcAft>
                  <a:spcPct val="0"/>
                </a:spcAft>
                <a:defRPr/>
              </a:pPr>
              <a:t>32</a:t>
            </a:fld>
            <a:endParaRPr lang="ja-JP"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90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890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2C8D18E-8C79-4A83-82F0-413C334CE495}" type="slidenum">
              <a:rPr lang="ja-JP" altLang="en-US">
                <a:solidFill>
                  <a:srgbClr val="000000"/>
                </a:solidFill>
              </a:rPr>
              <a:pPr fontAlgn="base">
                <a:spcBef>
                  <a:spcPct val="0"/>
                </a:spcBef>
                <a:spcAft>
                  <a:spcPct val="0"/>
                </a:spcAft>
                <a:defRPr/>
              </a:pPr>
              <a:t>33</a:t>
            </a:fld>
            <a:endParaRPr lang="ja-JP"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37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337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C14A4A50-72A4-460C-9E33-4232133312AC}" type="slidenum">
              <a:rPr lang="ja-JP" altLang="en-US">
                <a:solidFill>
                  <a:srgbClr val="000000"/>
                </a:solidFill>
              </a:rPr>
              <a:pPr fontAlgn="base">
                <a:spcBef>
                  <a:spcPct val="0"/>
                </a:spcBef>
                <a:spcAft>
                  <a:spcPct val="0"/>
                </a:spcAft>
                <a:defRPr/>
              </a:pPr>
              <a:t>5</a:t>
            </a:fld>
            <a:endParaRPr lang="ja-JP"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11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911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26E26D0-984B-486C-A11A-A8238696EA64}" type="slidenum">
              <a:rPr lang="ja-JP" altLang="en-US">
                <a:solidFill>
                  <a:srgbClr val="000000"/>
                </a:solidFill>
              </a:rPr>
              <a:pPr fontAlgn="base">
                <a:spcBef>
                  <a:spcPct val="0"/>
                </a:spcBef>
                <a:spcAft>
                  <a:spcPct val="0"/>
                </a:spcAft>
                <a:defRPr/>
              </a:pPr>
              <a:t>34</a:t>
            </a:fld>
            <a:endParaRPr lang="ja-JP"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31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931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61B042EE-3BC9-4846-85FF-CCAA2ACF6D55}" type="slidenum">
              <a:rPr lang="ja-JP" altLang="en-US">
                <a:solidFill>
                  <a:srgbClr val="000000"/>
                </a:solidFill>
              </a:rPr>
              <a:pPr fontAlgn="base">
                <a:spcBef>
                  <a:spcPct val="0"/>
                </a:spcBef>
                <a:spcAft>
                  <a:spcPct val="0"/>
                </a:spcAft>
                <a:defRPr/>
              </a:pPr>
              <a:t>35</a:t>
            </a:fld>
            <a:endParaRPr lang="ja-JP" alt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952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D3D6A566-2F24-46FD-ADC1-CFEB66083718}" type="slidenum">
              <a:rPr lang="ja-JP" altLang="en-US">
                <a:solidFill>
                  <a:srgbClr val="000000"/>
                </a:solidFill>
              </a:rPr>
              <a:pPr fontAlgn="base">
                <a:spcBef>
                  <a:spcPct val="0"/>
                </a:spcBef>
                <a:spcAft>
                  <a:spcPct val="0"/>
                </a:spcAft>
                <a:defRPr/>
              </a:pPr>
              <a:t>36</a:t>
            </a:fld>
            <a:endParaRPr lang="ja-JP"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72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972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16637C73-AB2C-49A0-9916-32AD1E2D5E42}" type="slidenum">
              <a:rPr lang="ja-JP" altLang="en-US">
                <a:solidFill>
                  <a:srgbClr val="000000"/>
                </a:solidFill>
              </a:rPr>
              <a:pPr fontAlgn="base">
                <a:spcBef>
                  <a:spcPct val="0"/>
                </a:spcBef>
                <a:spcAft>
                  <a:spcPct val="0"/>
                </a:spcAft>
                <a:defRPr/>
              </a:pPr>
              <a:t>37</a:t>
            </a:fld>
            <a:endParaRPr lang="ja-JP"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93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993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70756E32-9B30-4866-B780-744F6A930CD2}" type="slidenum">
              <a:rPr lang="ja-JP" altLang="en-US">
                <a:solidFill>
                  <a:srgbClr val="000000"/>
                </a:solidFill>
              </a:rPr>
              <a:pPr fontAlgn="base">
                <a:spcBef>
                  <a:spcPct val="0"/>
                </a:spcBef>
                <a:spcAft>
                  <a:spcPct val="0"/>
                </a:spcAft>
                <a:defRPr/>
              </a:pPr>
              <a:t>38</a:t>
            </a:fld>
            <a:endParaRPr lang="ja-JP"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137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0137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1BAE8D31-9FE3-420D-B64C-74CE27730B8E}" type="slidenum">
              <a:rPr lang="ja-JP" altLang="en-US">
                <a:solidFill>
                  <a:srgbClr val="000000"/>
                </a:solidFill>
              </a:rPr>
              <a:pPr fontAlgn="base">
                <a:spcBef>
                  <a:spcPct val="0"/>
                </a:spcBef>
                <a:spcAft>
                  <a:spcPct val="0"/>
                </a:spcAft>
                <a:defRPr/>
              </a:pPr>
              <a:t>39</a:t>
            </a:fld>
            <a:endParaRPr lang="ja-JP"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445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0445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6CE3414-2B68-43CE-BBEE-C064ABC33662}" type="slidenum">
              <a:rPr lang="ja-JP" altLang="en-US">
                <a:solidFill>
                  <a:srgbClr val="000000"/>
                </a:solidFill>
              </a:rPr>
              <a:pPr fontAlgn="base">
                <a:spcBef>
                  <a:spcPct val="0"/>
                </a:spcBef>
                <a:spcAft>
                  <a:spcPct val="0"/>
                </a:spcAft>
                <a:defRPr/>
              </a:pPr>
              <a:t>41</a:t>
            </a:fld>
            <a:endParaRPr lang="ja-JP"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64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064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C7508888-1D92-4133-AEDA-ACF16909DAA5}" type="slidenum">
              <a:rPr lang="ja-JP" altLang="en-US">
                <a:solidFill>
                  <a:srgbClr val="000000"/>
                </a:solidFill>
              </a:rPr>
              <a:pPr fontAlgn="base">
                <a:spcBef>
                  <a:spcPct val="0"/>
                </a:spcBef>
                <a:spcAft>
                  <a:spcPct val="0"/>
                </a:spcAft>
                <a:defRPr/>
              </a:pPr>
              <a:t>42</a:t>
            </a:fld>
            <a:endParaRPr lang="ja-JP"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85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085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3AA7043-D1BA-4BEF-9D87-F1A85F6C672E}" type="slidenum">
              <a:rPr lang="ja-JP" altLang="en-US">
                <a:solidFill>
                  <a:srgbClr val="000000"/>
                </a:solidFill>
              </a:rPr>
              <a:pPr fontAlgn="base">
                <a:spcBef>
                  <a:spcPct val="0"/>
                </a:spcBef>
                <a:spcAft>
                  <a:spcPct val="0"/>
                </a:spcAft>
                <a:defRPr/>
              </a:pPr>
              <a:t>43</a:t>
            </a:fld>
            <a:endParaRPr lang="ja-JP"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05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105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D72187C-8517-4BF5-A499-F1D072A99620}" type="slidenum">
              <a:rPr lang="ja-JP" altLang="en-US">
                <a:solidFill>
                  <a:srgbClr val="000000"/>
                </a:solidFill>
              </a:rPr>
              <a:pPr fontAlgn="base">
                <a:spcBef>
                  <a:spcPct val="0"/>
                </a:spcBef>
                <a:spcAft>
                  <a:spcPct val="0"/>
                </a:spcAft>
                <a:defRPr/>
              </a:pPr>
              <a:t>44</a:t>
            </a:fld>
            <a:endParaRPr lang="ja-JP"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58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358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3CDD718-35B0-47C7-A6A9-40CE8D672843}" type="slidenum">
              <a:rPr lang="ja-JP" altLang="en-US">
                <a:solidFill>
                  <a:srgbClr val="000000"/>
                </a:solidFill>
              </a:rPr>
              <a:pPr fontAlgn="base">
                <a:spcBef>
                  <a:spcPct val="0"/>
                </a:spcBef>
                <a:spcAft>
                  <a:spcPct val="0"/>
                </a:spcAft>
                <a:defRPr/>
              </a:pPr>
              <a:t>6</a:t>
            </a:fld>
            <a:endParaRPr lang="ja-JP"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26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126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E72AD625-1C21-4563-8E10-116E4DF1BA8C}" type="slidenum">
              <a:rPr lang="ja-JP" altLang="en-US">
                <a:solidFill>
                  <a:srgbClr val="000000"/>
                </a:solidFill>
              </a:rPr>
              <a:pPr fontAlgn="base">
                <a:spcBef>
                  <a:spcPct val="0"/>
                </a:spcBef>
                <a:spcAft>
                  <a:spcPct val="0"/>
                </a:spcAft>
                <a:defRPr/>
              </a:pPr>
              <a:t>45</a:t>
            </a:fld>
            <a:endParaRPr lang="ja-JP"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46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146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7FAB632-5587-487B-AD61-8C33760478DC}" type="slidenum">
              <a:rPr lang="ja-JP" altLang="en-US">
                <a:solidFill>
                  <a:srgbClr val="000000"/>
                </a:solidFill>
              </a:rPr>
              <a:pPr fontAlgn="base">
                <a:spcBef>
                  <a:spcPct val="0"/>
                </a:spcBef>
                <a:spcAft>
                  <a:spcPct val="0"/>
                </a:spcAft>
                <a:defRPr/>
              </a:pPr>
              <a:t>46</a:t>
            </a:fld>
            <a:endParaRPr lang="ja-JP"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67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167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48AF262-540D-47EB-976C-3DD657663D93}" type="slidenum">
              <a:rPr lang="ja-JP" altLang="en-US">
                <a:solidFill>
                  <a:srgbClr val="000000"/>
                </a:solidFill>
              </a:rPr>
              <a:pPr fontAlgn="base">
                <a:spcBef>
                  <a:spcPct val="0"/>
                </a:spcBef>
                <a:spcAft>
                  <a:spcPct val="0"/>
                </a:spcAft>
                <a:defRPr/>
              </a:pPr>
              <a:t>47</a:t>
            </a:fld>
            <a:endParaRPr lang="ja-JP"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87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187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64713AD-6123-4778-96AE-AB24ABC53E19}" type="slidenum">
              <a:rPr lang="ja-JP" altLang="en-US">
                <a:solidFill>
                  <a:srgbClr val="000000"/>
                </a:solidFill>
              </a:rPr>
              <a:pPr fontAlgn="base">
                <a:spcBef>
                  <a:spcPct val="0"/>
                </a:spcBef>
                <a:spcAft>
                  <a:spcPct val="0"/>
                </a:spcAft>
                <a:defRPr/>
              </a:pPr>
              <a:t>48</a:t>
            </a:fld>
            <a:endParaRPr lang="ja-JP"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08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208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6D97A4E-0C84-4185-9D1A-1B3D93694723}" type="slidenum">
              <a:rPr lang="ja-JP" altLang="en-US">
                <a:solidFill>
                  <a:srgbClr val="000000"/>
                </a:solidFill>
              </a:rPr>
              <a:pPr fontAlgn="base">
                <a:spcBef>
                  <a:spcPct val="0"/>
                </a:spcBef>
                <a:spcAft>
                  <a:spcPct val="0"/>
                </a:spcAft>
                <a:defRPr/>
              </a:pPr>
              <a:t>49</a:t>
            </a:fld>
            <a:endParaRPr lang="ja-JP"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28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228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587314B-CEE7-45A1-90DF-2EA192CA594B}" type="slidenum">
              <a:rPr lang="ja-JP" altLang="en-US">
                <a:solidFill>
                  <a:srgbClr val="000000"/>
                </a:solidFill>
              </a:rPr>
              <a:pPr fontAlgn="base">
                <a:spcBef>
                  <a:spcPct val="0"/>
                </a:spcBef>
                <a:spcAft>
                  <a:spcPct val="0"/>
                </a:spcAft>
                <a:defRPr/>
              </a:pPr>
              <a:t>50</a:t>
            </a:fld>
            <a:endParaRPr lang="ja-JP"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49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249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01ABE90-7D02-41E6-91B8-8AF46C8049CA}" type="slidenum">
              <a:rPr lang="ja-JP" altLang="en-US">
                <a:solidFill>
                  <a:srgbClr val="000000"/>
                </a:solidFill>
              </a:rPr>
              <a:pPr fontAlgn="base">
                <a:spcBef>
                  <a:spcPct val="0"/>
                </a:spcBef>
                <a:spcAft>
                  <a:spcPct val="0"/>
                </a:spcAft>
                <a:defRPr/>
              </a:pPr>
              <a:t>51</a:t>
            </a:fld>
            <a:endParaRPr lang="ja-JP"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697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2697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446EE0F-4355-464D-BB1E-BCDBAED91103}" type="slidenum">
              <a:rPr lang="ja-JP" altLang="en-US">
                <a:solidFill>
                  <a:srgbClr val="000000"/>
                </a:solidFill>
              </a:rPr>
              <a:pPr fontAlgn="base">
                <a:spcBef>
                  <a:spcPct val="0"/>
                </a:spcBef>
                <a:spcAft>
                  <a:spcPct val="0"/>
                </a:spcAft>
                <a:defRPr/>
              </a:pPr>
              <a:t>52</a:t>
            </a:fld>
            <a:endParaRPr lang="ja-JP"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902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2902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0CCEFAE-A6F0-4E1D-B4AD-5E407B9C2E75}" type="slidenum">
              <a:rPr lang="ja-JP" altLang="en-US">
                <a:solidFill>
                  <a:srgbClr val="000000"/>
                </a:solidFill>
              </a:rPr>
              <a:pPr fontAlgn="base">
                <a:spcBef>
                  <a:spcPct val="0"/>
                </a:spcBef>
                <a:spcAft>
                  <a:spcPct val="0"/>
                </a:spcAft>
                <a:defRPr/>
              </a:pPr>
              <a:t>53</a:t>
            </a:fld>
            <a:endParaRPr lang="ja-JP"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107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3107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CA10E716-E8FD-4CB6-99E6-AFE1789AD164}" type="slidenum">
              <a:rPr lang="ja-JP" altLang="en-US">
                <a:solidFill>
                  <a:srgbClr val="000000"/>
                </a:solidFill>
              </a:rPr>
              <a:pPr fontAlgn="base">
                <a:spcBef>
                  <a:spcPct val="0"/>
                </a:spcBef>
                <a:spcAft>
                  <a:spcPct val="0"/>
                </a:spcAft>
                <a:defRPr/>
              </a:pPr>
              <a:t>54</a:t>
            </a:fld>
            <a:endParaRPr lang="ja-JP"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78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378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11CC4EC-8323-4FE2-B551-CB77FCF5699A}" type="slidenum">
              <a:rPr lang="ja-JP" altLang="en-US">
                <a:solidFill>
                  <a:srgbClr val="000000"/>
                </a:solidFill>
              </a:rPr>
              <a:pPr fontAlgn="base">
                <a:spcBef>
                  <a:spcPct val="0"/>
                </a:spcBef>
                <a:spcAft>
                  <a:spcPct val="0"/>
                </a:spcAft>
                <a:defRPr/>
              </a:pPr>
              <a:t>7</a:t>
            </a:fld>
            <a:endParaRPr lang="ja-JP" alt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312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3312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48FAF582-3C24-4E2F-9B25-5777A95CE9DE}" type="slidenum">
              <a:rPr lang="ja-JP" altLang="en-US">
                <a:solidFill>
                  <a:srgbClr val="000000"/>
                </a:solidFill>
              </a:rPr>
              <a:pPr fontAlgn="base">
                <a:spcBef>
                  <a:spcPct val="0"/>
                </a:spcBef>
                <a:spcAft>
                  <a:spcPct val="0"/>
                </a:spcAft>
                <a:defRPr/>
              </a:pPr>
              <a:t>55</a:t>
            </a:fld>
            <a:endParaRPr lang="ja-JP" alt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517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3517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40D9735-82FA-4913-B143-2BC89E11D4BE}" type="slidenum">
              <a:rPr lang="ja-JP" altLang="en-US">
                <a:solidFill>
                  <a:srgbClr val="000000"/>
                </a:solidFill>
              </a:rPr>
              <a:pPr fontAlgn="base">
                <a:spcBef>
                  <a:spcPct val="0"/>
                </a:spcBef>
                <a:spcAft>
                  <a:spcPct val="0"/>
                </a:spcAft>
                <a:defRPr/>
              </a:pPr>
              <a:t>56</a:t>
            </a:fld>
            <a:endParaRPr lang="ja-JP" alt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721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3721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3BC4284-3D70-4B98-98CF-E3095A329281}" type="slidenum">
              <a:rPr lang="ja-JP" altLang="en-US">
                <a:solidFill>
                  <a:srgbClr val="000000"/>
                </a:solidFill>
              </a:rPr>
              <a:pPr fontAlgn="base">
                <a:spcBef>
                  <a:spcPct val="0"/>
                </a:spcBef>
                <a:spcAft>
                  <a:spcPct val="0"/>
                </a:spcAft>
                <a:defRPr/>
              </a:pPr>
              <a:t>57</a:t>
            </a:fld>
            <a:endParaRPr lang="ja-JP" alt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926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3926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77AA8E6-AB9B-4CCF-BA97-A39F6511A214}" type="slidenum">
              <a:rPr lang="ja-JP" altLang="en-US">
                <a:solidFill>
                  <a:srgbClr val="000000"/>
                </a:solidFill>
              </a:rPr>
              <a:pPr fontAlgn="base">
                <a:spcBef>
                  <a:spcPct val="0"/>
                </a:spcBef>
                <a:spcAft>
                  <a:spcPct val="0"/>
                </a:spcAft>
                <a:defRPr/>
              </a:pPr>
              <a:t>58</a:t>
            </a:fld>
            <a:endParaRPr lang="ja-JP" alt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131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4131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104A204F-A811-44A7-839B-A8F83610D164}" type="slidenum">
              <a:rPr lang="ja-JP" altLang="en-US">
                <a:solidFill>
                  <a:srgbClr val="000000"/>
                </a:solidFill>
              </a:rPr>
              <a:pPr fontAlgn="base">
                <a:spcBef>
                  <a:spcPct val="0"/>
                </a:spcBef>
                <a:spcAft>
                  <a:spcPct val="0"/>
                </a:spcAft>
                <a:defRPr/>
              </a:pPr>
              <a:t>59</a:t>
            </a:fld>
            <a:endParaRPr lang="ja-JP"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336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4336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43BE2C9F-6CA3-4930-8882-F955123A6363}" type="slidenum">
              <a:rPr lang="ja-JP" altLang="en-US">
                <a:solidFill>
                  <a:srgbClr val="000000"/>
                </a:solidFill>
              </a:rPr>
              <a:pPr fontAlgn="base">
                <a:spcBef>
                  <a:spcPct val="0"/>
                </a:spcBef>
                <a:spcAft>
                  <a:spcPct val="0"/>
                </a:spcAft>
                <a:defRPr/>
              </a:pPr>
              <a:t>60</a:t>
            </a:fld>
            <a:endParaRPr lang="ja-JP"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541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4541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6390FD1C-65A4-460F-A4A9-2BEE02BA77E7}" type="slidenum">
              <a:rPr lang="ja-JP" altLang="en-US">
                <a:solidFill>
                  <a:srgbClr val="000000"/>
                </a:solidFill>
              </a:rPr>
              <a:pPr fontAlgn="base">
                <a:spcBef>
                  <a:spcPct val="0"/>
                </a:spcBef>
                <a:spcAft>
                  <a:spcPct val="0"/>
                </a:spcAft>
                <a:defRPr/>
              </a:pPr>
              <a:t>61</a:t>
            </a:fld>
            <a:endParaRPr lang="ja-JP"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745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4745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90CA927-041B-4372-BA4F-F5A6889F9570}" type="slidenum">
              <a:rPr lang="ja-JP" altLang="en-US">
                <a:solidFill>
                  <a:srgbClr val="000000"/>
                </a:solidFill>
              </a:rPr>
              <a:pPr fontAlgn="base">
                <a:spcBef>
                  <a:spcPct val="0"/>
                </a:spcBef>
                <a:spcAft>
                  <a:spcPct val="0"/>
                </a:spcAft>
                <a:defRPr/>
              </a:pPr>
              <a:t>62</a:t>
            </a:fld>
            <a:endParaRPr lang="ja-JP"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950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4950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92E74DC-58B4-42CF-8D2B-101A77FF0CF9}" type="slidenum">
              <a:rPr lang="ja-JP" altLang="en-US">
                <a:solidFill>
                  <a:srgbClr val="000000"/>
                </a:solidFill>
              </a:rPr>
              <a:pPr fontAlgn="base">
                <a:spcBef>
                  <a:spcPct val="0"/>
                </a:spcBef>
                <a:spcAft>
                  <a:spcPct val="0"/>
                </a:spcAft>
                <a:defRPr/>
              </a:pPr>
              <a:t>63</a:t>
            </a:fld>
            <a:endParaRPr lang="ja-JP" alt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155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5155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309C99A-4460-49E3-BE31-CFEC88553B92}" type="slidenum">
              <a:rPr lang="ja-JP" altLang="en-US">
                <a:solidFill>
                  <a:srgbClr val="000000"/>
                </a:solidFill>
              </a:rPr>
              <a:pPr fontAlgn="base">
                <a:spcBef>
                  <a:spcPct val="0"/>
                </a:spcBef>
                <a:spcAft>
                  <a:spcPct val="0"/>
                </a:spcAft>
                <a:defRPr/>
              </a:pPr>
              <a:t>64</a:t>
            </a:fld>
            <a:endParaRPr lang="ja-JP"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399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399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5F54D92-7B6E-4A8B-B499-DA5FEA94D679}" type="slidenum">
              <a:rPr lang="ja-JP" altLang="en-US">
                <a:solidFill>
                  <a:srgbClr val="000000"/>
                </a:solidFill>
              </a:rPr>
              <a:pPr fontAlgn="base">
                <a:spcBef>
                  <a:spcPct val="0"/>
                </a:spcBef>
                <a:spcAft>
                  <a:spcPct val="0"/>
                </a:spcAft>
                <a:defRPr/>
              </a:pPr>
              <a:t>8</a:t>
            </a:fld>
            <a:endParaRPr lang="ja-JP" alt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360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5360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446AE601-30A6-44CA-903D-E7A972014ACA}" type="slidenum">
              <a:rPr lang="ja-JP" altLang="en-US">
                <a:solidFill>
                  <a:srgbClr val="000000"/>
                </a:solidFill>
              </a:rPr>
              <a:pPr fontAlgn="base">
                <a:spcBef>
                  <a:spcPct val="0"/>
                </a:spcBef>
                <a:spcAft>
                  <a:spcPct val="0"/>
                </a:spcAft>
                <a:defRPr/>
              </a:pPr>
              <a:t>65</a:t>
            </a:fld>
            <a:endParaRPr lang="ja-JP"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565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5565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31A9E53-D293-43AC-B354-43F1BAB65375}" type="slidenum">
              <a:rPr lang="ja-JP" altLang="en-US">
                <a:solidFill>
                  <a:srgbClr val="000000"/>
                </a:solidFill>
              </a:rPr>
              <a:pPr fontAlgn="base">
                <a:spcBef>
                  <a:spcPct val="0"/>
                </a:spcBef>
                <a:spcAft>
                  <a:spcPct val="0"/>
                </a:spcAft>
                <a:defRPr/>
              </a:pPr>
              <a:t>66</a:t>
            </a:fld>
            <a:endParaRPr lang="ja-JP" alt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76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576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7DC6064E-DA65-4F7F-8231-BD4821421659}" type="slidenum">
              <a:rPr lang="ja-JP" altLang="en-US">
                <a:solidFill>
                  <a:srgbClr val="000000"/>
                </a:solidFill>
              </a:rPr>
              <a:pPr fontAlgn="base">
                <a:spcBef>
                  <a:spcPct val="0"/>
                </a:spcBef>
                <a:spcAft>
                  <a:spcPct val="0"/>
                </a:spcAft>
                <a:defRPr/>
              </a:pPr>
              <a:t>67</a:t>
            </a:fld>
            <a:endParaRPr lang="ja-JP"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97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597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AF11AEC-F282-421F-B238-AD488014C494}" type="slidenum">
              <a:rPr lang="ja-JP" altLang="en-US">
                <a:solidFill>
                  <a:srgbClr val="000000"/>
                </a:solidFill>
              </a:rPr>
              <a:pPr fontAlgn="base">
                <a:spcBef>
                  <a:spcPct val="0"/>
                </a:spcBef>
                <a:spcAft>
                  <a:spcPct val="0"/>
                </a:spcAft>
                <a:defRPr/>
              </a:pPr>
              <a:t>68</a:t>
            </a:fld>
            <a:endParaRPr lang="ja-JP" alt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17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617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78A9ECE-1ED1-46A9-A769-6ABE4962F9B2}" type="slidenum">
              <a:rPr lang="ja-JP" altLang="en-US">
                <a:solidFill>
                  <a:srgbClr val="000000"/>
                </a:solidFill>
              </a:rPr>
              <a:pPr fontAlgn="base">
                <a:spcBef>
                  <a:spcPct val="0"/>
                </a:spcBef>
                <a:spcAft>
                  <a:spcPct val="0"/>
                </a:spcAft>
                <a:defRPr/>
              </a:pPr>
              <a:t>69</a:t>
            </a:fld>
            <a:endParaRPr lang="ja-JP" alt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384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6384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4E97668-EBF6-4D7C-A8C9-2AEBCDCEDAF1}" type="slidenum">
              <a:rPr lang="ja-JP" altLang="en-US">
                <a:solidFill>
                  <a:srgbClr val="000000"/>
                </a:solidFill>
              </a:rPr>
              <a:pPr fontAlgn="base">
                <a:spcBef>
                  <a:spcPct val="0"/>
                </a:spcBef>
                <a:spcAft>
                  <a:spcPct val="0"/>
                </a:spcAft>
                <a:defRPr/>
              </a:pPr>
              <a:t>70</a:t>
            </a:fld>
            <a:endParaRPr lang="ja-JP" alt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58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658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6E0E678-6FE3-4208-803E-E9EFFF613118}" type="slidenum">
              <a:rPr lang="ja-JP" altLang="en-US">
                <a:solidFill>
                  <a:srgbClr val="000000"/>
                </a:solidFill>
              </a:rPr>
              <a:pPr fontAlgn="base">
                <a:spcBef>
                  <a:spcPct val="0"/>
                </a:spcBef>
                <a:spcAft>
                  <a:spcPct val="0"/>
                </a:spcAft>
                <a:defRPr/>
              </a:pPr>
              <a:t>71</a:t>
            </a:fld>
            <a:endParaRPr lang="ja-JP" altLang="en-US">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79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679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8943389E-59C5-478C-85D7-B88E8732067B}" type="slidenum">
              <a:rPr lang="ja-JP" altLang="en-US">
                <a:solidFill>
                  <a:srgbClr val="000000"/>
                </a:solidFill>
              </a:rPr>
              <a:pPr fontAlgn="base">
                <a:spcBef>
                  <a:spcPct val="0"/>
                </a:spcBef>
                <a:spcAft>
                  <a:spcPct val="0"/>
                </a:spcAft>
                <a:defRPr/>
              </a:pPr>
              <a:t>72</a:t>
            </a:fld>
            <a:endParaRPr lang="ja-JP"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99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699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A826865B-6410-4434-8A4A-A7249374DEDD}" type="slidenum">
              <a:rPr lang="ja-JP" altLang="en-US">
                <a:solidFill>
                  <a:srgbClr val="000000"/>
                </a:solidFill>
              </a:rPr>
              <a:pPr fontAlgn="base">
                <a:spcBef>
                  <a:spcPct val="0"/>
                </a:spcBef>
                <a:spcAft>
                  <a:spcPct val="0"/>
                </a:spcAft>
                <a:defRPr/>
              </a:pPr>
              <a:t>73</a:t>
            </a:fld>
            <a:endParaRPr lang="ja-JP" altLang="en-US">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20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720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7B80683-0771-4A54-914C-CB4DED06443B}" type="slidenum">
              <a:rPr lang="ja-JP" altLang="en-US">
                <a:solidFill>
                  <a:srgbClr val="000000"/>
                </a:solidFill>
              </a:rPr>
              <a:pPr fontAlgn="base">
                <a:spcBef>
                  <a:spcPct val="0"/>
                </a:spcBef>
                <a:spcAft>
                  <a:spcPct val="0"/>
                </a:spcAft>
                <a:defRPr/>
              </a:pPr>
              <a:t>74</a:t>
            </a:fld>
            <a:endParaRPr lang="ja-JP"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19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419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D31843A-918E-4B87-8DBE-DF20FB271686}" type="slidenum">
              <a:rPr lang="ja-JP" altLang="en-US">
                <a:solidFill>
                  <a:srgbClr val="000000"/>
                </a:solidFill>
              </a:rPr>
              <a:pPr fontAlgn="base">
                <a:spcBef>
                  <a:spcPct val="0"/>
                </a:spcBef>
                <a:spcAft>
                  <a:spcPct val="0"/>
                </a:spcAft>
                <a:defRPr/>
              </a:pPr>
              <a:t>9</a:t>
            </a:fld>
            <a:endParaRPr lang="ja-JP" altLang="en-US">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40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740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8F0FC8D9-7E51-43CB-B331-9489061E0440}" type="slidenum">
              <a:rPr lang="ja-JP" altLang="en-US">
                <a:solidFill>
                  <a:srgbClr val="000000"/>
                </a:solidFill>
              </a:rPr>
              <a:pPr fontAlgn="base">
                <a:spcBef>
                  <a:spcPct val="0"/>
                </a:spcBef>
                <a:spcAft>
                  <a:spcPct val="0"/>
                </a:spcAft>
                <a:defRPr/>
              </a:pPr>
              <a:t>75</a:t>
            </a:fld>
            <a:endParaRPr lang="ja-JP" altLang="en-US">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61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761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061C9F6-7DC5-47E3-913D-B2AD592417F6}" type="slidenum">
              <a:rPr lang="ja-JP" altLang="en-US">
                <a:solidFill>
                  <a:srgbClr val="000000"/>
                </a:solidFill>
              </a:rPr>
              <a:pPr fontAlgn="base">
                <a:spcBef>
                  <a:spcPct val="0"/>
                </a:spcBef>
                <a:spcAft>
                  <a:spcPct val="0"/>
                </a:spcAft>
                <a:defRPr/>
              </a:pPr>
              <a:t>76</a:t>
            </a:fld>
            <a:endParaRPr lang="ja-JP" altLang="en-US">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920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7920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5A356F8-C444-453B-9E4E-849194FA4BBF}" type="slidenum">
              <a:rPr lang="ja-JP" altLang="en-US">
                <a:solidFill>
                  <a:srgbClr val="000000"/>
                </a:solidFill>
              </a:rPr>
              <a:pPr fontAlgn="base">
                <a:spcBef>
                  <a:spcPct val="0"/>
                </a:spcBef>
                <a:spcAft>
                  <a:spcPct val="0"/>
                </a:spcAft>
                <a:defRPr/>
              </a:pPr>
              <a:t>78</a:t>
            </a:fld>
            <a:endParaRPr lang="ja-JP"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8125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8125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71A2526-E38F-4BF9-8B35-5B9814135162}" type="slidenum">
              <a:rPr lang="ja-JP" altLang="en-US">
                <a:solidFill>
                  <a:srgbClr val="000000"/>
                </a:solidFill>
              </a:rPr>
              <a:pPr fontAlgn="base">
                <a:spcBef>
                  <a:spcPct val="0"/>
                </a:spcBef>
                <a:spcAft>
                  <a:spcPct val="0"/>
                </a:spcAft>
                <a:defRPr/>
              </a:pPr>
              <a:t>79</a:t>
            </a:fld>
            <a:endParaRPr lang="ja-JP" altLang="en-US">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832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832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D0220C7-C75C-4FE3-81C5-D9FBD02B66BD}" type="slidenum">
              <a:rPr lang="ja-JP" altLang="en-US">
                <a:solidFill>
                  <a:srgbClr val="000000"/>
                </a:solidFill>
              </a:rPr>
              <a:pPr fontAlgn="base">
                <a:spcBef>
                  <a:spcPct val="0"/>
                </a:spcBef>
                <a:spcAft>
                  <a:spcPct val="0"/>
                </a:spcAft>
                <a:defRPr/>
              </a:pPr>
              <a:t>80</a:t>
            </a:fld>
            <a:endParaRPr lang="ja-JP"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853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853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611F0A1-7609-4682-8F4D-03C6119657DF}" type="slidenum">
              <a:rPr lang="ja-JP" altLang="en-US">
                <a:solidFill>
                  <a:srgbClr val="000000"/>
                </a:solidFill>
              </a:rPr>
              <a:pPr fontAlgn="base">
                <a:spcBef>
                  <a:spcPct val="0"/>
                </a:spcBef>
                <a:spcAft>
                  <a:spcPct val="0"/>
                </a:spcAft>
                <a:defRPr/>
              </a:pPr>
              <a:t>81</a:t>
            </a:fld>
            <a:endParaRPr lang="ja-JP" altLang="en-US">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873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873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D4FD725-76EE-4CD8-9E21-A69E515CE4ED}" type="slidenum">
              <a:rPr lang="ja-JP" altLang="en-US">
                <a:solidFill>
                  <a:srgbClr val="000000"/>
                </a:solidFill>
              </a:rPr>
              <a:pPr fontAlgn="base">
                <a:spcBef>
                  <a:spcPct val="0"/>
                </a:spcBef>
                <a:spcAft>
                  <a:spcPct val="0"/>
                </a:spcAft>
                <a:defRPr/>
              </a:pPr>
              <a:t>82</a:t>
            </a:fld>
            <a:endParaRPr lang="ja-JP" alt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9046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9046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A44FA9B-9C77-4C91-B21D-3016363A3838}" type="slidenum">
              <a:rPr lang="ja-JP" altLang="en-US">
                <a:solidFill>
                  <a:srgbClr val="000000"/>
                </a:solidFill>
              </a:rPr>
              <a:pPr fontAlgn="base">
                <a:spcBef>
                  <a:spcPct val="0"/>
                </a:spcBef>
                <a:spcAft>
                  <a:spcPct val="0"/>
                </a:spcAft>
                <a:defRPr/>
              </a:pPr>
              <a:t>84</a:t>
            </a:fld>
            <a:endParaRPr lang="ja-JP" alt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9251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9251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E1F1758D-D21C-4787-A70A-BBBB1701D03C}" type="slidenum">
              <a:rPr lang="ja-JP" altLang="en-US">
                <a:solidFill>
                  <a:srgbClr val="000000"/>
                </a:solidFill>
              </a:rPr>
              <a:pPr fontAlgn="base">
                <a:spcBef>
                  <a:spcPct val="0"/>
                </a:spcBef>
                <a:spcAft>
                  <a:spcPct val="0"/>
                </a:spcAft>
                <a:defRPr/>
              </a:pPr>
              <a:t>85</a:t>
            </a:fld>
            <a:endParaRPr lang="ja-JP" alt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9456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19456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6983DD75-4163-471D-9F37-6555E1F2C66E}" type="slidenum">
              <a:rPr lang="ja-JP" altLang="en-US">
                <a:solidFill>
                  <a:srgbClr val="000000"/>
                </a:solidFill>
              </a:rPr>
              <a:pPr fontAlgn="base">
                <a:spcBef>
                  <a:spcPct val="0"/>
                </a:spcBef>
                <a:spcAft>
                  <a:spcPct val="0"/>
                </a:spcAft>
                <a:defRPr/>
              </a:pPr>
              <a:t>86</a:t>
            </a:fld>
            <a:endParaRPr lang="ja-JP"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40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440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74EF2243-9252-41C7-8D1C-D6DBDDF1EC42}" type="slidenum">
              <a:rPr lang="ja-JP" altLang="en-US">
                <a:solidFill>
                  <a:srgbClr val="000000"/>
                </a:solidFill>
              </a:rPr>
              <a:pPr fontAlgn="base">
                <a:spcBef>
                  <a:spcPct val="0"/>
                </a:spcBef>
                <a:spcAft>
                  <a:spcPct val="0"/>
                </a:spcAft>
                <a:defRPr/>
              </a:pPr>
              <a:t>10</a:t>
            </a:fld>
            <a:endParaRPr lang="ja-JP" altLang="en-US">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9661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9661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30E36D7-AD3A-4D19-AD48-73A40A93FC4E}" type="slidenum">
              <a:rPr lang="ja-JP" altLang="en-US">
                <a:solidFill>
                  <a:srgbClr val="000000"/>
                </a:solidFill>
              </a:rPr>
              <a:pPr fontAlgn="base">
                <a:spcBef>
                  <a:spcPct val="0"/>
                </a:spcBef>
                <a:spcAft>
                  <a:spcPct val="0"/>
                </a:spcAft>
                <a:defRPr/>
              </a:pPr>
              <a:t>87</a:t>
            </a:fld>
            <a:endParaRPr lang="ja-JP" alt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996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1996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C83E62D1-28F7-4151-A1F2-26D5CAFFE99E}" type="slidenum">
              <a:rPr lang="ja-JP" altLang="en-US">
                <a:solidFill>
                  <a:srgbClr val="000000"/>
                </a:solidFill>
              </a:rPr>
              <a:pPr fontAlgn="base">
                <a:spcBef>
                  <a:spcPct val="0"/>
                </a:spcBef>
                <a:spcAft>
                  <a:spcPct val="0"/>
                </a:spcAft>
                <a:defRPr/>
              </a:pPr>
              <a:t>89</a:t>
            </a:fld>
            <a:endParaRPr lang="ja-JP" alt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0173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0173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6B3FB77-AAF2-4EB3-93C2-4264711789D8}" type="slidenum">
              <a:rPr lang="ja-JP" altLang="en-US">
                <a:solidFill>
                  <a:srgbClr val="000000"/>
                </a:solidFill>
              </a:rPr>
              <a:pPr fontAlgn="base">
                <a:spcBef>
                  <a:spcPct val="0"/>
                </a:spcBef>
                <a:spcAft>
                  <a:spcPct val="0"/>
                </a:spcAft>
                <a:defRPr/>
              </a:pPr>
              <a:t>90</a:t>
            </a:fld>
            <a:endParaRPr lang="ja-JP"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0377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0377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D6D9843A-1860-443C-ACDA-D8E6A2C176C6}" type="slidenum">
              <a:rPr lang="ja-JP" altLang="en-US">
                <a:solidFill>
                  <a:srgbClr val="000000"/>
                </a:solidFill>
              </a:rPr>
              <a:pPr fontAlgn="base">
                <a:spcBef>
                  <a:spcPct val="0"/>
                </a:spcBef>
                <a:spcAft>
                  <a:spcPct val="0"/>
                </a:spcAft>
                <a:defRPr/>
              </a:pPr>
              <a:t>91</a:t>
            </a:fld>
            <a:endParaRPr lang="ja-JP" alt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0582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0582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6E1A3B28-30A5-4A57-B16F-0A0AF2895B0E}" type="slidenum">
              <a:rPr lang="ja-JP" altLang="en-US">
                <a:solidFill>
                  <a:srgbClr val="000000"/>
                </a:solidFill>
              </a:rPr>
              <a:pPr fontAlgn="base">
                <a:spcBef>
                  <a:spcPct val="0"/>
                </a:spcBef>
                <a:spcAft>
                  <a:spcPct val="0"/>
                </a:spcAft>
                <a:defRPr/>
              </a:pPr>
              <a:t>92</a:t>
            </a:fld>
            <a:endParaRPr lang="ja-JP" altLang="en-US">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0787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0787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56D83F32-B0B1-4664-AB95-6A9EBD45CE35}" type="slidenum">
              <a:rPr lang="ja-JP" altLang="en-US">
                <a:solidFill>
                  <a:srgbClr val="000000"/>
                </a:solidFill>
              </a:rPr>
              <a:pPr fontAlgn="base">
                <a:spcBef>
                  <a:spcPct val="0"/>
                </a:spcBef>
                <a:spcAft>
                  <a:spcPct val="0"/>
                </a:spcAft>
                <a:defRPr/>
              </a:pPr>
              <a:t>93</a:t>
            </a:fld>
            <a:endParaRPr lang="ja-JP"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0992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0992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3FDA78F1-F356-4EC8-B847-B161581B3588}" type="slidenum">
              <a:rPr lang="ja-JP" altLang="en-US">
                <a:solidFill>
                  <a:srgbClr val="000000"/>
                </a:solidFill>
              </a:rPr>
              <a:pPr fontAlgn="base">
                <a:spcBef>
                  <a:spcPct val="0"/>
                </a:spcBef>
                <a:spcAft>
                  <a:spcPct val="0"/>
                </a:spcAft>
                <a:defRPr/>
              </a:pPr>
              <a:t>94</a:t>
            </a:fld>
            <a:endParaRPr lang="ja-JP" altLang="en-US">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1197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1197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9E367B1B-85C5-4D0B-810B-83ED245C40FA}" type="slidenum">
              <a:rPr lang="ja-JP" altLang="en-US">
                <a:solidFill>
                  <a:srgbClr val="000000"/>
                </a:solidFill>
              </a:rPr>
              <a:pPr fontAlgn="base">
                <a:spcBef>
                  <a:spcPct val="0"/>
                </a:spcBef>
                <a:spcAft>
                  <a:spcPct val="0"/>
                </a:spcAft>
                <a:defRPr/>
              </a:pPr>
              <a:t>95</a:t>
            </a:fld>
            <a:endParaRPr lang="ja-JP" alt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1401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1401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20BCFEC3-53F1-45BF-A2A0-E857B385B2FB}" type="slidenum">
              <a:rPr lang="ja-JP" altLang="en-US">
                <a:solidFill>
                  <a:srgbClr val="000000"/>
                </a:solidFill>
              </a:rPr>
              <a:pPr fontAlgn="base">
                <a:spcBef>
                  <a:spcPct val="0"/>
                </a:spcBef>
                <a:spcAft>
                  <a:spcPct val="0"/>
                </a:spcAft>
                <a:defRPr/>
              </a:pPr>
              <a:t>96</a:t>
            </a:fld>
            <a:endParaRPr lang="ja-JP" altLang="en-US">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1709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1709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D7D26B59-F0B9-4ED9-A599-38146C7D75CF}" type="slidenum">
              <a:rPr lang="ja-JP" altLang="en-US">
                <a:solidFill>
                  <a:srgbClr val="000000"/>
                </a:solidFill>
              </a:rPr>
              <a:pPr fontAlgn="base">
                <a:spcBef>
                  <a:spcPct val="0"/>
                </a:spcBef>
                <a:spcAft>
                  <a:spcPct val="0"/>
                </a:spcAft>
                <a:defRPr/>
              </a:pPr>
              <a:t>98</a:t>
            </a:fld>
            <a:endParaRPr lang="ja-JP"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60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460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E9E20BC-4E1F-4395-BCF3-73BAA13FEE77}" type="slidenum">
              <a:rPr lang="ja-JP" altLang="en-US">
                <a:solidFill>
                  <a:srgbClr val="000000"/>
                </a:solidFill>
              </a:rPr>
              <a:pPr fontAlgn="base">
                <a:spcBef>
                  <a:spcPct val="0"/>
                </a:spcBef>
                <a:spcAft>
                  <a:spcPct val="0"/>
                </a:spcAft>
                <a:defRPr/>
              </a:pPr>
              <a:t>11</a:t>
            </a:fld>
            <a:endParaRPr lang="ja-JP" altLang="en-US">
              <a:solidFill>
                <a:srgbClr val="0000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1913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1913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14B37068-0BC9-4E7B-A880-099E23270D19}" type="slidenum">
              <a:rPr lang="ja-JP" altLang="en-US">
                <a:solidFill>
                  <a:srgbClr val="000000"/>
                </a:solidFill>
              </a:rPr>
              <a:pPr fontAlgn="base">
                <a:spcBef>
                  <a:spcPct val="0"/>
                </a:spcBef>
                <a:spcAft>
                  <a:spcPct val="0"/>
                </a:spcAft>
                <a:defRPr/>
              </a:pPr>
              <a:t>99</a:t>
            </a:fld>
            <a:endParaRPr lang="ja-JP" alt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2118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2118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52D13DF-87FC-49B2-956F-7D1F026ECF03}" type="slidenum">
              <a:rPr lang="ja-JP" altLang="en-US">
                <a:solidFill>
                  <a:srgbClr val="000000"/>
                </a:solidFill>
              </a:rPr>
              <a:pPr fontAlgn="base">
                <a:spcBef>
                  <a:spcPct val="0"/>
                </a:spcBef>
                <a:spcAft>
                  <a:spcPct val="0"/>
                </a:spcAft>
                <a:defRPr/>
              </a:pPr>
              <a:t>100</a:t>
            </a:fld>
            <a:endParaRPr lang="ja-JP" altLang="en-US">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2323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2323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C9A1D280-69E0-4935-915D-83425CFDE245}" type="slidenum">
              <a:rPr lang="ja-JP" altLang="en-US">
                <a:solidFill>
                  <a:srgbClr val="000000"/>
                </a:solidFill>
              </a:rPr>
              <a:pPr fontAlgn="base">
                <a:spcBef>
                  <a:spcPct val="0"/>
                </a:spcBef>
                <a:spcAft>
                  <a:spcPct val="0"/>
                </a:spcAft>
                <a:defRPr/>
              </a:pPr>
              <a:t>101</a:t>
            </a:fld>
            <a:endParaRPr lang="ja-JP" alt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2528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2528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B8C6B96A-D473-42D7-A05B-FBA4FCF1F472}" type="slidenum">
              <a:rPr lang="ja-JP" altLang="en-US">
                <a:solidFill>
                  <a:srgbClr val="000000"/>
                </a:solidFill>
              </a:rPr>
              <a:pPr fontAlgn="base">
                <a:spcBef>
                  <a:spcPct val="0"/>
                </a:spcBef>
                <a:spcAft>
                  <a:spcPct val="0"/>
                </a:spcAft>
                <a:defRPr/>
              </a:pPr>
              <a:t>102</a:t>
            </a:fld>
            <a:endParaRPr lang="ja-JP" alt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2835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2835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40C73CFF-8957-43A3-90F6-F42500541E65}" type="slidenum">
              <a:rPr lang="ja-JP" altLang="en-US">
                <a:solidFill>
                  <a:srgbClr val="000000"/>
                </a:solidFill>
              </a:rPr>
              <a:pPr fontAlgn="base">
                <a:spcBef>
                  <a:spcPct val="0"/>
                </a:spcBef>
                <a:spcAft>
                  <a:spcPct val="0"/>
                </a:spcAft>
                <a:defRPr/>
              </a:pPr>
              <a:t>104</a:t>
            </a:fld>
            <a:endParaRPr lang="ja-JP" altLang="en-US">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30402"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30403"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489149BB-B11B-4BA9-90E7-39DF60545696}" type="slidenum">
              <a:rPr lang="ja-JP" altLang="en-US">
                <a:solidFill>
                  <a:srgbClr val="000000"/>
                </a:solidFill>
              </a:rPr>
              <a:pPr fontAlgn="base">
                <a:spcBef>
                  <a:spcPct val="0"/>
                </a:spcBef>
                <a:spcAft>
                  <a:spcPct val="0"/>
                </a:spcAft>
                <a:defRPr/>
              </a:pPr>
              <a:t>105</a:t>
            </a:fld>
            <a:endParaRPr lang="ja-JP" altLang="en-US">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32450"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dirty="0"/>
          </a:p>
        </p:txBody>
      </p:sp>
      <p:sp>
        <p:nvSpPr>
          <p:cNvPr id="232451"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71F02684-9E46-4274-9C24-CC44D628063C}" type="slidenum">
              <a:rPr lang="ja-JP" altLang="en-US">
                <a:solidFill>
                  <a:srgbClr val="000000"/>
                </a:solidFill>
              </a:rPr>
              <a:pPr fontAlgn="base">
                <a:spcBef>
                  <a:spcPct val="0"/>
                </a:spcBef>
                <a:spcAft>
                  <a:spcPct val="0"/>
                </a:spcAft>
                <a:defRPr/>
              </a:pPr>
              <a:t>106</a:t>
            </a:fld>
            <a:endParaRPr lang="ja-JP" alt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34498"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34499"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9DFC0D5-CBE3-49C2-A64F-159298563A0C}" type="slidenum">
              <a:rPr lang="ja-JP" altLang="en-US">
                <a:solidFill>
                  <a:srgbClr val="000000"/>
                </a:solidFill>
              </a:rPr>
              <a:pPr fontAlgn="base">
                <a:spcBef>
                  <a:spcPct val="0"/>
                </a:spcBef>
                <a:spcAft>
                  <a:spcPct val="0"/>
                </a:spcAft>
                <a:defRPr/>
              </a:pPr>
              <a:t>107</a:t>
            </a:fld>
            <a:endParaRPr lang="ja-JP" altLang="en-US">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36546"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36547"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F0C950BA-5574-4BF4-BB1F-2D5AD2363B92}" type="slidenum">
              <a:rPr lang="ja-JP" altLang="en-US">
                <a:solidFill>
                  <a:srgbClr val="000000"/>
                </a:solidFill>
              </a:rPr>
              <a:pPr fontAlgn="base">
                <a:spcBef>
                  <a:spcPct val="0"/>
                </a:spcBef>
                <a:spcAft>
                  <a:spcPct val="0"/>
                </a:spcAft>
                <a:defRPr/>
              </a:pPr>
              <a:t>108</a:t>
            </a:fld>
            <a:endParaRPr lang="ja-JP" altLang="en-US">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38594" name="ノート プレースホルダー 2"/>
          <p:cNvSpPr>
            <a:spLocks noGrp="1"/>
          </p:cNvSpPr>
          <p:nvPr>
            <p:ph type="body" idx="1"/>
          </p:nvPr>
        </p:nvSpPr>
        <p:spPr bwMode="auto">
          <a:noFill/>
        </p:spPr>
        <p:txBody>
          <a:bodyPr wrap="square" numCol="1" rtlCol="0" anchor="t" anchorCtr="0" compatLnSpc="1">
            <a:prstTxWarp prst="textNoShape">
              <a:avLst/>
            </a:prstTxWarp>
          </a:bodyPr>
          <a:lstStyle/>
          <a:p>
            <a:pPr rtl="0" eaLnBrk="1" hangingPunct="1">
              <a:spcBef>
                <a:spcPct val="0"/>
              </a:spcBef>
            </a:pPr>
            <a:endParaRPr lang="ja-JP" altLang="en-US"/>
          </a:p>
        </p:txBody>
      </p:sp>
      <p:sp>
        <p:nvSpPr>
          <p:cNvPr id="238595" name="スライド番号プレースホルダー 3"/>
          <p:cNvSpPr>
            <a:spLocks noGrp="1"/>
          </p:cNvSpPr>
          <p:nvPr>
            <p:ph type="sldNum" sz="quarter" idx="5"/>
          </p:nvPr>
        </p:nvSpPr>
        <p:spPr bwMode="auto">
          <a:ln>
            <a:miter lim="800000"/>
            <a:headEnd/>
            <a:tailEnd/>
          </a:ln>
        </p:spPr>
        <p:txBody>
          <a:bodyPr wrap="square" numCol="1" rtlCol="0" anchorCtr="0" compatLnSpc="1">
            <a:prstTxWarp prst="textNoShape">
              <a:avLst/>
            </a:prstTxWarp>
          </a:bodyPr>
          <a:lstStyle/>
          <a:p>
            <a:pPr rtl="0" fontAlgn="base">
              <a:spcBef>
                <a:spcPct val="0"/>
              </a:spcBef>
              <a:spcAft>
                <a:spcPct val="0"/>
              </a:spcAft>
              <a:defRPr/>
            </a:pPr>
            <a:fld id="{0183D21F-B424-4E22-86D4-78190286220C}" type="slidenum">
              <a:rPr lang="ja-JP" altLang="en-US">
                <a:solidFill>
                  <a:srgbClr val="000000"/>
                </a:solidFill>
              </a:rPr>
              <a:pPr fontAlgn="base">
                <a:spcBef>
                  <a:spcPct val="0"/>
                </a:spcBef>
                <a:spcAft>
                  <a:spcPct val="0"/>
                </a:spcAft>
                <a:defRPr/>
              </a:pPr>
              <a:t>109</a:t>
            </a:fld>
            <a:endParaRPr lang="ja-JP"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es-419"/>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419"/>
              <a:t>マスター サブタイトルの書式設定</a:t>
            </a:r>
            <a:endParaRPr lang="en-US"/>
          </a:p>
        </p:txBody>
      </p:sp>
      <p:sp>
        <p:nvSpPr>
          <p:cNvPr id="4" name="Date Placeholder 3"/>
          <p:cNvSpPr>
            <a:spLocks noGrp="1"/>
          </p:cNvSpPr>
          <p:nvPr>
            <p:ph type="dt" sz="half" idx="10"/>
          </p:nvPr>
        </p:nvSpPr>
        <p:spPr/>
        <p:txBody>
          <a:bodyPr rtlCol="0"/>
          <a:lstStyle>
            <a:lvl1pPr>
              <a:defRPr/>
            </a:lvl1pPr>
          </a:lstStyle>
          <a:p>
            <a:pPr rtl="0">
              <a:defRPr/>
            </a:pPr>
            <a:fld id="{C1324A94-3431-4BD6-9BAF-8C040C6582FA}"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3C3463AC-FF82-449F-B637-4DC50CDDD1A5}"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Vertical Text Placeholder 2"/>
          <p:cNvSpPr>
            <a:spLocks noGrp="1"/>
          </p:cNvSpPr>
          <p:nvPr>
            <p:ph type="body" orient="vert" idx="1"/>
          </p:nvPr>
        </p:nvSpPr>
        <p:spPr/>
        <p:txBody>
          <a:bodyPr vert="eaVert"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10"/>
          </p:nvPr>
        </p:nvSpPr>
        <p:spPr/>
        <p:txBody>
          <a:bodyPr rtlCol="0"/>
          <a:lstStyle>
            <a:lvl1pPr>
              <a:defRPr/>
            </a:lvl1pPr>
          </a:lstStyle>
          <a:p>
            <a:pPr rtl="0">
              <a:defRPr/>
            </a:pPr>
            <a:fld id="{513530D1-2308-4A07-A48B-2E15AB6D6A4B}"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6B86D377-BD80-4AFD-A424-99C89FE0BCAF}"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es-419"/>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10"/>
          </p:nvPr>
        </p:nvSpPr>
        <p:spPr/>
        <p:txBody>
          <a:bodyPr rtlCol="0"/>
          <a:lstStyle>
            <a:lvl1pPr>
              <a:defRPr/>
            </a:lvl1pPr>
          </a:lstStyle>
          <a:p>
            <a:pPr rtl="0">
              <a:defRPr/>
            </a:pPr>
            <a:fld id="{A5D0F995-F68D-4726-A06E-8C83098451E3}"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9AAC0925-E538-44E9-8FA9-52383126DDBC}"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es-419"/>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419"/>
              <a:t>マスター サブタイトルの書式設定</a:t>
            </a:r>
            <a:endParaRPr lang="en-US"/>
          </a:p>
        </p:txBody>
      </p:sp>
      <p:sp>
        <p:nvSpPr>
          <p:cNvPr id="4" name="Date Placeholder 3"/>
          <p:cNvSpPr>
            <a:spLocks noGrp="1"/>
          </p:cNvSpPr>
          <p:nvPr>
            <p:ph type="dt" sz="half" idx="10"/>
          </p:nvPr>
        </p:nvSpPr>
        <p:spPr/>
        <p:txBody>
          <a:bodyPr rtlCol="0"/>
          <a:lstStyle>
            <a:lvl1pPr>
              <a:defRPr/>
            </a:lvl1pPr>
          </a:lstStyle>
          <a:p>
            <a:pPr rtl="0">
              <a:defRPr/>
            </a:pPr>
            <a:fld id="{5617B1A0-E3DA-4987-AF4C-B4D67A670EF8}"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29C21015-86F7-40BE-AA6B-47A25207D784}"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Content Placeholder 2"/>
          <p:cNvSpPr>
            <a:spLocks noGrp="1"/>
          </p:cNvSpPr>
          <p:nvPr>
            <p:ph idx="1"/>
          </p:nvPr>
        </p:nvSpPr>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10"/>
          </p:nvPr>
        </p:nvSpPr>
        <p:spPr/>
        <p:txBody>
          <a:bodyPr rtlCol="0"/>
          <a:lstStyle>
            <a:lvl1pPr>
              <a:defRPr/>
            </a:lvl1pPr>
          </a:lstStyle>
          <a:p>
            <a:pPr rtl="0">
              <a:defRPr/>
            </a:pPr>
            <a:fld id="{CF6A3F41-7CA1-41C0-9D65-04A12152CC49}"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EF3F29BD-8458-4DBF-8E32-6F5654487A53}" type="slidenum">
              <a:rPr lang="ja-JP" altLang="en-US"/>
              <a:pPr>
                <a:defRPr/>
              </a:pPr>
              <a: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es-419"/>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419"/>
              <a:t>マスター テキストの書式設定</a:t>
            </a:r>
          </a:p>
        </p:txBody>
      </p:sp>
      <p:sp>
        <p:nvSpPr>
          <p:cNvPr id="4" name="Date Placeholder 3"/>
          <p:cNvSpPr>
            <a:spLocks noGrp="1"/>
          </p:cNvSpPr>
          <p:nvPr>
            <p:ph type="dt" sz="half" idx="10"/>
          </p:nvPr>
        </p:nvSpPr>
        <p:spPr/>
        <p:txBody>
          <a:bodyPr rtlCol="0"/>
          <a:lstStyle>
            <a:lvl1pPr>
              <a:defRPr/>
            </a:lvl1pPr>
          </a:lstStyle>
          <a:p>
            <a:pPr rtl="0">
              <a:defRPr/>
            </a:pPr>
            <a:fld id="{9A1A6E95-44D4-406C-A561-4E2E8148234B}"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A644FA87-5E0E-4C8F-A302-1EB7303B3AD3}"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Content Placeholder 3"/>
          <p:cNvSpPr>
            <a:spLocks noGrp="1"/>
          </p:cNvSpPr>
          <p:nvPr>
            <p:ph sz="half" idx="2"/>
          </p:nvPr>
        </p:nvSpPr>
        <p:spPr>
          <a:xfrm>
            <a:off x="4629150" y="1825625"/>
            <a:ext cx="3886200" cy="435133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5" name="Date Placeholder 3"/>
          <p:cNvSpPr>
            <a:spLocks noGrp="1"/>
          </p:cNvSpPr>
          <p:nvPr>
            <p:ph type="dt" sz="half" idx="10"/>
          </p:nvPr>
        </p:nvSpPr>
        <p:spPr/>
        <p:txBody>
          <a:bodyPr rtlCol="0"/>
          <a:lstStyle>
            <a:lvl1pPr>
              <a:defRPr/>
            </a:lvl1pPr>
          </a:lstStyle>
          <a:p>
            <a:pPr rtl="0">
              <a:defRPr/>
            </a:pPr>
            <a:fld id="{D668FAE2-2293-4A25-B6A1-912DA2E60DDA}" type="datetimeFigureOut">
              <a:rPr lang="ja-JP" altLang="en-US"/>
              <a:pPr rtl="0">
                <a:defRPr/>
              </a:pPr>
              <a:t>2022/6/16</a:t>
            </a:fld>
            <a:endParaRPr lang="ja-JP" altLang="en-US"/>
          </a:p>
        </p:txBody>
      </p:sp>
      <p:sp>
        <p:nvSpPr>
          <p:cNvPr id="6" name="Footer Placeholder 4"/>
          <p:cNvSpPr>
            <a:spLocks noGrp="1"/>
          </p:cNvSpPr>
          <p:nvPr>
            <p:ph type="ftr" sz="quarter" idx="11"/>
          </p:nvPr>
        </p:nvSpPr>
        <p:spPr/>
        <p:txBody>
          <a:bodyPr rtlCol="0"/>
          <a:lstStyle>
            <a:lvl1pPr>
              <a:defRPr/>
            </a:lvl1pPr>
          </a:lstStyle>
          <a:p>
            <a:pPr rtl="0">
              <a:defRPr/>
            </a:pPr>
            <a:endParaRPr lang="ja-JP" altLang="en-US"/>
          </a:p>
        </p:txBody>
      </p:sp>
      <p:sp>
        <p:nvSpPr>
          <p:cNvPr id="7" name="Slide Number Placeholder 5"/>
          <p:cNvSpPr>
            <a:spLocks noGrp="1"/>
          </p:cNvSpPr>
          <p:nvPr>
            <p:ph type="sldNum" sz="quarter" idx="12"/>
          </p:nvPr>
        </p:nvSpPr>
        <p:spPr/>
        <p:txBody>
          <a:bodyPr rtlCol="0"/>
          <a:lstStyle>
            <a:lvl1pPr>
              <a:defRPr/>
            </a:lvl1pPr>
          </a:lstStyle>
          <a:p>
            <a:pPr rtl="0">
              <a:defRPr/>
            </a:pPr>
            <a:fld id="{FE8D8D4E-22AC-40ED-B640-0B5A43CDB710}"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es-419"/>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419"/>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419"/>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7" name="Date Placeholder 3"/>
          <p:cNvSpPr>
            <a:spLocks noGrp="1"/>
          </p:cNvSpPr>
          <p:nvPr>
            <p:ph type="dt" sz="half" idx="10"/>
          </p:nvPr>
        </p:nvSpPr>
        <p:spPr/>
        <p:txBody>
          <a:bodyPr rtlCol="0"/>
          <a:lstStyle>
            <a:lvl1pPr>
              <a:defRPr/>
            </a:lvl1pPr>
          </a:lstStyle>
          <a:p>
            <a:pPr rtl="0">
              <a:defRPr/>
            </a:pPr>
            <a:fld id="{4A1B44C4-39F0-45E0-82F5-BA5CC3B3A6ED}" type="datetimeFigureOut">
              <a:rPr lang="ja-JP" altLang="en-US"/>
              <a:pPr rtl="0">
                <a:defRPr/>
              </a:pPr>
              <a:t>2022/6/16</a:t>
            </a:fld>
            <a:endParaRPr lang="ja-JP" altLang="en-US"/>
          </a:p>
        </p:txBody>
      </p:sp>
      <p:sp>
        <p:nvSpPr>
          <p:cNvPr id="8" name="Footer Placeholder 4"/>
          <p:cNvSpPr>
            <a:spLocks noGrp="1"/>
          </p:cNvSpPr>
          <p:nvPr>
            <p:ph type="ftr" sz="quarter" idx="11"/>
          </p:nvPr>
        </p:nvSpPr>
        <p:spPr/>
        <p:txBody>
          <a:bodyPr rtlCol="0"/>
          <a:lstStyle>
            <a:lvl1pPr>
              <a:defRPr/>
            </a:lvl1pPr>
          </a:lstStyle>
          <a:p>
            <a:pPr rtl="0">
              <a:defRPr/>
            </a:pPr>
            <a:endParaRPr lang="ja-JP" altLang="en-US"/>
          </a:p>
        </p:txBody>
      </p:sp>
      <p:sp>
        <p:nvSpPr>
          <p:cNvPr id="9" name="Slide Number Placeholder 5"/>
          <p:cNvSpPr>
            <a:spLocks noGrp="1"/>
          </p:cNvSpPr>
          <p:nvPr>
            <p:ph type="sldNum" sz="quarter" idx="12"/>
          </p:nvPr>
        </p:nvSpPr>
        <p:spPr/>
        <p:txBody>
          <a:bodyPr rtlCol="0"/>
          <a:lstStyle>
            <a:lvl1pPr>
              <a:defRPr/>
            </a:lvl1pPr>
          </a:lstStyle>
          <a:p>
            <a:pPr rtl="0">
              <a:defRPr/>
            </a:pPr>
            <a:fld id="{6B0EA13C-AAC4-4064-BAC1-7B17C72EF653}"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Date Placeholder 3"/>
          <p:cNvSpPr>
            <a:spLocks noGrp="1"/>
          </p:cNvSpPr>
          <p:nvPr>
            <p:ph type="dt" sz="half" idx="10"/>
          </p:nvPr>
        </p:nvSpPr>
        <p:spPr/>
        <p:txBody>
          <a:bodyPr rtlCol="0"/>
          <a:lstStyle>
            <a:lvl1pPr>
              <a:defRPr/>
            </a:lvl1pPr>
          </a:lstStyle>
          <a:p>
            <a:pPr rtl="0">
              <a:defRPr/>
            </a:pPr>
            <a:fld id="{DB414F18-7FAA-4BD2-833C-B267BC8799B9}" type="datetimeFigureOut">
              <a:rPr lang="ja-JP" altLang="en-US"/>
              <a:pPr rtl="0">
                <a:defRPr/>
              </a:pPr>
              <a:t>2022/6/16</a:t>
            </a:fld>
            <a:endParaRPr lang="ja-JP" altLang="en-US"/>
          </a:p>
        </p:txBody>
      </p:sp>
      <p:sp>
        <p:nvSpPr>
          <p:cNvPr id="4" name="Footer Placeholder 4"/>
          <p:cNvSpPr>
            <a:spLocks noGrp="1"/>
          </p:cNvSpPr>
          <p:nvPr>
            <p:ph type="ftr" sz="quarter" idx="11"/>
          </p:nvPr>
        </p:nvSpPr>
        <p:spPr/>
        <p:txBody>
          <a:bodyPr rtlCol="0"/>
          <a:lstStyle>
            <a:lvl1pPr>
              <a:defRPr/>
            </a:lvl1pPr>
          </a:lstStyle>
          <a:p>
            <a:pPr rtl="0">
              <a:defRPr/>
            </a:pPr>
            <a:endParaRPr lang="ja-JP" altLang="en-US"/>
          </a:p>
        </p:txBody>
      </p:sp>
      <p:sp>
        <p:nvSpPr>
          <p:cNvPr id="5" name="Slide Number Placeholder 5"/>
          <p:cNvSpPr>
            <a:spLocks noGrp="1"/>
          </p:cNvSpPr>
          <p:nvPr>
            <p:ph type="sldNum" sz="quarter" idx="12"/>
          </p:nvPr>
        </p:nvSpPr>
        <p:spPr/>
        <p:txBody>
          <a:bodyPr rtlCol="0"/>
          <a:lstStyle>
            <a:lvl1pPr>
              <a:defRPr/>
            </a:lvl1pPr>
          </a:lstStyle>
          <a:p>
            <a:pPr rtl="0">
              <a:defRPr/>
            </a:pPr>
            <a:fld id="{B00A8029-7186-4F4F-B248-5FAEE7D5A6E6}"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a:defRPr/>
            </a:lvl1pPr>
          </a:lstStyle>
          <a:p>
            <a:pPr rtl="0">
              <a:defRPr/>
            </a:pPr>
            <a:fld id="{25183BDC-BD1E-47E6-BC60-A15FF3BE100C}" type="datetimeFigureOut">
              <a:rPr lang="ja-JP" altLang="en-US"/>
              <a:pPr rtl="0">
                <a:defRPr/>
              </a:pPr>
              <a:t>2022/6/16</a:t>
            </a:fld>
            <a:endParaRPr lang="ja-JP" altLang="en-US"/>
          </a:p>
        </p:txBody>
      </p:sp>
      <p:sp>
        <p:nvSpPr>
          <p:cNvPr id="3" name="Footer Placeholder 4"/>
          <p:cNvSpPr>
            <a:spLocks noGrp="1"/>
          </p:cNvSpPr>
          <p:nvPr>
            <p:ph type="ftr" sz="quarter" idx="11"/>
          </p:nvPr>
        </p:nvSpPr>
        <p:spPr/>
        <p:txBody>
          <a:bodyPr rtlCol="0"/>
          <a:lstStyle>
            <a:lvl1pPr>
              <a:defRPr/>
            </a:lvl1pPr>
          </a:lstStyle>
          <a:p>
            <a:pPr rtl="0">
              <a:defRPr/>
            </a:pPr>
            <a:endParaRPr lang="ja-JP" altLang="en-US"/>
          </a:p>
        </p:txBody>
      </p:sp>
      <p:sp>
        <p:nvSpPr>
          <p:cNvPr id="4" name="Slide Number Placeholder 5"/>
          <p:cNvSpPr>
            <a:spLocks noGrp="1"/>
          </p:cNvSpPr>
          <p:nvPr>
            <p:ph type="sldNum" sz="quarter" idx="12"/>
          </p:nvPr>
        </p:nvSpPr>
        <p:spPr/>
        <p:txBody>
          <a:bodyPr rtlCol="0"/>
          <a:lstStyle>
            <a:lvl1pPr>
              <a:defRPr/>
            </a:lvl1pPr>
          </a:lstStyle>
          <a:p>
            <a:pPr rtl="0">
              <a:defRPr/>
            </a:pPr>
            <a:fld id="{945273A7-DF4C-4FF0-8DA4-AEFEE35F2461}"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419"/>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419"/>
              <a:t>マスター テキストの書式設定</a:t>
            </a:r>
          </a:p>
        </p:txBody>
      </p:sp>
      <p:sp>
        <p:nvSpPr>
          <p:cNvPr id="5" name="Date Placeholder 3"/>
          <p:cNvSpPr>
            <a:spLocks noGrp="1"/>
          </p:cNvSpPr>
          <p:nvPr>
            <p:ph type="dt" sz="half" idx="10"/>
          </p:nvPr>
        </p:nvSpPr>
        <p:spPr/>
        <p:txBody>
          <a:bodyPr rtlCol="0"/>
          <a:lstStyle>
            <a:lvl1pPr>
              <a:defRPr/>
            </a:lvl1pPr>
          </a:lstStyle>
          <a:p>
            <a:pPr rtl="0">
              <a:defRPr/>
            </a:pPr>
            <a:fld id="{99B4FBE6-A54E-459A-9F88-AFDC3BB52759}" type="datetimeFigureOut">
              <a:rPr lang="ja-JP" altLang="en-US"/>
              <a:pPr rtl="0">
                <a:defRPr/>
              </a:pPr>
              <a:t>2022/6/16</a:t>
            </a:fld>
            <a:endParaRPr lang="ja-JP" altLang="en-US"/>
          </a:p>
        </p:txBody>
      </p:sp>
      <p:sp>
        <p:nvSpPr>
          <p:cNvPr id="6" name="Footer Placeholder 4"/>
          <p:cNvSpPr>
            <a:spLocks noGrp="1"/>
          </p:cNvSpPr>
          <p:nvPr>
            <p:ph type="ftr" sz="quarter" idx="11"/>
          </p:nvPr>
        </p:nvSpPr>
        <p:spPr/>
        <p:txBody>
          <a:bodyPr rtlCol="0"/>
          <a:lstStyle>
            <a:lvl1pPr>
              <a:defRPr/>
            </a:lvl1pPr>
          </a:lstStyle>
          <a:p>
            <a:pPr rtl="0">
              <a:defRPr/>
            </a:pPr>
            <a:endParaRPr lang="ja-JP" altLang="en-US"/>
          </a:p>
        </p:txBody>
      </p:sp>
      <p:sp>
        <p:nvSpPr>
          <p:cNvPr id="7" name="Slide Number Placeholder 5"/>
          <p:cNvSpPr>
            <a:spLocks noGrp="1"/>
          </p:cNvSpPr>
          <p:nvPr>
            <p:ph type="sldNum" sz="quarter" idx="12"/>
          </p:nvPr>
        </p:nvSpPr>
        <p:spPr/>
        <p:txBody>
          <a:bodyPr rtlCol="0"/>
          <a:lstStyle>
            <a:lvl1pPr>
              <a:defRPr/>
            </a:lvl1pPr>
          </a:lstStyle>
          <a:p>
            <a:pPr rtl="0">
              <a:defRPr/>
            </a:pPr>
            <a:fld id="{92D3BF43-7A4C-4857-9D12-0E70E4A96060}"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Content Placeholder 2"/>
          <p:cNvSpPr>
            <a:spLocks noGrp="1"/>
          </p:cNvSpPr>
          <p:nvPr>
            <p:ph idx="1"/>
          </p:nvPr>
        </p:nvSpPr>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10"/>
          </p:nvPr>
        </p:nvSpPr>
        <p:spPr/>
        <p:txBody>
          <a:bodyPr rtlCol="0"/>
          <a:lstStyle>
            <a:lvl1pPr>
              <a:defRPr/>
            </a:lvl1pPr>
          </a:lstStyle>
          <a:p>
            <a:pPr rtl="0">
              <a:defRPr/>
            </a:pPr>
            <a:fld id="{6BD58A6A-05DE-48E2-932A-E8E78FA61B19}"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B755DC76-D4CA-4AEA-8378-2AED857CB62C}"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419"/>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rtl="0"/>
            <a:r>
              <a:rPr lang="es-419" noProof="0"/>
              <a:t>図を追加</a:t>
            </a:r>
            <a:endParaRPr lang="en-US" noProof="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419"/>
              <a:t>マスター テキストの書式設定</a:t>
            </a:r>
          </a:p>
        </p:txBody>
      </p:sp>
      <p:sp>
        <p:nvSpPr>
          <p:cNvPr id="5" name="Date Placeholder 3"/>
          <p:cNvSpPr>
            <a:spLocks noGrp="1"/>
          </p:cNvSpPr>
          <p:nvPr>
            <p:ph type="dt" sz="half" idx="10"/>
          </p:nvPr>
        </p:nvSpPr>
        <p:spPr/>
        <p:txBody>
          <a:bodyPr rtlCol="0"/>
          <a:lstStyle>
            <a:lvl1pPr>
              <a:defRPr/>
            </a:lvl1pPr>
          </a:lstStyle>
          <a:p>
            <a:pPr rtl="0">
              <a:defRPr/>
            </a:pPr>
            <a:fld id="{BB9A9D68-49E8-49DB-8395-9B12FC6C216E}" type="datetimeFigureOut">
              <a:rPr lang="ja-JP" altLang="en-US"/>
              <a:pPr rtl="0">
                <a:defRPr/>
              </a:pPr>
              <a:t>2022/6/16</a:t>
            </a:fld>
            <a:endParaRPr lang="ja-JP" altLang="en-US"/>
          </a:p>
        </p:txBody>
      </p:sp>
      <p:sp>
        <p:nvSpPr>
          <p:cNvPr id="6" name="Footer Placeholder 4"/>
          <p:cNvSpPr>
            <a:spLocks noGrp="1"/>
          </p:cNvSpPr>
          <p:nvPr>
            <p:ph type="ftr" sz="quarter" idx="11"/>
          </p:nvPr>
        </p:nvSpPr>
        <p:spPr/>
        <p:txBody>
          <a:bodyPr rtlCol="0"/>
          <a:lstStyle>
            <a:lvl1pPr>
              <a:defRPr/>
            </a:lvl1pPr>
          </a:lstStyle>
          <a:p>
            <a:pPr rtl="0">
              <a:defRPr/>
            </a:pPr>
            <a:endParaRPr lang="ja-JP" altLang="en-US"/>
          </a:p>
        </p:txBody>
      </p:sp>
      <p:sp>
        <p:nvSpPr>
          <p:cNvPr id="7" name="Slide Number Placeholder 5"/>
          <p:cNvSpPr>
            <a:spLocks noGrp="1"/>
          </p:cNvSpPr>
          <p:nvPr>
            <p:ph type="sldNum" sz="quarter" idx="12"/>
          </p:nvPr>
        </p:nvSpPr>
        <p:spPr/>
        <p:txBody>
          <a:bodyPr rtlCol="0"/>
          <a:lstStyle>
            <a:lvl1pPr>
              <a:defRPr/>
            </a:lvl1pPr>
          </a:lstStyle>
          <a:p>
            <a:pPr rtl="0">
              <a:defRPr/>
            </a:pPr>
            <a:fld id="{7E9AC53C-36FF-4CE5-A1DE-F3CFEBADFDCB}"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Vertical Text Placeholder 2"/>
          <p:cNvSpPr>
            <a:spLocks noGrp="1"/>
          </p:cNvSpPr>
          <p:nvPr>
            <p:ph type="body" orient="vert" idx="1"/>
          </p:nvPr>
        </p:nvSpPr>
        <p:spPr/>
        <p:txBody>
          <a:bodyPr vert="eaVert"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10"/>
          </p:nvPr>
        </p:nvSpPr>
        <p:spPr/>
        <p:txBody>
          <a:bodyPr rtlCol="0"/>
          <a:lstStyle>
            <a:lvl1pPr>
              <a:defRPr/>
            </a:lvl1pPr>
          </a:lstStyle>
          <a:p>
            <a:pPr rtl="0">
              <a:defRPr/>
            </a:pPr>
            <a:fld id="{D9C75E12-A968-4F32-AA37-D9476397E40B}"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864F8AD4-601D-4E0D-B6DB-D4DB68AC9EB1}"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es-419"/>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10"/>
          </p:nvPr>
        </p:nvSpPr>
        <p:spPr/>
        <p:txBody>
          <a:bodyPr rtlCol="0"/>
          <a:lstStyle>
            <a:lvl1pPr>
              <a:defRPr/>
            </a:lvl1pPr>
          </a:lstStyle>
          <a:p>
            <a:pPr rtl="0">
              <a:defRPr/>
            </a:pPr>
            <a:fld id="{9CACBE77-B6C1-4EF3-99BD-E6DBE340AC9A}"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4C6ACD52-A7E6-4134-885C-96A9F57C2736}"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es-419"/>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419"/>
              <a:t>マスター テキストの書式設定</a:t>
            </a:r>
          </a:p>
        </p:txBody>
      </p:sp>
      <p:sp>
        <p:nvSpPr>
          <p:cNvPr id="4" name="Date Placeholder 3"/>
          <p:cNvSpPr>
            <a:spLocks noGrp="1"/>
          </p:cNvSpPr>
          <p:nvPr>
            <p:ph type="dt" sz="half" idx="10"/>
          </p:nvPr>
        </p:nvSpPr>
        <p:spPr/>
        <p:txBody>
          <a:bodyPr rtlCol="0"/>
          <a:lstStyle>
            <a:lvl1pPr>
              <a:defRPr/>
            </a:lvl1pPr>
          </a:lstStyle>
          <a:p>
            <a:pPr rtl="0">
              <a:defRPr/>
            </a:pPr>
            <a:fld id="{B800209D-2A34-4B60-AECF-77B546E8E386}" type="datetimeFigureOut">
              <a:rPr lang="ja-JP" altLang="en-US"/>
              <a:pPr rtl="0">
                <a:defRPr/>
              </a:pPr>
              <a:t>2022/6/16</a:t>
            </a:fld>
            <a:endParaRPr lang="ja-JP" altLang="en-US"/>
          </a:p>
        </p:txBody>
      </p:sp>
      <p:sp>
        <p:nvSpPr>
          <p:cNvPr id="5" name="Footer Placeholder 4"/>
          <p:cNvSpPr>
            <a:spLocks noGrp="1"/>
          </p:cNvSpPr>
          <p:nvPr>
            <p:ph type="ftr" sz="quarter" idx="11"/>
          </p:nvPr>
        </p:nvSpPr>
        <p:spPr/>
        <p:txBody>
          <a:bodyPr rtlCol="0"/>
          <a:lstStyle>
            <a:lvl1pPr>
              <a:defRPr/>
            </a:lvl1pPr>
          </a:lstStyle>
          <a:p>
            <a:pPr rtl="0">
              <a:defRPr/>
            </a:pPr>
            <a:endParaRPr lang="ja-JP" altLang="en-US"/>
          </a:p>
        </p:txBody>
      </p:sp>
      <p:sp>
        <p:nvSpPr>
          <p:cNvPr id="6" name="Slide Number Placeholder 5"/>
          <p:cNvSpPr>
            <a:spLocks noGrp="1"/>
          </p:cNvSpPr>
          <p:nvPr>
            <p:ph type="sldNum" sz="quarter" idx="12"/>
          </p:nvPr>
        </p:nvSpPr>
        <p:spPr/>
        <p:txBody>
          <a:bodyPr rtlCol="0"/>
          <a:lstStyle>
            <a:lvl1pPr>
              <a:defRPr/>
            </a:lvl1pPr>
          </a:lstStyle>
          <a:p>
            <a:pPr rtl="0">
              <a:defRPr/>
            </a:pPr>
            <a:fld id="{A5C545C5-E88A-4CC2-84D9-BCE1B89DC156}"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Content Placeholder 3"/>
          <p:cNvSpPr>
            <a:spLocks noGrp="1"/>
          </p:cNvSpPr>
          <p:nvPr>
            <p:ph sz="half" idx="2"/>
          </p:nvPr>
        </p:nvSpPr>
        <p:spPr>
          <a:xfrm>
            <a:off x="4629150" y="1825625"/>
            <a:ext cx="3886200" cy="435133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5" name="Date Placeholder 3"/>
          <p:cNvSpPr>
            <a:spLocks noGrp="1"/>
          </p:cNvSpPr>
          <p:nvPr>
            <p:ph type="dt" sz="half" idx="10"/>
          </p:nvPr>
        </p:nvSpPr>
        <p:spPr/>
        <p:txBody>
          <a:bodyPr rtlCol="0"/>
          <a:lstStyle>
            <a:lvl1pPr>
              <a:defRPr/>
            </a:lvl1pPr>
          </a:lstStyle>
          <a:p>
            <a:pPr rtl="0">
              <a:defRPr/>
            </a:pPr>
            <a:fld id="{3BF5693F-A151-4AD7-B384-C28F0279D066}" type="datetimeFigureOut">
              <a:rPr lang="ja-JP" altLang="en-US"/>
              <a:pPr rtl="0">
                <a:defRPr/>
              </a:pPr>
              <a:t>2022/6/16</a:t>
            </a:fld>
            <a:endParaRPr lang="ja-JP" altLang="en-US"/>
          </a:p>
        </p:txBody>
      </p:sp>
      <p:sp>
        <p:nvSpPr>
          <p:cNvPr id="6" name="Footer Placeholder 4"/>
          <p:cNvSpPr>
            <a:spLocks noGrp="1"/>
          </p:cNvSpPr>
          <p:nvPr>
            <p:ph type="ftr" sz="quarter" idx="11"/>
          </p:nvPr>
        </p:nvSpPr>
        <p:spPr/>
        <p:txBody>
          <a:bodyPr rtlCol="0"/>
          <a:lstStyle>
            <a:lvl1pPr>
              <a:defRPr/>
            </a:lvl1pPr>
          </a:lstStyle>
          <a:p>
            <a:pPr rtl="0">
              <a:defRPr/>
            </a:pPr>
            <a:endParaRPr lang="ja-JP" altLang="en-US"/>
          </a:p>
        </p:txBody>
      </p:sp>
      <p:sp>
        <p:nvSpPr>
          <p:cNvPr id="7" name="Slide Number Placeholder 5"/>
          <p:cNvSpPr>
            <a:spLocks noGrp="1"/>
          </p:cNvSpPr>
          <p:nvPr>
            <p:ph type="sldNum" sz="quarter" idx="12"/>
          </p:nvPr>
        </p:nvSpPr>
        <p:spPr/>
        <p:txBody>
          <a:bodyPr rtlCol="0"/>
          <a:lstStyle>
            <a:lvl1pPr>
              <a:defRPr/>
            </a:lvl1pPr>
          </a:lstStyle>
          <a:p>
            <a:pPr rtl="0">
              <a:defRPr/>
            </a:pPr>
            <a:fld id="{DD4C9844-7094-4401-AAFC-16AC06B6188F}"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es-419"/>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419"/>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419"/>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7" name="Date Placeholder 3"/>
          <p:cNvSpPr>
            <a:spLocks noGrp="1"/>
          </p:cNvSpPr>
          <p:nvPr>
            <p:ph type="dt" sz="half" idx="10"/>
          </p:nvPr>
        </p:nvSpPr>
        <p:spPr/>
        <p:txBody>
          <a:bodyPr rtlCol="0"/>
          <a:lstStyle>
            <a:lvl1pPr>
              <a:defRPr/>
            </a:lvl1pPr>
          </a:lstStyle>
          <a:p>
            <a:pPr rtl="0">
              <a:defRPr/>
            </a:pPr>
            <a:fld id="{BF736E0A-87F7-4A03-BD07-0A1A0AD0BD5C}" type="datetimeFigureOut">
              <a:rPr lang="ja-JP" altLang="en-US"/>
              <a:pPr rtl="0">
                <a:defRPr/>
              </a:pPr>
              <a:t>2022/6/16</a:t>
            </a:fld>
            <a:endParaRPr lang="ja-JP" altLang="en-US"/>
          </a:p>
        </p:txBody>
      </p:sp>
      <p:sp>
        <p:nvSpPr>
          <p:cNvPr id="8" name="Footer Placeholder 4"/>
          <p:cNvSpPr>
            <a:spLocks noGrp="1"/>
          </p:cNvSpPr>
          <p:nvPr>
            <p:ph type="ftr" sz="quarter" idx="11"/>
          </p:nvPr>
        </p:nvSpPr>
        <p:spPr/>
        <p:txBody>
          <a:bodyPr rtlCol="0"/>
          <a:lstStyle>
            <a:lvl1pPr>
              <a:defRPr/>
            </a:lvl1pPr>
          </a:lstStyle>
          <a:p>
            <a:pPr rtl="0">
              <a:defRPr/>
            </a:pPr>
            <a:endParaRPr lang="ja-JP" altLang="en-US"/>
          </a:p>
        </p:txBody>
      </p:sp>
      <p:sp>
        <p:nvSpPr>
          <p:cNvPr id="9" name="Slide Number Placeholder 5"/>
          <p:cNvSpPr>
            <a:spLocks noGrp="1"/>
          </p:cNvSpPr>
          <p:nvPr>
            <p:ph type="sldNum" sz="quarter" idx="12"/>
          </p:nvPr>
        </p:nvSpPr>
        <p:spPr/>
        <p:txBody>
          <a:bodyPr rtlCol="0"/>
          <a:lstStyle>
            <a:lvl1pPr>
              <a:defRPr/>
            </a:lvl1pPr>
          </a:lstStyle>
          <a:p>
            <a:pPr rtl="0">
              <a:defRPr/>
            </a:pPr>
            <a:fld id="{2FC2098E-F8FC-4F9A-BCB6-80B4D2A10EFF}"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419"/>
              <a:t>マスター タイトルの書式設定</a:t>
            </a:r>
            <a:endParaRPr lang="en-US"/>
          </a:p>
        </p:txBody>
      </p:sp>
      <p:sp>
        <p:nvSpPr>
          <p:cNvPr id="3" name="Date Placeholder 3"/>
          <p:cNvSpPr>
            <a:spLocks noGrp="1"/>
          </p:cNvSpPr>
          <p:nvPr>
            <p:ph type="dt" sz="half" idx="10"/>
          </p:nvPr>
        </p:nvSpPr>
        <p:spPr/>
        <p:txBody>
          <a:bodyPr rtlCol="0"/>
          <a:lstStyle>
            <a:lvl1pPr>
              <a:defRPr/>
            </a:lvl1pPr>
          </a:lstStyle>
          <a:p>
            <a:pPr rtl="0">
              <a:defRPr/>
            </a:pPr>
            <a:fld id="{DD76ECDC-D94F-4540-ADFE-8D1DA3C6CC62}" type="datetimeFigureOut">
              <a:rPr lang="ja-JP" altLang="en-US"/>
              <a:pPr rtl="0">
                <a:defRPr/>
              </a:pPr>
              <a:t>2022/6/16</a:t>
            </a:fld>
            <a:endParaRPr lang="ja-JP" altLang="en-US"/>
          </a:p>
        </p:txBody>
      </p:sp>
      <p:sp>
        <p:nvSpPr>
          <p:cNvPr id="4" name="Footer Placeholder 4"/>
          <p:cNvSpPr>
            <a:spLocks noGrp="1"/>
          </p:cNvSpPr>
          <p:nvPr>
            <p:ph type="ftr" sz="quarter" idx="11"/>
          </p:nvPr>
        </p:nvSpPr>
        <p:spPr/>
        <p:txBody>
          <a:bodyPr rtlCol="0"/>
          <a:lstStyle>
            <a:lvl1pPr>
              <a:defRPr/>
            </a:lvl1pPr>
          </a:lstStyle>
          <a:p>
            <a:pPr rtl="0">
              <a:defRPr/>
            </a:pPr>
            <a:endParaRPr lang="ja-JP" altLang="en-US"/>
          </a:p>
        </p:txBody>
      </p:sp>
      <p:sp>
        <p:nvSpPr>
          <p:cNvPr id="5" name="Slide Number Placeholder 5"/>
          <p:cNvSpPr>
            <a:spLocks noGrp="1"/>
          </p:cNvSpPr>
          <p:nvPr>
            <p:ph type="sldNum" sz="quarter" idx="12"/>
          </p:nvPr>
        </p:nvSpPr>
        <p:spPr/>
        <p:txBody>
          <a:bodyPr rtlCol="0"/>
          <a:lstStyle>
            <a:lvl1pPr>
              <a:defRPr/>
            </a:lvl1pPr>
          </a:lstStyle>
          <a:p>
            <a:pPr rtl="0">
              <a:defRPr/>
            </a:pPr>
            <a:fld id="{E1F21234-0256-46BC-A3F9-C99C55FAA603}"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a:defRPr/>
            </a:lvl1pPr>
          </a:lstStyle>
          <a:p>
            <a:pPr rtl="0">
              <a:defRPr/>
            </a:pPr>
            <a:fld id="{E0F5EBD6-8F0B-44E1-9906-BE1F63EE5332}" type="datetimeFigureOut">
              <a:rPr lang="ja-JP" altLang="en-US"/>
              <a:pPr rtl="0">
                <a:defRPr/>
              </a:pPr>
              <a:t>2022/6/16</a:t>
            </a:fld>
            <a:endParaRPr lang="ja-JP" altLang="en-US"/>
          </a:p>
        </p:txBody>
      </p:sp>
      <p:sp>
        <p:nvSpPr>
          <p:cNvPr id="3" name="Footer Placeholder 4"/>
          <p:cNvSpPr>
            <a:spLocks noGrp="1"/>
          </p:cNvSpPr>
          <p:nvPr>
            <p:ph type="ftr" sz="quarter" idx="11"/>
          </p:nvPr>
        </p:nvSpPr>
        <p:spPr/>
        <p:txBody>
          <a:bodyPr rtlCol="0"/>
          <a:lstStyle>
            <a:lvl1pPr>
              <a:defRPr/>
            </a:lvl1pPr>
          </a:lstStyle>
          <a:p>
            <a:pPr rtl="0">
              <a:defRPr/>
            </a:pPr>
            <a:endParaRPr lang="ja-JP" altLang="en-US"/>
          </a:p>
        </p:txBody>
      </p:sp>
      <p:sp>
        <p:nvSpPr>
          <p:cNvPr id="4" name="Slide Number Placeholder 5"/>
          <p:cNvSpPr>
            <a:spLocks noGrp="1"/>
          </p:cNvSpPr>
          <p:nvPr>
            <p:ph type="sldNum" sz="quarter" idx="12"/>
          </p:nvPr>
        </p:nvSpPr>
        <p:spPr/>
        <p:txBody>
          <a:bodyPr rtlCol="0"/>
          <a:lstStyle>
            <a:lvl1pPr>
              <a:defRPr/>
            </a:lvl1pPr>
          </a:lstStyle>
          <a:p>
            <a:pPr rtl="0">
              <a:defRPr/>
            </a:pPr>
            <a:fld id="{A4B9E691-D8AA-42AC-B0D3-706E24973D24}"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419"/>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419"/>
              <a:t>マスター テキストの書式設定</a:t>
            </a:r>
          </a:p>
        </p:txBody>
      </p:sp>
      <p:sp>
        <p:nvSpPr>
          <p:cNvPr id="5" name="Date Placeholder 3"/>
          <p:cNvSpPr>
            <a:spLocks noGrp="1"/>
          </p:cNvSpPr>
          <p:nvPr>
            <p:ph type="dt" sz="half" idx="10"/>
          </p:nvPr>
        </p:nvSpPr>
        <p:spPr/>
        <p:txBody>
          <a:bodyPr rtlCol="0"/>
          <a:lstStyle>
            <a:lvl1pPr>
              <a:defRPr/>
            </a:lvl1pPr>
          </a:lstStyle>
          <a:p>
            <a:pPr rtl="0">
              <a:defRPr/>
            </a:pPr>
            <a:fld id="{B305D18F-7E73-4508-A668-7FEFD4D7C011}" type="datetimeFigureOut">
              <a:rPr lang="ja-JP" altLang="en-US"/>
              <a:pPr rtl="0">
                <a:defRPr/>
              </a:pPr>
              <a:t>2022/6/16</a:t>
            </a:fld>
            <a:endParaRPr lang="ja-JP" altLang="en-US"/>
          </a:p>
        </p:txBody>
      </p:sp>
      <p:sp>
        <p:nvSpPr>
          <p:cNvPr id="6" name="Footer Placeholder 4"/>
          <p:cNvSpPr>
            <a:spLocks noGrp="1"/>
          </p:cNvSpPr>
          <p:nvPr>
            <p:ph type="ftr" sz="quarter" idx="11"/>
          </p:nvPr>
        </p:nvSpPr>
        <p:spPr/>
        <p:txBody>
          <a:bodyPr rtlCol="0"/>
          <a:lstStyle>
            <a:lvl1pPr>
              <a:defRPr/>
            </a:lvl1pPr>
          </a:lstStyle>
          <a:p>
            <a:pPr rtl="0">
              <a:defRPr/>
            </a:pPr>
            <a:endParaRPr lang="ja-JP" altLang="en-US"/>
          </a:p>
        </p:txBody>
      </p:sp>
      <p:sp>
        <p:nvSpPr>
          <p:cNvPr id="7" name="Slide Number Placeholder 5"/>
          <p:cNvSpPr>
            <a:spLocks noGrp="1"/>
          </p:cNvSpPr>
          <p:nvPr>
            <p:ph type="sldNum" sz="quarter" idx="12"/>
          </p:nvPr>
        </p:nvSpPr>
        <p:spPr/>
        <p:txBody>
          <a:bodyPr rtlCol="0"/>
          <a:lstStyle>
            <a:lvl1pPr>
              <a:defRPr/>
            </a:lvl1pPr>
          </a:lstStyle>
          <a:p>
            <a:pPr rtl="0">
              <a:defRPr/>
            </a:pPr>
            <a:fld id="{4C995943-AB36-4D39-AEF6-FBF710F38A39}"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419"/>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rtl="0"/>
            <a:r>
              <a:rPr lang="es-419" noProof="0"/>
              <a:t>図を追加</a:t>
            </a:r>
            <a:endParaRPr lang="en-US" noProof="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419"/>
              <a:t>マスター テキストの書式設定</a:t>
            </a:r>
          </a:p>
        </p:txBody>
      </p:sp>
      <p:sp>
        <p:nvSpPr>
          <p:cNvPr id="5" name="Date Placeholder 3"/>
          <p:cNvSpPr>
            <a:spLocks noGrp="1"/>
          </p:cNvSpPr>
          <p:nvPr>
            <p:ph type="dt" sz="half" idx="10"/>
          </p:nvPr>
        </p:nvSpPr>
        <p:spPr/>
        <p:txBody>
          <a:bodyPr rtlCol="0"/>
          <a:lstStyle>
            <a:lvl1pPr>
              <a:defRPr/>
            </a:lvl1pPr>
          </a:lstStyle>
          <a:p>
            <a:pPr rtl="0">
              <a:defRPr/>
            </a:pPr>
            <a:fld id="{FA31B62C-12AD-4B58-860F-392DC20E1148}" type="datetimeFigureOut">
              <a:rPr lang="ja-JP" altLang="en-US"/>
              <a:pPr rtl="0">
                <a:defRPr/>
              </a:pPr>
              <a:t>2022/6/16</a:t>
            </a:fld>
            <a:endParaRPr lang="ja-JP" altLang="en-US"/>
          </a:p>
        </p:txBody>
      </p:sp>
      <p:sp>
        <p:nvSpPr>
          <p:cNvPr id="6" name="Footer Placeholder 4"/>
          <p:cNvSpPr>
            <a:spLocks noGrp="1"/>
          </p:cNvSpPr>
          <p:nvPr>
            <p:ph type="ftr" sz="quarter" idx="11"/>
          </p:nvPr>
        </p:nvSpPr>
        <p:spPr/>
        <p:txBody>
          <a:bodyPr rtlCol="0"/>
          <a:lstStyle>
            <a:lvl1pPr>
              <a:defRPr/>
            </a:lvl1pPr>
          </a:lstStyle>
          <a:p>
            <a:pPr rtl="0">
              <a:defRPr/>
            </a:pPr>
            <a:endParaRPr lang="ja-JP" altLang="en-US"/>
          </a:p>
        </p:txBody>
      </p:sp>
      <p:sp>
        <p:nvSpPr>
          <p:cNvPr id="7" name="Slide Number Placeholder 5"/>
          <p:cNvSpPr>
            <a:spLocks noGrp="1"/>
          </p:cNvSpPr>
          <p:nvPr>
            <p:ph type="sldNum" sz="quarter" idx="12"/>
          </p:nvPr>
        </p:nvSpPr>
        <p:spPr/>
        <p:txBody>
          <a:bodyPr rtlCol="0"/>
          <a:lstStyle>
            <a:lvl1pPr>
              <a:defRPr/>
            </a:lvl1pPr>
          </a:lstStyle>
          <a:p>
            <a:pPr rtl="0">
              <a:defRPr/>
            </a:pPr>
            <a:fld id="{E3992D0C-CFCE-40A7-AC06-53403240BDB5}"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bodyPr>
          <a:lstStyle/>
          <a:p>
            <a:pPr lvl="0" rtl="0"/>
            <a:r>
              <a:rPr lang="es-419"/>
              <a:t>マスター タイトルの書式設定</a:t>
            </a:r>
            <a:endParaRPr lang="en-US"/>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bodyPr>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rtl="0">
              <a:defRPr/>
            </a:pPr>
            <a:fld id="{9E2510D9-0C51-4F5A-8D36-13E083D4EDB7}" type="datetimeFigureOut">
              <a:rPr lang="ja-JP" altLang="en-US"/>
              <a:pPr rtl="0">
                <a:defRPr/>
              </a:pPr>
              <a:t>2022/6/16</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rtl="0">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rtl="0">
              <a:defRPr/>
            </a:pPr>
            <a:fld id="{9470DC5B-57B1-41E0-B953-A7B128E95EC2}"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bodyPr>
          <a:lstStyle/>
          <a:p>
            <a:pPr lvl="0" rtl="0"/>
            <a:r>
              <a:rPr lang="es-419"/>
              <a:t>マスター タイトルの書式設定</a:t>
            </a:r>
            <a:endParaRPr lang="en-US"/>
          </a:p>
        </p:txBody>
      </p:sp>
      <p:sp>
        <p:nvSpPr>
          <p:cNvPr id="1331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bodyPr>
          <a:lstStyle/>
          <a:p>
            <a:pPr lvl="0" rtl="0"/>
            <a:r>
              <a:rPr lang="es-419"/>
              <a:t>マスター テキストの書式設定</a:t>
            </a:r>
          </a:p>
          <a:p>
            <a:pPr lvl="1" rtl="0"/>
            <a:r>
              <a:rPr lang="es-419"/>
              <a:t>第 2 レベル</a:t>
            </a:r>
          </a:p>
          <a:p>
            <a:pPr lvl="2" rtl="0"/>
            <a:r>
              <a:rPr lang="es-419"/>
              <a:t>第 3 レベル</a:t>
            </a:r>
          </a:p>
          <a:p>
            <a:pPr lvl="3" rtl="0"/>
            <a:r>
              <a:rPr lang="es-419"/>
              <a:t>第 4 レベル</a:t>
            </a:r>
          </a:p>
          <a:p>
            <a:pPr lvl="4" rtl="0"/>
            <a:r>
              <a:rPr lang="es-419"/>
              <a:t>第 5 レベル</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rtl="0">
              <a:defRPr/>
            </a:pPr>
            <a:fld id="{907B352D-536A-4391-8936-3C3D23F2A3C1}" type="datetimeFigureOut">
              <a:rPr lang="ja-JP" altLang="en-US"/>
              <a:pPr rtl="0">
                <a:defRPr/>
              </a:pPr>
              <a:t>2022/6/16</a:t>
            </a:fld>
            <a:endParaRPr lang="ja-JP"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rtl="0">
              <a:defRPr/>
            </a:pPr>
            <a:endParaRPr lang="ja-JP"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rtl="0">
              <a:defRPr/>
            </a:pPr>
            <a:fld id="{ABF88BBB-43B4-4130-838C-3F8AD4D620D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游ゴシック Light"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游ゴシック Light"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游ゴシック Light"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游ゴシック Light" pitchFamily="50"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游ゴシック Light" pitchFamily="50"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游ゴシック Light" pitchFamily="50"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游ゴシック Light" pitchFamily="50"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游ゴシック Light" pitchFamily="50"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8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83.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87.png"/><Relationship Id="rId4" Type="http://schemas.openxmlformats.org/officeDocument/2006/relationships/image" Target="../media/image186.png"/></Relationships>
</file>

<file path=ppt/slides/_rels/slide12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90.png"/><Relationship Id="rId4" Type="http://schemas.openxmlformats.org/officeDocument/2006/relationships/image" Target="../media/image18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1.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55.png"/><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63.png"/><Relationship Id="rId4" Type="http://schemas.openxmlformats.org/officeDocument/2006/relationships/image" Target="../media/image162.png"/></Relationships>
</file>

<file path=ppt/slides/_rels/slide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9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463800"/>
            <a:ext cx="7772400" cy="1046163"/>
          </a:xfrm>
        </p:spPr>
        <p:txBody>
          <a:bodyPr rtlCol="0" anchor="ctr">
            <a:normAutofit fontScale="90000"/>
          </a:bodyPr>
          <a:lstStyle/>
          <a:p>
            <a:pPr rtl="0" eaLnBrk="1" fontAlgn="auto" hangingPunct="1">
              <a:spcAft>
                <a:spcPts val="0"/>
              </a:spcAft>
              <a:defRPr/>
            </a:pPr>
            <a:r>
              <a:rPr lang="es-419" sz="3200" dirty="0">
                <a:latin typeface="Times New Roman"/>
                <a:ea typeface="+mj-lt"/>
                <a:cs typeface="+mj-lt"/>
              </a:rPr>
              <a:t>Operación de una máquina de construcción tipo vehicular ara demolición</a:t>
            </a:r>
            <a:r>
              <a:rPr lang="en-US" altLang="ja-JP" dirty="0">
                <a:latin typeface="Times New Roman"/>
                <a:cs typeface="Times New Roman"/>
              </a:rPr>
              <a:t/>
            </a:r>
            <a:br>
              <a:rPr lang="en-US" altLang="ja-JP" dirty="0">
                <a:latin typeface="Times New Roman"/>
                <a:cs typeface="Times New Roman"/>
              </a:rPr>
            </a:br>
            <a:r>
              <a:rPr lang="es-419" sz="3200" dirty="0">
                <a:latin typeface="Times New Roman"/>
                <a:ea typeface="+mj-lt"/>
                <a:cs typeface="+mj-lt"/>
              </a:rPr>
              <a:t>Texto auxiliar para formación técnica</a:t>
            </a:r>
            <a:r>
              <a:rPr lang="ja-JP" dirty="0">
                <a:latin typeface="Times New Roman"/>
                <a:cs typeface="Times New Roman"/>
              </a:rPr>
              <a:t/>
            </a:r>
            <a:br>
              <a:rPr lang="ja-JP" dirty="0">
                <a:latin typeface="Times New Roman"/>
                <a:cs typeface="Times New Roman"/>
              </a:rPr>
            </a:br>
            <a:r>
              <a:rPr lang="es-419" sz="3200" dirty="0">
                <a:latin typeface="Times New Roman"/>
                <a:ea typeface="+mj-lt"/>
                <a:cs typeface="+mj-lt"/>
              </a:rPr>
              <a:t>Documento de PowerPoint para la formación técnica</a:t>
            </a:r>
            <a:endParaRPr lang="ja-JP" dirty="0">
              <a:latin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panose="020B0604030504040204" pitchFamily="50" charset="-128"/>
                <a:cs typeface="Times New Roman" panose="02020603050405020304" pitchFamily="18" charset="0"/>
              </a:rPr>
              <a:t>Tipos de accesorio para máquinas de demolición</a:t>
            </a:r>
            <a:endParaRPr lang="ja-JP" sz="2400" dirty="0">
              <a:latin typeface="Times New Roman" panose="02020603050405020304" pitchFamily="18" charset="0"/>
              <a:ea typeface="+mj-lt"/>
              <a:cs typeface="Times New Roman" panose="02020603050405020304" pitchFamily="18" charset="0"/>
            </a:endParaRPr>
          </a:p>
        </p:txBody>
      </p:sp>
      <p:sp>
        <p:nvSpPr>
          <p:cNvPr id="43010"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84269" y="6461125"/>
            <a:ext cx="3712095"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mn-ea"/>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5</a:t>
            </a:r>
            <a:r>
              <a:rPr lang="es-419" sz="1200">
                <a:latin typeface="Times New Roman" panose="02020603050405020304" pitchFamily="18" charset="0"/>
                <a:ea typeface="+mn-ea"/>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mn-ea"/>
                <a:cs typeface="Times New Roman" panose="02020603050405020304" pitchFamily="18" charset="0"/>
              </a:rPr>
              <a:t> Página 8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43012" name="図 1"/>
          <p:cNvPicPr>
            <a:picLocks noChangeAspect="1"/>
          </p:cNvPicPr>
          <p:nvPr/>
        </p:nvPicPr>
        <p:blipFill>
          <a:blip r:embed="rId3"/>
          <a:srcRect/>
          <a:stretch>
            <a:fillRect/>
          </a:stretch>
        </p:blipFill>
        <p:spPr bwMode="auto">
          <a:xfrm>
            <a:off x="731838" y="2517775"/>
            <a:ext cx="7700962" cy="2243138"/>
          </a:xfrm>
          <a:prstGeom prst="rect">
            <a:avLst/>
          </a:prstGeom>
          <a:noFill/>
          <a:ln w="9525">
            <a:noFill/>
            <a:miter lim="800000"/>
            <a:headEnd/>
            <a:tailEnd/>
          </a:ln>
        </p:spPr>
      </p:pic>
      <p:sp>
        <p:nvSpPr>
          <p:cNvPr id="11" name="テキスト ボックス 10"/>
          <p:cNvSpPr txBox="1"/>
          <p:nvPr/>
        </p:nvSpPr>
        <p:spPr>
          <a:xfrm>
            <a:off x="1270535" y="4760913"/>
            <a:ext cx="2969678" cy="277812"/>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Pinza (tipo accionado por cilindro interno)</a:t>
            </a:r>
            <a:endParaRPr lang="en-US" altLang="ja-JP" dirty="0">
              <a:latin typeface="Times New Roman" panose="02020603050405020304" pitchFamily="18" charset="0"/>
              <a:ea typeface="+mn-ea"/>
              <a:cs typeface="Times New Roman" panose="02020603050405020304" pitchFamily="18" charset="0"/>
            </a:endParaRPr>
          </a:p>
        </p:txBody>
      </p:sp>
      <p:sp>
        <p:nvSpPr>
          <p:cNvPr id="12" name="テキスト ボックス 11"/>
          <p:cNvSpPr txBox="1"/>
          <p:nvPr/>
        </p:nvSpPr>
        <p:spPr>
          <a:xfrm>
            <a:off x="5178426" y="4760913"/>
            <a:ext cx="3059112" cy="277812"/>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Pinza (tipo accionado por cilindro externo)</a:t>
            </a:r>
            <a:endParaRPr lang="en-US" altLang="ja-JP" dirty="0">
              <a:latin typeface="Times New Roman" panose="02020603050405020304" pitchFamily="18" charset="0"/>
              <a:ea typeface="+mn-ea"/>
              <a:cs typeface="Times New Roman" panose="02020603050405020304" pitchFamily="18" charset="0"/>
            </a:endParaRPr>
          </a:p>
        </p:txBody>
      </p:sp>
      <p:sp>
        <p:nvSpPr>
          <p:cNvPr id="43015" name="TextBox 2"/>
          <p:cNvSpPr txBox="1">
            <a:spLocks noChangeArrowheads="1"/>
          </p:cNvSpPr>
          <p:nvPr/>
        </p:nvSpPr>
        <p:spPr bwMode="auto">
          <a:xfrm>
            <a:off x="3770313" y="3001963"/>
            <a:ext cx="9493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Dispositivo de giro</a:t>
            </a:r>
          </a:p>
        </p:txBody>
      </p:sp>
      <p:sp>
        <p:nvSpPr>
          <p:cNvPr id="43016" name="TextBox 6"/>
          <p:cNvSpPr txBox="1">
            <a:spLocks noChangeArrowheads="1"/>
          </p:cNvSpPr>
          <p:nvPr/>
        </p:nvSpPr>
        <p:spPr bwMode="auto">
          <a:xfrm>
            <a:off x="3770313" y="2614613"/>
            <a:ext cx="1150937"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Marco superior</a:t>
            </a:r>
            <a:endParaRPr lang="en-US" altLang="ja-JP">
              <a:latin typeface="Times New Roman" pitchFamily="18" charset="0"/>
              <a:ea typeface="Calibri" pitchFamily="34" charset="0"/>
              <a:cs typeface="Times New Roman" pitchFamily="18" charset="0"/>
            </a:endParaRPr>
          </a:p>
        </p:txBody>
      </p:sp>
      <p:sp>
        <p:nvSpPr>
          <p:cNvPr id="43017" name="TextBox 8"/>
          <p:cNvSpPr txBox="1">
            <a:spLocks noChangeArrowheads="1"/>
          </p:cNvSpPr>
          <p:nvPr/>
        </p:nvSpPr>
        <p:spPr bwMode="auto">
          <a:xfrm>
            <a:off x="3827463" y="3433763"/>
            <a:ext cx="10509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cs typeface="Times New Roman" pitchFamily="18" charset="0"/>
              </a:rPr>
              <a:t>Marco inferior</a:t>
            </a:r>
          </a:p>
        </p:txBody>
      </p:sp>
      <p:sp>
        <p:nvSpPr>
          <p:cNvPr id="43018" name="TextBox 14"/>
          <p:cNvSpPr txBox="1">
            <a:spLocks noChangeArrowheads="1"/>
          </p:cNvSpPr>
          <p:nvPr/>
        </p:nvSpPr>
        <p:spPr bwMode="auto">
          <a:xfrm>
            <a:off x="7637463" y="3635375"/>
            <a:ext cx="863600"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Marco</a:t>
            </a:r>
            <a:endParaRPr lang="en-US" altLang="ja-JP">
              <a:latin typeface="Times New Roman" pitchFamily="18" charset="0"/>
              <a:ea typeface="Calibri" pitchFamily="34" charset="0"/>
              <a:cs typeface="Times New Roman" pitchFamily="18" charset="0"/>
            </a:endParaRPr>
          </a:p>
        </p:txBody>
      </p:sp>
      <p:sp>
        <p:nvSpPr>
          <p:cNvPr id="43019" name="TextBox 16"/>
          <p:cNvSpPr txBox="1">
            <a:spLocks noChangeArrowheads="1"/>
          </p:cNvSpPr>
          <p:nvPr/>
        </p:nvSpPr>
        <p:spPr bwMode="auto">
          <a:xfrm>
            <a:off x="957264" y="3005138"/>
            <a:ext cx="1218046" cy="307975"/>
          </a:xfrm>
          <a:prstGeom prst="rect">
            <a:avLst/>
          </a:prstGeom>
          <a:solidFill>
            <a:schemeClr val="bg1"/>
          </a:solidFill>
          <a:ln w="9525">
            <a:noFill/>
            <a:miter lim="800000"/>
            <a:headEnd/>
            <a:tailEnd/>
          </a:ln>
        </p:spPr>
        <p:txBody>
          <a:bodyPr wrap="square" rtlCol="0">
            <a:spAutoFit/>
          </a:bodyPr>
          <a:lstStyle/>
          <a:p>
            <a:pPr algn="r" rtl="0"/>
            <a:r>
              <a:rPr lang="es-419" sz="700" dirty="0">
                <a:latin typeface="Times New Roman" pitchFamily="18" charset="0"/>
                <a:ea typeface="Calibri" pitchFamily="34" charset="0"/>
                <a:cs typeface="Times New Roman" pitchFamily="18" charset="0"/>
              </a:rPr>
              <a:t>Cilindro de</a:t>
            </a:r>
          </a:p>
          <a:p>
            <a:pPr algn="r" rtl="0"/>
            <a:r>
              <a:rPr lang="es-419" sz="700" dirty="0">
                <a:latin typeface="Times New Roman" pitchFamily="18" charset="0"/>
                <a:ea typeface="Calibri" pitchFamily="34" charset="0"/>
                <a:cs typeface="Times New Roman" pitchFamily="18" charset="0"/>
              </a:rPr>
              <a:t>apertura / cierre</a:t>
            </a:r>
            <a:endParaRPr lang="en-US" altLang="ja-JP" dirty="0">
              <a:latin typeface="Times New Roman" pitchFamily="18" charset="0"/>
              <a:ea typeface="Calibri" pitchFamily="34" charset="0"/>
              <a:cs typeface="Times New Roman" pitchFamily="18" charset="0"/>
            </a:endParaRPr>
          </a:p>
        </p:txBody>
      </p:sp>
      <p:sp>
        <p:nvSpPr>
          <p:cNvPr id="43020" name="TextBox 18"/>
          <p:cNvSpPr txBox="1">
            <a:spLocks noChangeArrowheads="1"/>
          </p:cNvSpPr>
          <p:nvPr/>
        </p:nvSpPr>
        <p:spPr bwMode="auto">
          <a:xfrm>
            <a:off x="4978400" y="3894138"/>
            <a:ext cx="1336675" cy="200025"/>
          </a:xfrm>
          <a:prstGeom prst="rect">
            <a:avLst/>
          </a:prstGeom>
          <a:solidFill>
            <a:schemeClr val="bg1"/>
          </a:solidFill>
          <a:ln w="9525">
            <a:noFill/>
            <a:miter lim="800000"/>
            <a:headEnd/>
            <a:tailEnd/>
          </a:ln>
        </p:spPr>
        <p:txBody>
          <a:bodyPr rtlCol="0">
            <a:spAutoFit/>
          </a:bodyPr>
          <a:lstStyle/>
          <a:p>
            <a:pPr algn="r" rtl="0"/>
            <a:r>
              <a:rPr lang="es-419" sz="700" dirty="0">
                <a:latin typeface="Times New Roman" pitchFamily="18" charset="0"/>
                <a:cs typeface="Times New Roman" pitchFamily="18" charset="0"/>
              </a:rPr>
              <a:t>Punto de agarre</a:t>
            </a:r>
          </a:p>
        </p:txBody>
      </p:sp>
      <p:sp>
        <p:nvSpPr>
          <p:cNvPr id="43021" name="TextBox 19"/>
          <p:cNvSpPr txBox="1">
            <a:spLocks noChangeArrowheads="1"/>
          </p:cNvSpPr>
          <p:nvPr/>
        </p:nvSpPr>
        <p:spPr bwMode="auto">
          <a:xfrm>
            <a:off x="2433638" y="4497388"/>
            <a:ext cx="133667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cs typeface="Times New Roman" pitchFamily="18" charset="0"/>
              </a:rPr>
              <a:t>Punto de agarre</a:t>
            </a:r>
          </a:p>
        </p:txBody>
      </p:sp>
      <p:sp>
        <p:nvSpPr>
          <p:cNvPr id="43022" name="TextBox 20"/>
          <p:cNvSpPr txBox="1">
            <a:spLocks noChangeArrowheads="1"/>
          </p:cNvSpPr>
          <p:nvPr/>
        </p:nvSpPr>
        <p:spPr bwMode="auto">
          <a:xfrm>
            <a:off x="1168400" y="3533775"/>
            <a:ext cx="1120775" cy="200025"/>
          </a:xfrm>
          <a:prstGeom prst="rect">
            <a:avLst/>
          </a:prstGeom>
          <a:solidFill>
            <a:schemeClr val="bg1"/>
          </a:solidFill>
          <a:ln w="9525">
            <a:noFill/>
            <a:miter lim="800000"/>
            <a:headEnd/>
            <a:tailEnd/>
          </a:ln>
        </p:spPr>
        <p:txBody>
          <a:bodyPr rtlCol="0">
            <a:spAutoFit/>
          </a:bodyPr>
          <a:lstStyle/>
          <a:p>
            <a:pPr algn="r" rtl="0"/>
            <a:r>
              <a:rPr lang="es-419" sz="700">
                <a:latin typeface="Times New Roman" pitchFamily="18" charset="0"/>
                <a:cs typeface="Times New Roman" pitchFamily="18" charset="0"/>
              </a:rPr>
              <a:t>Anillo de agarre</a:t>
            </a:r>
          </a:p>
        </p:txBody>
      </p:sp>
      <p:sp>
        <p:nvSpPr>
          <p:cNvPr id="43023" name="TextBox 21"/>
          <p:cNvSpPr txBox="1">
            <a:spLocks noChangeArrowheads="1"/>
          </p:cNvSpPr>
          <p:nvPr/>
        </p:nvSpPr>
        <p:spPr bwMode="auto">
          <a:xfrm>
            <a:off x="793750" y="3951288"/>
            <a:ext cx="892175" cy="307975"/>
          </a:xfrm>
          <a:prstGeom prst="rect">
            <a:avLst/>
          </a:prstGeom>
          <a:solidFill>
            <a:schemeClr val="bg1"/>
          </a:solidFill>
          <a:ln w="9525">
            <a:noFill/>
            <a:miter lim="800000"/>
            <a:headEnd/>
            <a:tailEnd/>
          </a:ln>
        </p:spPr>
        <p:txBody>
          <a:bodyPr rtlCol="0">
            <a:spAutoFit/>
          </a:bodyPr>
          <a:lstStyle/>
          <a:p>
            <a:pPr algn="r" rtl="0"/>
            <a:r>
              <a:rPr lang="es-419" sz="700" dirty="0">
                <a:latin typeface="Times New Roman" pitchFamily="18" charset="0"/>
                <a:cs typeface="Times New Roman" pitchFamily="18" charset="0"/>
              </a:rPr>
              <a:t>Brazo de </a:t>
            </a:r>
          </a:p>
          <a:p>
            <a:pPr algn="r" rtl="0"/>
            <a:r>
              <a:rPr lang="es-419" sz="700" dirty="0">
                <a:latin typeface="Times New Roman" pitchFamily="18" charset="0"/>
                <a:cs typeface="Times New Roman" pitchFamily="18" charset="0"/>
              </a:rPr>
              <a:t>  agarre</a:t>
            </a:r>
          </a:p>
        </p:txBody>
      </p:sp>
      <p:sp>
        <p:nvSpPr>
          <p:cNvPr id="43024" name="TextBox 22"/>
          <p:cNvSpPr txBox="1">
            <a:spLocks noChangeArrowheads="1"/>
          </p:cNvSpPr>
          <p:nvPr/>
        </p:nvSpPr>
        <p:spPr bwMode="auto">
          <a:xfrm>
            <a:off x="7407275" y="4152900"/>
            <a:ext cx="1004887" cy="200025"/>
          </a:xfrm>
          <a:prstGeom prst="rect">
            <a:avLst/>
          </a:prstGeom>
          <a:solidFill>
            <a:schemeClr val="bg1"/>
          </a:solidFill>
          <a:ln w="9525">
            <a:noFill/>
            <a:miter lim="800000"/>
            <a:headEnd/>
            <a:tailEnd/>
          </a:ln>
        </p:spPr>
        <p:txBody>
          <a:bodyPr wrap="square" rtlCol="0">
            <a:spAutoFit/>
          </a:bodyPr>
          <a:lstStyle/>
          <a:p>
            <a:pPr rtl="0"/>
            <a:r>
              <a:rPr lang="es-419" sz="700">
                <a:latin typeface="Times New Roman" pitchFamily="18" charset="0"/>
                <a:cs typeface="Times New Roman" pitchFamily="18" charset="0"/>
              </a:rPr>
              <a:t>Anillo de agarre</a:t>
            </a:r>
          </a:p>
        </p:txBody>
      </p:sp>
      <p:sp>
        <p:nvSpPr>
          <p:cNvPr id="43025" name="TextBox 23"/>
          <p:cNvSpPr txBox="1">
            <a:spLocks noChangeArrowheads="1"/>
          </p:cNvSpPr>
          <p:nvPr/>
        </p:nvSpPr>
        <p:spPr bwMode="auto">
          <a:xfrm>
            <a:off x="4876800" y="3255963"/>
            <a:ext cx="1022350" cy="200025"/>
          </a:xfrm>
          <a:prstGeom prst="rect">
            <a:avLst/>
          </a:prstGeom>
          <a:solidFill>
            <a:schemeClr val="bg1"/>
          </a:solidFill>
          <a:ln w="9525">
            <a:noFill/>
            <a:miter lim="800000"/>
            <a:headEnd/>
            <a:tailEnd/>
          </a:ln>
        </p:spPr>
        <p:txBody>
          <a:bodyPr rtlCol="0">
            <a:spAutoFit/>
          </a:bodyPr>
          <a:lstStyle/>
          <a:p>
            <a:pPr algn="r" rtl="0"/>
            <a:r>
              <a:rPr lang="es-419" sz="700" dirty="0">
                <a:latin typeface="Times New Roman" pitchFamily="18" charset="0"/>
                <a:cs typeface="Times New Roman" pitchFamily="18" charset="0"/>
              </a:rPr>
              <a:t>Brazo de agarre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dirty="0">
                <a:latin typeface="Times New Roman"/>
                <a:ea typeface="+mj-lt"/>
                <a:cs typeface="+mj-lt"/>
              </a:rPr>
              <a:t>Método de demolición de edificios</a:t>
            </a:r>
            <a:r>
              <a:rPr lang="es-419" sz="2400" dirty="0">
                <a:ea typeface="+mj-lt"/>
                <a:cs typeface="+mj-lt"/>
              </a:rPr>
              <a:t> </a:t>
            </a:r>
            <a:endParaRPr lang="en-US" altLang="ja-JP" dirty="0"/>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37</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100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17" name="テキスト ボックス 16"/>
          <p:cNvSpPr txBox="1"/>
          <p:nvPr/>
        </p:nvSpPr>
        <p:spPr>
          <a:xfrm>
            <a:off x="2909888" y="5311775"/>
            <a:ext cx="3605212"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Times New Roman"/>
              </a:rPr>
              <a:t>Ejemplo de método de demolición y clasificación por trabajo manual</a:t>
            </a:r>
            <a:endParaRPr lang="en-US" altLang="ja-JP">
              <a:latin typeface="Times New Roman"/>
              <a:ea typeface="+mn-ea"/>
              <a:cs typeface="Times New Roman"/>
            </a:endParaRPr>
          </a:p>
        </p:txBody>
      </p:sp>
      <p:sp>
        <p:nvSpPr>
          <p:cNvPr id="220164"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pic>
        <p:nvPicPr>
          <p:cNvPr id="220165" name="Picture 6"/>
          <p:cNvPicPr>
            <a:picLocks noChangeAspect="1"/>
          </p:cNvPicPr>
          <p:nvPr/>
        </p:nvPicPr>
        <p:blipFill>
          <a:blip r:embed="rId3"/>
          <a:srcRect/>
          <a:stretch>
            <a:fillRect/>
          </a:stretch>
        </p:blipFill>
        <p:spPr bwMode="auto">
          <a:xfrm>
            <a:off x="685800" y="1670050"/>
            <a:ext cx="7829550" cy="2832100"/>
          </a:xfrm>
          <a:prstGeom prst="rect">
            <a:avLst/>
          </a:prstGeom>
          <a:noFill/>
          <a:ln w="9525">
            <a:noFill/>
            <a:miter lim="800000"/>
            <a:headEnd/>
            <a:tailEnd/>
          </a:ln>
        </p:spPr>
      </p:pic>
      <p:sp>
        <p:nvSpPr>
          <p:cNvPr id="220166" name="TextBox 10"/>
          <p:cNvSpPr txBox="1">
            <a:spLocks noChangeArrowheads="1"/>
          </p:cNvSpPr>
          <p:nvPr/>
        </p:nvSpPr>
        <p:spPr bwMode="auto">
          <a:xfrm>
            <a:off x="4352925" y="3730625"/>
            <a:ext cx="752475" cy="369888"/>
          </a:xfrm>
          <a:prstGeom prst="rect">
            <a:avLst/>
          </a:prstGeom>
          <a:solidFill>
            <a:schemeClr val="bg1"/>
          </a:solidFill>
          <a:ln w="9525">
            <a:solidFill>
              <a:schemeClr val="tx1"/>
            </a:solidFill>
            <a:miter lim="800000"/>
            <a:headEnd/>
            <a:tailEnd/>
          </a:ln>
        </p:spPr>
        <p:txBody>
          <a:bodyPr rtlCol="0" anchor="ctr">
            <a:spAutoFit/>
          </a:bodyPr>
          <a:lstStyle/>
          <a:p>
            <a:pPr algn="ctr" rtl="0"/>
            <a:r>
              <a:rPr lang="es-419" sz="900">
                <a:latin typeface="Times New Roman" pitchFamily="18" charset="0"/>
                <a:cs typeface="Times New Roman" pitchFamily="18" charset="0"/>
              </a:rPr>
              <a:t>Clasificación en sitio</a:t>
            </a:r>
          </a:p>
        </p:txBody>
      </p:sp>
      <p:sp>
        <p:nvSpPr>
          <p:cNvPr id="12" name="TextBox 11"/>
          <p:cNvSpPr txBox="1"/>
          <p:nvPr/>
        </p:nvSpPr>
        <p:spPr>
          <a:xfrm rot="5400000">
            <a:off x="5457825" y="2661236"/>
            <a:ext cx="1190625" cy="338554"/>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800" dirty="0">
                <a:latin typeface="Times New Roman"/>
                <a:ea typeface="+mn-lt"/>
                <a:cs typeface="+mn-lt"/>
              </a:rPr>
              <a:t>Eliminación de estructuras temporales</a:t>
            </a:r>
            <a:endParaRPr lang="ja-JP" altLang="en-US" sz="800" dirty="0">
              <a:latin typeface="Times New Roman"/>
              <a:ea typeface="+mn-ea"/>
              <a:cs typeface="Calibri"/>
            </a:endParaRPr>
          </a:p>
        </p:txBody>
      </p:sp>
      <p:sp>
        <p:nvSpPr>
          <p:cNvPr id="220168" name="TextBox 12"/>
          <p:cNvSpPr txBox="1">
            <a:spLocks noChangeArrowheads="1"/>
          </p:cNvSpPr>
          <p:nvPr/>
        </p:nvSpPr>
        <p:spPr bwMode="auto">
          <a:xfrm rot="5400000">
            <a:off x="2767012" y="2671863"/>
            <a:ext cx="1228725" cy="307777"/>
          </a:xfrm>
          <a:prstGeom prst="rect">
            <a:avLst/>
          </a:prstGeom>
          <a:solidFill>
            <a:schemeClr val="bg1"/>
          </a:solidFill>
          <a:ln w="9525">
            <a:solidFill>
              <a:schemeClr val="tx1"/>
            </a:solidFill>
            <a:miter lim="800000"/>
            <a:headEnd/>
            <a:tailEnd/>
          </a:ln>
        </p:spPr>
        <p:txBody>
          <a:bodyPr rtlCol="0">
            <a:spAutoFit/>
          </a:bodyPr>
          <a:lstStyle/>
          <a:p>
            <a:pPr algn="ctr" rtl="0"/>
            <a:r>
              <a:rPr lang="es-419" sz="700" dirty="0">
                <a:latin typeface="Times New Roman" pitchFamily="18" charset="0"/>
                <a:cs typeface="Times New Roman" pitchFamily="18" charset="0"/>
              </a:rPr>
              <a:t>③ Extracción de accesorios internos / externos</a:t>
            </a:r>
          </a:p>
        </p:txBody>
      </p:sp>
      <p:sp>
        <p:nvSpPr>
          <p:cNvPr id="220169" name="TextBox 13"/>
          <p:cNvSpPr txBox="1">
            <a:spLocks noChangeArrowheads="1"/>
          </p:cNvSpPr>
          <p:nvPr/>
        </p:nvSpPr>
        <p:spPr bwMode="auto">
          <a:xfrm rot="5400000">
            <a:off x="2233613" y="2636838"/>
            <a:ext cx="125730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a:latin typeface="Times New Roman" pitchFamily="18" charset="0"/>
                <a:cs typeface="Times New Roman" pitchFamily="18" charset="0"/>
              </a:rPr>
              <a:t>② Eliminación de materiales interiores</a:t>
            </a:r>
          </a:p>
        </p:txBody>
      </p:sp>
      <p:sp>
        <p:nvSpPr>
          <p:cNvPr id="220170" name="TextBox 14"/>
          <p:cNvSpPr txBox="1">
            <a:spLocks noChangeArrowheads="1"/>
          </p:cNvSpPr>
          <p:nvPr/>
        </p:nvSpPr>
        <p:spPr bwMode="auto">
          <a:xfrm rot="5400000">
            <a:off x="1752601" y="2625725"/>
            <a:ext cx="1295400" cy="384175"/>
          </a:xfrm>
          <a:prstGeom prst="rect">
            <a:avLst/>
          </a:prstGeom>
          <a:solidFill>
            <a:schemeClr val="bg1"/>
          </a:solidFill>
          <a:ln w="9525">
            <a:solidFill>
              <a:schemeClr val="tx1"/>
            </a:solidFill>
            <a:miter lim="800000"/>
            <a:headEnd/>
            <a:tailEnd/>
          </a:ln>
        </p:spPr>
        <p:txBody>
          <a:bodyPr rtlCol="0">
            <a:spAutoFit/>
          </a:bodyPr>
          <a:lstStyle/>
          <a:p>
            <a:pPr algn="ctr" rtl="0"/>
            <a:r>
              <a:rPr lang="es-419" sz="1000">
                <a:latin typeface="Times New Roman" pitchFamily="18" charset="0"/>
                <a:cs typeface="Times New Roman" pitchFamily="18" charset="0"/>
              </a:rPr>
              <a:t>① </a:t>
            </a:r>
            <a:r>
              <a:rPr lang="es-419" sz="900">
                <a:latin typeface="Times New Roman" pitchFamily="18" charset="0"/>
                <a:cs typeface="Times New Roman" pitchFamily="18" charset="0"/>
              </a:rPr>
              <a:t>Destrucción de equipos del edificio</a:t>
            </a:r>
          </a:p>
        </p:txBody>
      </p:sp>
      <p:sp>
        <p:nvSpPr>
          <p:cNvPr id="220171" name="TextBox 15"/>
          <p:cNvSpPr txBox="1">
            <a:spLocks noChangeArrowheads="1"/>
          </p:cNvSpPr>
          <p:nvPr/>
        </p:nvSpPr>
        <p:spPr bwMode="auto">
          <a:xfrm>
            <a:off x="895350" y="3648075"/>
            <a:ext cx="790575" cy="415925"/>
          </a:xfrm>
          <a:prstGeom prst="rect">
            <a:avLst/>
          </a:prstGeom>
          <a:solidFill>
            <a:schemeClr val="bg1"/>
          </a:solidFill>
          <a:ln w="9525">
            <a:solidFill>
              <a:schemeClr val="bg1"/>
            </a:solidFill>
            <a:miter lim="800000"/>
            <a:headEnd/>
            <a:tailEnd/>
          </a:ln>
        </p:spPr>
        <p:txBody>
          <a:bodyPr rtlCol="0">
            <a:spAutoFit/>
          </a:bodyPr>
          <a:lstStyle/>
          <a:p>
            <a:pPr algn="ctr" rtl="0"/>
            <a:r>
              <a:rPr lang="es-419" sz="700">
                <a:latin typeface="Times New Roman" pitchFamily="18" charset="0"/>
                <a:cs typeface="Times New Roman" pitchFamily="18" charset="0"/>
              </a:rPr>
              <a:t>Confirmación de la remoción de residuos</a:t>
            </a:r>
          </a:p>
        </p:txBody>
      </p:sp>
      <p:sp>
        <p:nvSpPr>
          <p:cNvPr id="220172" name="TextBox 17"/>
          <p:cNvSpPr txBox="1">
            <a:spLocks noChangeArrowheads="1"/>
          </p:cNvSpPr>
          <p:nvPr/>
        </p:nvSpPr>
        <p:spPr bwMode="auto">
          <a:xfrm rot="5400000">
            <a:off x="1233488" y="2643188"/>
            <a:ext cx="121920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Trabajos de instalación temporal</a:t>
            </a:r>
          </a:p>
        </p:txBody>
      </p:sp>
      <p:sp>
        <p:nvSpPr>
          <p:cNvPr id="220173" name="TextBox 18"/>
          <p:cNvSpPr txBox="1">
            <a:spLocks noChangeArrowheads="1"/>
          </p:cNvSpPr>
          <p:nvPr/>
        </p:nvSpPr>
        <p:spPr bwMode="auto">
          <a:xfrm rot="5400000">
            <a:off x="290513" y="2653298"/>
            <a:ext cx="1219200"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Medidas de preparación</a:t>
            </a:r>
          </a:p>
          <a:p>
            <a:pPr algn="ctr" rtl="0"/>
            <a:r>
              <a:rPr lang="es-419" sz="800" dirty="0">
                <a:latin typeface="Times New Roman" pitchFamily="18" charset="0"/>
                <a:cs typeface="Times New Roman" pitchFamily="18" charset="0"/>
              </a:rPr>
              <a:t> previas</a:t>
            </a:r>
          </a:p>
        </p:txBody>
      </p:sp>
      <p:sp>
        <p:nvSpPr>
          <p:cNvPr id="220174" name="TextBox 19"/>
          <p:cNvSpPr txBox="1">
            <a:spLocks noChangeArrowheads="1"/>
          </p:cNvSpPr>
          <p:nvPr/>
        </p:nvSpPr>
        <p:spPr bwMode="auto">
          <a:xfrm rot="5400000">
            <a:off x="762000" y="2700338"/>
            <a:ext cx="1228725" cy="231775"/>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Preparación de trabajo</a:t>
            </a:r>
          </a:p>
        </p:txBody>
      </p:sp>
      <p:sp>
        <p:nvSpPr>
          <p:cNvPr id="220175" name="TextBox 20"/>
          <p:cNvSpPr txBox="1">
            <a:spLocks noChangeArrowheads="1"/>
          </p:cNvSpPr>
          <p:nvPr/>
        </p:nvSpPr>
        <p:spPr bwMode="auto">
          <a:xfrm rot="5400000">
            <a:off x="3262312" y="2665999"/>
            <a:ext cx="1228725"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④ Eliminación de las instalaciones en la azotea</a:t>
            </a:r>
            <a:endParaRPr lang="en-US" altLang="ja-JP" sz="800" dirty="0">
              <a:latin typeface="Times New Roman" pitchFamily="18" charset="0"/>
              <a:ea typeface="游ゴシック" pitchFamily="50" charset="-128"/>
              <a:cs typeface="Times New Roman" pitchFamily="18" charset="0"/>
            </a:endParaRPr>
          </a:p>
        </p:txBody>
      </p:sp>
      <p:sp>
        <p:nvSpPr>
          <p:cNvPr id="220176" name="TextBox 23"/>
          <p:cNvSpPr txBox="1">
            <a:spLocks noChangeArrowheads="1"/>
          </p:cNvSpPr>
          <p:nvPr/>
        </p:nvSpPr>
        <p:spPr bwMode="auto">
          <a:xfrm>
            <a:off x="5305425" y="3733384"/>
            <a:ext cx="838200" cy="338554"/>
          </a:xfrm>
          <a:prstGeom prst="rect">
            <a:avLst/>
          </a:prstGeom>
          <a:solidFill>
            <a:schemeClr val="bg1"/>
          </a:solidFill>
          <a:ln w="9525">
            <a:solidFill>
              <a:schemeClr val="tx1"/>
            </a:solidFill>
            <a:miter lim="800000"/>
            <a:headEnd/>
            <a:tailEnd/>
          </a:ln>
        </p:spPr>
        <p:txBody>
          <a:bodyPr rtlCol="0" anchor="b">
            <a:spAutoFit/>
          </a:bodyPr>
          <a:lstStyle/>
          <a:p>
            <a:pPr algn="ctr" rtl="0"/>
            <a:r>
              <a:rPr lang="es-419" sz="800" dirty="0">
                <a:latin typeface="Times New Roman" pitchFamily="18" charset="0"/>
                <a:cs typeface="Times New Roman" pitchFamily="18" charset="0"/>
              </a:rPr>
              <a:t>Clasificación y remoción </a:t>
            </a:r>
            <a:endParaRPr lang="en-US" altLang="ja-JP" sz="800" dirty="0">
              <a:latin typeface="Calibri" pitchFamily="34" charset="0"/>
              <a:cs typeface="Calibri" pitchFamily="34" charset="0"/>
            </a:endParaRPr>
          </a:p>
        </p:txBody>
      </p:sp>
      <p:sp>
        <p:nvSpPr>
          <p:cNvPr id="220177" name="TextBox 24"/>
          <p:cNvSpPr txBox="1">
            <a:spLocks noChangeArrowheads="1"/>
          </p:cNvSpPr>
          <p:nvPr/>
        </p:nvSpPr>
        <p:spPr bwMode="auto">
          <a:xfrm rot="5400000">
            <a:off x="5924550" y="2655888"/>
            <a:ext cx="1190625"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700">
                <a:latin typeface="Times New Roman" pitchFamily="18" charset="0"/>
                <a:cs typeface="Calibri" pitchFamily="34" charset="0"/>
              </a:rPr>
              <a:t>⑧ </a:t>
            </a:r>
            <a:r>
              <a:rPr lang="es-419" sz="900">
                <a:latin typeface="Times New Roman" pitchFamily="18" charset="0"/>
                <a:cs typeface="Calibri" pitchFamily="34" charset="0"/>
              </a:rPr>
              <a:t>Desmantelamiento de cimientos, etc.</a:t>
            </a:r>
          </a:p>
        </p:txBody>
      </p:sp>
      <p:sp>
        <p:nvSpPr>
          <p:cNvPr id="220178" name="TextBox 25"/>
          <p:cNvSpPr txBox="1">
            <a:spLocks noChangeArrowheads="1"/>
          </p:cNvSpPr>
          <p:nvPr/>
        </p:nvSpPr>
        <p:spPr bwMode="auto">
          <a:xfrm>
            <a:off x="2124075" y="4187825"/>
            <a:ext cx="4019550" cy="246063"/>
          </a:xfrm>
          <a:prstGeom prst="rect">
            <a:avLst/>
          </a:prstGeom>
          <a:solidFill>
            <a:schemeClr val="bg1"/>
          </a:solidFill>
          <a:ln w="9525">
            <a:solidFill>
              <a:schemeClr val="tx1"/>
            </a:solidFill>
            <a:miter lim="800000"/>
            <a:headEnd/>
            <a:tailEnd/>
          </a:ln>
        </p:spPr>
        <p:txBody>
          <a:bodyPr rtlCol="0" anchor="b">
            <a:spAutoFit/>
          </a:bodyPr>
          <a:lstStyle/>
          <a:p>
            <a:pPr algn="ctr" rtl="0"/>
            <a:r>
              <a:rPr lang="es-419" sz="1000">
                <a:latin typeface="Times New Roman" pitchFamily="18" charset="0"/>
                <a:cs typeface="Times New Roman" pitchFamily="18" charset="0"/>
              </a:rPr>
              <a:t>Trabajo manual</a:t>
            </a:r>
            <a:endParaRPr lang="en-US" altLang="ja-JP" sz="1000">
              <a:latin typeface="Calibri" pitchFamily="34" charset="0"/>
              <a:cs typeface="Calibri" pitchFamily="34" charset="0"/>
            </a:endParaRPr>
          </a:p>
        </p:txBody>
      </p:sp>
      <p:sp>
        <p:nvSpPr>
          <p:cNvPr id="220179" name="TextBox 26"/>
          <p:cNvSpPr txBox="1">
            <a:spLocks noChangeArrowheads="1"/>
          </p:cNvSpPr>
          <p:nvPr/>
        </p:nvSpPr>
        <p:spPr bwMode="auto">
          <a:xfrm rot="5400000">
            <a:off x="3748088" y="2676624"/>
            <a:ext cx="1219200" cy="307777"/>
          </a:xfrm>
          <a:prstGeom prst="rect">
            <a:avLst/>
          </a:prstGeom>
          <a:solidFill>
            <a:schemeClr val="bg1"/>
          </a:solidFill>
          <a:ln w="9525">
            <a:solidFill>
              <a:schemeClr val="tx1"/>
            </a:solidFill>
            <a:miter lim="800000"/>
            <a:headEnd/>
            <a:tailEnd/>
          </a:ln>
        </p:spPr>
        <p:txBody>
          <a:bodyPr rtlCol="0">
            <a:spAutoFit/>
          </a:bodyPr>
          <a:lstStyle/>
          <a:p>
            <a:pPr algn="ctr" rtl="0"/>
            <a:r>
              <a:rPr lang="es-419" sz="700" dirty="0">
                <a:latin typeface="Times New Roman" pitchFamily="18" charset="0"/>
                <a:cs typeface="Times New Roman" pitchFamily="18" charset="0"/>
              </a:rPr>
              <a:t>⑤ Eliminación de balcones,</a:t>
            </a:r>
            <a:endParaRPr lang="en-US" altLang="ja-JP" sz="1400" dirty="0">
              <a:latin typeface="Calibri" pitchFamily="34" charset="0"/>
            </a:endParaRPr>
          </a:p>
          <a:p>
            <a:pPr algn="ctr" rtl="0"/>
            <a:r>
              <a:rPr lang="es-419" sz="700" dirty="0">
                <a:latin typeface="Times New Roman" pitchFamily="18" charset="0"/>
                <a:cs typeface="Times New Roman" pitchFamily="18" charset="0"/>
              </a:rPr>
              <a:t>etc.</a:t>
            </a:r>
            <a:endParaRPr lang="en-US" altLang="ja-JP" sz="1400" dirty="0">
              <a:latin typeface="Calibri" pitchFamily="34" charset="0"/>
            </a:endParaRPr>
          </a:p>
        </p:txBody>
      </p:sp>
      <p:sp>
        <p:nvSpPr>
          <p:cNvPr id="220180" name="TextBox 27"/>
          <p:cNvSpPr txBox="1">
            <a:spLocks noChangeArrowheads="1"/>
          </p:cNvSpPr>
          <p:nvPr/>
        </p:nvSpPr>
        <p:spPr bwMode="auto">
          <a:xfrm rot="5400000">
            <a:off x="4914900" y="2590156"/>
            <a:ext cx="1181100" cy="461665"/>
          </a:xfrm>
          <a:prstGeom prst="rect">
            <a:avLst/>
          </a:prstGeom>
          <a:solidFill>
            <a:schemeClr val="bg1"/>
          </a:solidFill>
          <a:ln w="9525">
            <a:solidFill>
              <a:schemeClr val="tx1"/>
            </a:solidFill>
            <a:miter lim="800000"/>
            <a:headEnd/>
            <a:tailEnd/>
          </a:ln>
        </p:spPr>
        <p:txBody>
          <a:bodyPr rtlCol="0">
            <a:spAutoFit/>
          </a:bodyPr>
          <a:lstStyle/>
          <a:p>
            <a:pPr algn="ctr" rtl="0"/>
            <a:r>
              <a:rPr lang="es-419" sz="600" dirty="0">
                <a:latin typeface="Times New Roman" pitchFamily="18" charset="0"/>
                <a:ea typeface="Calibri" pitchFamily="34" charset="0"/>
                <a:cs typeface="Times New Roman" pitchFamily="18" charset="0"/>
              </a:rPr>
              <a:t>⑦ </a:t>
            </a:r>
            <a:r>
              <a:rPr lang="es-419" sz="800" dirty="0">
                <a:latin typeface="Times New Roman" pitchFamily="18" charset="0"/>
                <a:ea typeface="Calibri" pitchFamily="34" charset="0"/>
                <a:cs typeface="Times New Roman" pitchFamily="18" charset="0"/>
              </a:rPr>
              <a:t>Desmantelamiento de partes estructurales y material exterior</a:t>
            </a:r>
          </a:p>
        </p:txBody>
      </p:sp>
      <p:sp>
        <p:nvSpPr>
          <p:cNvPr id="220181" name="TextBox 28"/>
          <p:cNvSpPr txBox="1">
            <a:spLocks noChangeArrowheads="1"/>
          </p:cNvSpPr>
          <p:nvPr/>
        </p:nvSpPr>
        <p:spPr bwMode="auto">
          <a:xfrm rot="5400000">
            <a:off x="4304299" y="2667001"/>
            <a:ext cx="1228725"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⑥ Eliminación de material para tejado</a:t>
            </a:r>
            <a:endParaRPr lang="en-US" altLang="ja-JP" sz="900" dirty="0">
              <a:latin typeface="Times New Roman" pitchFamily="18" charset="0"/>
              <a:ea typeface="游ゴシック" pitchFamily="50" charset="-128"/>
              <a:cs typeface="Times New Roman" pitchFamily="18" charset="0"/>
            </a:endParaRPr>
          </a:p>
        </p:txBody>
      </p:sp>
      <p:sp>
        <p:nvSpPr>
          <p:cNvPr id="30" name="TextBox 29"/>
          <p:cNvSpPr txBox="1"/>
          <p:nvPr/>
        </p:nvSpPr>
        <p:spPr>
          <a:xfrm rot="5400000">
            <a:off x="7029450" y="2723148"/>
            <a:ext cx="1438275" cy="338554"/>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800" dirty="0">
                <a:latin typeface="Times New Roman"/>
                <a:ea typeface="+mn-lt"/>
                <a:cs typeface="+mn-lt"/>
              </a:rPr>
              <a:t>Inspección de finalización de los trabajos de demolición</a:t>
            </a:r>
            <a:endParaRPr lang="en-US" altLang="ja-JP" sz="1600" dirty="0">
              <a:latin typeface="+mn-lt"/>
              <a:ea typeface="+mn-ea"/>
            </a:endParaRPr>
          </a:p>
        </p:txBody>
      </p:sp>
      <p:sp>
        <p:nvSpPr>
          <p:cNvPr id="31" name="TextBox 30"/>
          <p:cNvSpPr txBox="1"/>
          <p:nvPr/>
        </p:nvSpPr>
        <p:spPr>
          <a:xfrm rot="5400000">
            <a:off x="6448425" y="2635251"/>
            <a:ext cx="1438275" cy="508000"/>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900">
                <a:latin typeface="Times New Roman"/>
                <a:ea typeface="+mn-lt"/>
                <a:cs typeface="+mn-lt"/>
              </a:rPr>
              <a:t>(Nivelación / limpieza) Una vez finalizado el trabajo de demolición</a:t>
            </a:r>
            <a:endParaRPr lang="en-US">
              <a:latin typeface="+mn-lt"/>
              <a:ea typeface="+mn-ea"/>
            </a:endParaRPr>
          </a:p>
        </p:txBody>
      </p:sp>
      <p:sp>
        <p:nvSpPr>
          <p:cNvPr id="220184" name="TextBox 31"/>
          <p:cNvSpPr txBox="1">
            <a:spLocks noChangeArrowheads="1"/>
          </p:cNvSpPr>
          <p:nvPr/>
        </p:nvSpPr>
        <p:spPr bwMode="auto">
          <a:xfrm rot="5400000">
            <a:off x="7527007" y="2703048"/>
            <a:ext cx="1438275" cy="372409"/>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Calibri" pitchFamily="34" charset="0"/>
              </a:rPr>
              <a:t>Gestión tras la finalización de los trabajos de demolición</a:t>
            </a:r>
          </a:p>
        </p:txBody>
      </p:sp>
      <p:sp>
        <p:nvSpPr>
          <p:cNvPr id="220185" name="TextBox 32"/>
          <p:cNvSpPr txBox="1">
            <a:spLocks noChangeArrowheads="1"/>
          </p:cNvSpPr>
          <p:nvPr/>
        </p:nvSpPr>
        <p:spPr bwMode="auto">
          <a:xfrm>
            <a:off x="6143625" y="4198936"/>
            <a:ext cx="657225" cy="231776"/>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sz="500" dirty="0"/>
              <a:t>Trabajo manual o trabajo combinado manual y mecánico</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dirty="0">
                <a:latin typeface="Times New Roman"/>
                <a:ea typeface="+mj-lt"/>
                <a:cs typeface="+mj-lt"/>
              </a:rPr>
              <a:t>Método de demolición de edificios </a:t>
            </a:r>
            <a:endParaRPr lang="en-US" altLang="ja-JP" dirty="0">
              <a:latin typeface="Times New Roman"/>
              <a:cs typeface="Times New Roman"/>
            </a:endParaRPr>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37</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101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222211"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pic>
        <p:nvPicPr>
          <p:cNvPr id="222212" name="図 2"/>
          <p:cNvPicPr>
            <a:picLocks noChangeAspect="1"/>
          </p:cNvPicPr>
          <p:nvPr/>
        </p:nvPicPr>
        <p:blipFill>
          <a:blip r:embed="rId3"/>
          <a:srcRect/>
          <a:stretch>
            <a:fillRect/>
          </a:stretch>
        </p:blipFill>
        <p:spPr bwMode="auto">
          <a:xfrm>
            <a:off x="735013" y="1754188"/>
            <a:ext cx="7775575" cy="2736850"/>
          </a:xfrm>
          <a:prstGeom prst="rect">
            <a:avLst/>
          </a:prstGeom>
          <a:noFill/>
          <a:ln w="9525">
            <a:noFill/>
            <a:miter lim="800000"/>
            <a:headEnd/>
            <a:tailEnd/>
          </a:ln>
        </p:spPr>
      </p:pic>
      <p:sp>
        <p:nvSpPr>
          <p:cNvPr id="14" name="テキスト ボックス 13"/>
          <p:cNvSpPr txBox="1"/>
          <p:nvPr/>
        </p:nvSpPr>
        <p:spPr>
          <a:xfrm>
            <a:off x="2716213" y="5300663"/>
            <a:ext cx="3705225" cy="461962"/>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a:ea typeface="+mn-lt"/>
                <a:cs typeface="+mn-lt"/>
              </a:rPr>
              <a:t>Ejemplo de método de demolición y clasificación mediante trabajo combinado manual y mecánico </a:t>
            </a:r>
            <a:endParaRPr lang="en-US" altLang="ja-JP" dirty="0">
              <a:latin typeface="Times New Roman"/>
              <a:ea typeface="游ゴシック"/>
              <a:cs typeface="Times New Roman"/>
            </a:endParaRPr>
          </a:p>
        </p:txBody>
      </p:sp>
      <p:sp>
        <p:nvSpPr>
          <p:cNvPr id="222214" name="TextBox 4"/>
          <p:cNvSpPr txBox="1">
            <a:spLocks noChangeArrowheads="1"/>
          </p:cNvSpPr>
          <p:nvPr/>
        </p:nvSpPr>
        <p:spPr bwMode="auto">
          <a:xfrm rot="5400000">
            <a:off x="2514600" y="2695675"/>
            <a:ext cx="1276350" cy="307777"/>
          </a:xfrm>
          <a:prstGeom prst="rect">
            <a:avLst/>
          </a:prstGeom>
          <a:solidFill>
            <a:schemeClr val="bg1"/>
          </a:solidFill>
          <a:ln w="9525">
            <a:solidFill>
              <a:schemeClr val="tx1"/>
            </a:solidFill>
            <a:miter lim="800000"/>
            <a:headEnd/>
            <a:tailEnd/>
          </a:ln>
        </p:spPr>
        <p:txBody>
          <a:bodyPr rtlCol="0">
            <a:spAutoFit/>
          </a:bodyPr>
          <a:lstStyle/>
          <a:p>
            <a:pPr algn="ctr" rtl="0"/>
            <a:r>
              <a:rPr lang="es-419" sz="700" dirty="0">
                <a:latin typeface="Times New Roman" pitchFamily="18" charset="0"/>
                <a:cs typeface="Times New Roman" pitchFamily="18" charset="0"/>
              </a:rPr>
              <a:t>③ Extracción de accesorios internos / externos</a:t>
            </a:r>
          </a:p>
        </p:txBody>
      </p:sp>
      <p:sp>
        <p:nvSpPr>
          <p:cNvPr id="222215" name="TextBox 7"/>
          <p:cNvSpPr txBox="1">
            <a:spLocks noChangeArrowheads="1"/>
          </p:cNvSpPr>
          <p:nvPr/>
        </p:nvSpPr>
        <p:spPr bwMode="auto">
          <a:xfrm rot="5400000">
            <a:off x="2090738" y="2665413"/>
            <a:ext cx="125730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② Eliminación de materiales interiores</a:t>
            </a:r>
          </a:p>
        </p:txBody>
      </p:sp>
      <p:sp>
        <p:nvSpPr>
          <p:cNvPr id="222216" name="TextBox 11"/>
          <p:cNvSpPr txBox="1">
            <a:spLocks noChangeArrowheads="1"/>
          </p:cNvSpPr>
          <p:nvPr/>
        </p:nvSpPr>
        <p:spPr bwMode="auto">
          <a:xfrm rot="5400000">
            <a:off x="1600201" y="2663825"/>
            <a:ext cx="1295400" cy="384175"/>
          </a:xfrm>
          <a:prstGeom prst="rect">
            <a:avLst/>
          </a:prstGeom>
          <a:solidFill>
            <a:schemeClr val="bg1"/>
          </a:solidFill>
          <a:ln w="9525">
            <a:solidFill>
              <a:schemeClr val="tx1"/>
            </a:solidFill>
            <a:miter lim="800000"/>
            <a:headEnd/>
            <a:tailEnd/>
          </a:ln>
        </p:spPr>
        <p:txBody>
          <a:bodyPr rtlCol="0">
            <a:spAutoFit/>
          </a:bodyPr>
          <a:lstStyle/>
          <a:p>
            <a:pPr algn="ctr" rtl="0"/>
            <a:r>
              <a:rPr lang="es-419" sz="1000">
                <a:latin typeface="Times New Roman" pitchFamily="18" charset="0"/>
                <a:cs typeface="Times New Roman" pitchFamily="18" charset="0"/>
              </a:rPr>
              <a:t>① </a:t>
            </a:r>
            <a:r>
              <a:rPr lang="es-419" sz="900">
                <a:latin typeface="Times New Roman" pitchFamily="18" charset="0"/>
                <a:cs typeface="Times New Roman" pitchFamily="18" charset="0"/>
              </a:rPr>
              <a:t>Destrucción de equipos del edificio</a:t>
            </a:r>
          </a:p>
        </p:txBody>
      </p:sp>
      <p:sp>
        <p:nvSpPr>
          <p:cNvPr id="222217" name="TextBox 15"/>
          <p:cNvSpPr txBox="1">
            <a:spLocks noChangeArrowheads="1"/>
          </p:cNvSpPr>
          <p:nvPr/>
        </p:nvSpPr>
        <p:spPr bwMode="auto">
          <a:xfrm>
            <a:off x="866775" y="3752850"/>
            <a:ext cx="752475" cy="369888"/>
          </a:xfrm>
          <a:prstGeom prst="rect">
            <a:avLst/>
          </a:prstGeom>
          <a:solidFill>
            <a:schemeClr val="bg1"/>
          </a:solidFill>
          <a:ln w="9525">
            <a:solidFill>
              <a:schemeClr val="tx1"/>
            </a:solidFill>
            <a:miter lim="800000"/>
            <a:headEnd/>
            <a:tailEnd/>
          </a:ln>
        </p:spPr>
        <p:txBody>
          <a:bodyPr rtlCol="0">
            <a:spAutoFit/>
          </a:bodyPr>
          <a:lstStyle/>
          <a:p>
            <a:pPr algn="ctr" rtl="0"/>
            <a:r>
              <a:rPr lang="es-419" sz="600">
                <a:latin typeface="Times New Roman" pitchFamily="18" charset="0"/>
                <a:cs typeface="Times New Roman" pitchFamily="18" charset="0"/>
              </a:rPr>
              <a:t>Confirmación de la remoción de residuos</a:t>
            </a:r>
          </a:p>
        </p:txBody>
      </p:sp>
      <p:sp>
        <p:nvSpPr>
          <p:cNvPr id="222218" name="TextBox 17"/>
          <p:cNvSpPr txBox="1">
            <a:spLocks noChangeArrowheads="1"/>
          </p:cNvSpPr>
          <p:nvPr/>
        </p:nvSpPr>
        <p:spPr bwMode="auto">
          <a:xfrm rot="5400000">
            <a:off x="1071563" y="2662238"/>
            <a:ext cx="127635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Trabajos de instalación temporal</a:t>
            </a:r>
          </a:p>
        </p:txBody>
      </p:sp>
      <p:sp>
        <p:nvSpPr>
          <p:cNvPr id="222219" name="TextBox 19"/>
          <p:cNvSpPr txBox="1">
            <a:spLocks noChangeArrowheads="1"/>
          </p:cNvSpPr>
          <p:nvPr/>
        </p:nvSpPr>
        <p:spPr bwMode="auto">
          <a:xfrm rot="5400000">
            <a:off x="228600" y="2681873"/>
            <a:ext cx="1276350"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Medidas de preparación</a:t>
            </a:r>
          </a:p>
          <a:p>
            <a:pPr algn="ctr" rtl="0"/>
            <a:r>
              <a:rPr lang="es-419" sz="800" dirty="0">
                <a:latin typeface="Times New Roman" pitchFamily="18" charset="0"/>
                <a:cs typeface="Times New Roman" pitchFamily="18" charset="0"/>
              </a:rPr>
              <a:t> previas</a:t>
            </a:r>
          </a:p>
        </p:txBody>
      </p:sp>
      <p:sp>
        <p:nvSpPr>
          <p:cNvPr id="222220" name="TextBox 21"/>
          <p:cNvSpPr txBox="1">
            <a:spLocks noChangeArrowheads="1"/>
          </p:cNvSpPr>
          <p:nvPr/>
        </p:nvSpPr>
        <p:spPr bwMode="auto">
          <a:xfrm rot="5400000">
            <a:off x="642938" y="2724150"/>
            <a:ext cx="1276350" cy="231775"/>
          </a:xfrm>
          <a:prstGeom prst="rect">
            <a:avLst/>
          </a:prstGeom>
          <a:solidFill>
            <a:schemeClr val="bg1"/>
          </a:solidFill>
          <a:ln w="9525">
            <a:solidFill>
              <a:schemeClr val="tx1"/>
            </a:solidFill>
            <a:miter lim="800000"/>
            <a:headEnd/>
            <a:tailEnd/>
          </a:ln>
        </p:spPr>
        <p:txBody>
          <a:bodyPr rtlCol="0">
            <a:spAutoFit/>
          </a:bodyPr>
          <a:lstStyle/>
          <a:p>
            <a:pPr algn="ctr" rtl="0"/>
            <a:r>
              <a:rPr lang="es-419" sz="900">
                <a:latin typeface="Times New Roman" pitchFamily="18" charset="0"/>
                <a:cs typeface="Times New Roman" pitchFamily="18" charset="0"/>
              </a:rPr>
              <a:t>Preparación de trabajo</a:t>
            </a:r>
          </a:p>
        </p:txBody>
      </p:sp>
      <p:sp>
        <p:nvSpPr>
          <p:cNvPr id="222221" name="TextBox 23"/>
          <p:cNvSpPr txBox="1">
            <a:spLocks noChangeArrowheads="1"/>
          </p:cNvSpPr>
          <p:nvPr/>
        </p:nvSpPr>
        <p:spPr bwMode="auto">
          <a:xfrm rot="5400000">
            <a:off x="2919412" y="2675524"/>
            <a:ext cx="1285875"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④ Eliminación de las instalaciones en la azotea</a:t>
            </a:r>
            <a:endParaRPr lang="en-US" altLang="ja-JP" sz="800" dirty="0">
              <a:latin typeface="Times New Roman" pitchFamily="18" charset="0"/>
              <a:ea typeface="游ゴシック" pitchFamily="50" charset="-128"/>
              <a:cs typeface="Times New Roman" pitchFamily="18" charset="0"/>
            </a:endParaRPr>
          </a:p>
        </p:txBody>
      </p:sp>
      <p:sp>
        <p:nvSpPr>
          <p:cNvPr id="222222" name="TextBox 25"/>
          <p:cNvSpPr txBox="1">
            <a:spLocks noChangeArrowheads="1"/>
          </p:cNvSpPr>
          <p:nvPr/>
        </p:nvSpPr>
        <p:spPr bwMode="auto">
          <a:xfrm rot="5400000">
            <a:off x="3309938" y="2718386"/>
            <a:ext cx="1352550"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⑤ Eliminación de balcones, etc.</a:t>
            </a:r>
            <a:endParaRPr lang="en-US" altLang="ja-JP" sz="1600" dirty="0">
              <a:latin typeface="Calibri" pitchFamily="34" charset="0"/>
            </a:endParaRPr>
          </a:p>
        </p:txBody>
      </p:sp>
      <p:sp>
        <p:nvSpPr>
          <p:cNvPr id="222223" name="TextBox 27"/>
          <p:cNvSpPr txBox="1">
            <a:spLocks noChangeArrowheads="1"/>
          </p:cNvSpPr>
          <p:nvPr/>
        </p:nvSpPr>
        <p:spPr bwMode="auto">
          <a:xfrm rot="5400000">
            <a:off x="3762375" y="2670176"/>
            <a:ext cx="1285875"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⑥ Eliminación de material para tejado</a:t>
            </a:r>
            <a:endParaRPr lang="en-US" altLang="ja-JP" sz="900" dirty="0">
              <a:latin typeface="Times New Roman" pitchFamily="18" charset="0"/>
              <a:ea typeface="游ゴシック" pitchFamily="50" charset="-128"/>
              <a:cs typeface="Times New Roman" pitchFamily="18" charset="0"/>
            </a:endParaRPr>
          </a:p>
        </p:txBody>
      </p:sp>
      <p:sp>
        <p:nvSpPr>
          <p:cNvPr id="222224" name="TextBox 29"/>
          <p:cNvSpPr txBox="1">
            <a:spLocks noChangeArrowheads="1"/>
          </p:cNvSpPr>
          <p:nvPr/>
        </p:nvSpPr>
        <p:spPr bwMode="auto">
          <a:xfrm rot="5400000">
            <a:off x="4686300" y="2623493"/>
            <a:ext cx="1304925" cy="461665"/>
          </a:xfrm>
          <a:prstGeom prst="rect">
            <a:avLst/>
          </a:prstGeom>
          <a:solidFill>
            <a:schemeClr val="bg1"/>
          </a:solidFill>
          <a:ln w="9525">
            <a:solidFill>
              <a:schemeClr val="tx1"/>
            </a:solidFill>
            <a:miter lim="800000"/>
            <a:headEnd/>
            <a:tailEnd/>
          </a:ln>
        </p:spPr>
        <p:txBody>
          <a:bodyPr rtlCol="0">
            <a:spAutoFit/>
          </a:bodyPr>
          <a:lstStyle/>
          <a:p>
            <a:pPr algn="ctr" rtl="0"/>
            <a:r>
              <a:rPr lang="es-419" sz="600" dirty="0">
                <a:latin typeface="Times New Roman" pitchFamily="18" charset="0"/>
                <a:ea typeface="Calibri" pitchFamily="34" charset="0"/>
                <a:cs typeface="Times New Roman" pitchFamily="18" charset="0"/>
              </a:rPr>
              <a:t>⑧ </a:t>
            </a:r>
            <a:r>
              <a:rPr lang="es-419" sz="800" dirty="0">
                <a:latin typeface="Times New Roman" pitchFamily="18" charset="0"/>
                <a:ea typeface="Calibri" pitchFamily="34" charset="0"/>
                <a:cs typeface="Times New Roman" pitchFamily="18" charset="0"/>
              </a:rPr>
              <a:t>Desmantelamiento de partes estructurales y material exterior</a:t>
            </a:r>
          </a:p>
        </p:txBody>
      </p:sp>
      <p:sp>
        <p:nvSpPr>
          <p:cNvPr id="32" name="TextBox 31"/>
          <p:cNvSpPr txBox="1"/>
          <p:nvPr/>
        </p:nvSpPr>
        <p:spPr>
          <a:xfrm rot="5400000">
            <a:off x="5176838" y="2670175"/>
            <a:ext cx="1295400" cy="368300"/>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900">
                <a:latin typeface="Times New Roman"/>
                <a:ea typeface="+mn-lt"/>
                <a:cs typeface="+mn-lt"/>
              </a:rPr>
              <a:t>Eliminación de estructuras temporales</a:t>
            </a:r>
            <a:endParaRPr lang="ja-JP" altLang="en-US" sz="900">
              <a:latin typeface="Times New Roman"/>
              <a:ea typeface="+mn-ea"/>
              <a:cs typeface="Calibri"/>
            </a:endParaRPr>
          </a:p>
        </p:txBody>
      </p:sp>
      <p:sp>
        <p:nvSpPr>
          <p:cNvPr id="222226" name="TextBox 33"/>
          <p:cNvSpPr txBox="1">
            <a:spLocks noChangeArrowheads="1"/>
          </p:cNvSpPr>
          <p:nvPr/>
        </p:nvSpPr>
        <p:spPr bwMode="auto">
          <a:xfrm rot="5400000">
            <a:off x="5624513" y="2679700"/>
            <a:ext cx="129540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700" dirty="0">
                <a:latin typeface="Times New Roman" pitchFamily="18" charset="0"/>
                <a:cs typeface="Calibri" pitchFamily="34" charset="0"/>
              </a:rPr>
              <a:t>⑨ </a:t>
            </a:r>
            <a:r>
              <a:rPr lang="es-419" sz="900" dirty="0">
                <a:latin typeface="Times New Roman" pitchFamily="18" charset="0"/>
                <a:cs typeface="Calibri" pitchFamily="34" charset="0"/>
              </a:rPr>
              <a:t>Desmantelamiento de cimientos, etc.</a:t>
            </a:r>
          </a:p>
        </p:txBody>
      </p:sp>
      <p:sp>
        <p:nvSpPr>
          <p:cNvPr id="36" name="TextBox 35"/>
          <p:cNvSpPr txBox="1"/>
          <p:nvPr/>
        </p:nvSpPr>
        <p:spPr>
          <a:xfrm rot="5400000">
            <a:off x="7115175" y="2723148"/>
            <a:ext cx="1438275" cy="338554"/>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800" dirty="0">
                <a:latin typeface="Times New Roman"/>
                <a:ea typeface="+mn-lt"/>
                <a:cs typeface="+mn-lt"/>
              </a:rPr>
              <a:t>Inspección de finalización de los trabajos de demolición</a:t>
            </a:r>
            <a:endParaRPr lang="en-US" altLang="ja-JP" sz="1600" dirty="0">
              <a:latin typeface="+mn-lt"/>
              <a:ea typeface="+mn-ea"/>
            </a:endParaRPr>
          </a:p>
        </p:txBody>
      </p:sp>
      <p:sp>
        <p:nvSpPr>
          <p:cNvPr id="38" name="TextBox 37"/>
          <p:cNvSpPr txBox="1"/>
          <p:nvPr/>
        </p:nvSpPr>
        <p:spPr>
          <a:xfrm rot="5400000">
            <a:off x="6591300" y="2635251"/>
            <a:ext cx="1438275" cy="508000"/>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900" dirty="0">
                <a:latin typeface="Times New Roman"/>
                <a:ea typeface="+mn-lt"/>
                <a:cs typeface="+mn-lt"/>
              </a:rPr>
              <a:t>(Nivelación / limpieza) Una vez finalizado el trabajo de demolición</a:t>
            </a:r>
            <a:endParaRPr lang="en-US" dirty="0">
              <a:latin typeface="+mn-lt"/>
              <a:ea typeface="+mn-ea"/>
            </a:endParaRPr>
          </a:p>
        </p:txBody>
      </p:sp>
      <p:sp>
        <p:nvSpPr>
          <p:cNvPr id="222229" name="TextBox 39"/>
          <p:cNvSpPr txBox="1">
            <a:spLocks noChangeArrowheads="1"/>
          </p:cNvSpPr>
          <p:nvPr/>
        </p:nvSpPr>
        <p:spPr bwMode="auto">
          <a:xfrm rot="5400000">
            <a:off x="7524331" y="2719975"/>
            <a:ext cx="1438275"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Calibri" pitchFamily="34" charset="0"/>
              </a:rPr>
              <a:t>Gestión tras la finalización de los trabajos de demolición</a:t>
            </a:r>
          </a:p>
        </p:txBody>
      </p:sp>
      <p:sp>
        <p:nvSpPr>
          <p:cNvPr id="222230" name="TextBox 41"/>
          <p:cNvSpPr txBox="1">
            <a:spLocks noChangeArrowheads="1"/>
          </p:cNvSpPr>
          <p:nvPr/>
        </p:nvSpPr>
        <p:spPr bwMode="auto">
          <a:xfrm>
            <a:off x="4098340" y="3779422"/>
            <a:ext cx="923925" cy="338554"/>
          </a:xfrm>
          <a:prstGeom prst="rect">
            <a:avLst/>
          </a:prstGeom>
          <a:solidFill>
            <a:schemeClr val="bg1"/>
          </a:solidFill>
          <a:ln w="9525">
            <a:solidFill>
              <a:schemeClr val="tx1"/>
            </a:solidFill>
            <a:miter lim="800000"/>
            <a:headEnd/>
            <a:tailEnd/>
          </a:ln>
        </p:spPr>
        <p:txBody>
          <a:bodyPr rtlCol="0" anchor="ctr">
            <a:spAutoFit/>
          </a:bodyPr>
          <a:lstStyle/>
          <a:p>
            <a:pPr algn="ctr" rtl="0"/>
            <a:r>
              <a:rPr lang="es-419" sz="800" dirty="0">
                <a:latin typeface="Times New Roman" pitchFamily="18" charset="0"/>
                <a:cs typeface="Times New Roman" pitchFamily="18" charset="0"/>
              </a:rPr>
              <a:t>Clasificación en sitio</a:t>
            </a:r>
          </a:p>
        </p:txBody>
      </p:sp>
      <p:sp>
        <p:nvSpPr>
          <p:cNvPr id="222231" name="TextBox 43"/>
          <p:cNvSpPr txBox="1">
            <a:spLocks noChangeArrowheads="1"/>
          </p:cNvSpPr>
          <p:nvPr/>
        </p:nvSpPr>
        <p:spPr bwMode="auto">
          <a:xfrm>
            <a:off x="5162550" y="3781009"/>
            <a:ext cx="962025" cy="338554"/>
          </a:xfrm>
          <a:prstGeom prst="rect">
            <a:avLst/>
          </a:prstGeom>
          <a:solidFill>
            <a:schemeClr val="bg1"/>
          </a:solidFill>
          <a:ln w="9525">
            <a:solidFill>
              <a:schemeClr val="tx1"/>
            </a:solidFill>
            <a:miter lim="800000"/>
            <a:headEnd/>
            <a:tailEnd/>
          </a:ln>
        </p:spPr>
        <p:txBody>
          <a:bodyPr rtlCol="0" anchor="b">
            <a:spAutoFit/>
          </a:bodyPr>
          <a:lstStyle/>
          <a:p>
            <a:pPr algn="ctr" rtl="0"/>
            <a:r>
              <a:rPr lang="es-419" sz="800" dirty="0">
                <a:latin typeface="Times New Roman" pitchFamily="18" charset="0"/>
                <a:cs typeface="Times New Roman" pitchFamily="18" charset="0"/>
              </a:rPr>
              <a:t>Clasificación y remoción </a:t>
            </a:r>
            <a:endParaRPr lang="en-US" altLang="ja-JP" sz="800" dirty="0">
              <a:latin typeface="Calibri" pitchFamily="34" charset="0"/>
              <a:cs typeface="Calibri" pitchFamily="34" charset="0"/>
            </a:endParaRPr>
          </a:p>
        </p:txBody>
      </p:sp>
      <p:sp>
        <p:nvSpPr>
          <p:cNvPr id="222232" name="TextBox 45"/>
          <p:cNvSpPr txBox="1">
            <a:spLocks noChangeArrowheads="1"/>
          </p:cNvSpPr>
          <p:nvPr/>
        </p:nvSpPr>
        <p:spPr bwMode="auto">
          <a:xfrm>
            <a:off x="2009775" y="4216400"/>
            <a:ext cx="2838450" cy="246063"/>
          </a:xfrm>
          <a:prstGeom prst="rect">
            <a:avLst/>
          </a:prstGeom>
          <a:solidFill>
            <a:schemeClr val="bg1"/>
          </a:solidFill>
          <a:ln w="9525">
            <a:solidFill>
              <a:schemeClr val="tx1"/>
            </a:solidFill>
            <a:miter lim="800000"/>
            <a:headEnd/>
            <a:tailEnd/>
          </a:ln>
        </p:spPr>
        <p:txBody>
          <a:bodyPr rtlCol="0" anchor="b">
            <a:spAutoFit/>
          </a:bodyPr>
          <a:lstStyle/>
          <a:p>
            <a:pPr algn="ctr" rtl="0"/>
            <a:r>
              <a:rPr lang="es-419" sz="1000">
                <a:latin typeface="Times New Roman" pitchFamily="18" charset="0"/>
                <a:cs typeface="Times New Roman" pitchFamily="18" charset="0"/>
              </a:rPr>
              <a:t>Trabajo manual</a:t>
            </a:r>
            <a:endParaRPr lang="en-US" altLang="ja-JP" sz="1000">
              <a:latin typeface="Calibri" pitchFamily="34" charset="0"/>
              <a:cs typeface="Calibri" pitchFamily="34" charset="0"/>
            </a:endParaRPr>
          </a:p>
        </p:txBody>
      </p:sp>
      <p:sp>
        <p:nvSpPr>
          <p:cNvPr id="222233" name="TextBox 47"/>
          <p:cNvSpPr txBox="1">
            <a:spLocks noChangeArrowheads="1"/>
          </p:cNvSpPr>
          <p:nvPr/>
        </p:nvSpPr>
        <p:spPr bwMode="auto">
          <a:xfrm>
            <a:off x="4768850" y="4210269"/>
            <a:ext cx="1743075" cy="252000"/>
          </a:xfrm>
          <a:prstGeom prst="rect">
            <a:avLst/>
          </a:prstGeom>
          <a:solidFill>
            <a:schemeClr val="bg1"/>
          </a:solidFill>
          <a:ln w="9525">
            <a:solidFill>
              <a:schemeClr val="tx1"/>
            </a:solidFill>
            <a:miter lim="800000"/>
            <a:headEnd/>
            <a:tailEnd/>
          </a:ln>
        </p:spPr>
        <p:txBody>
          <a:bodyPr rtlCol="0" anchor="ctr">
            <a:spAutoFit/>
          </a:bodyPr>
          <a:lstStyle/>
          <a:p>
            <a:pPr algn="ctr" rtl="0"/>
            <a:r>
              <a:rPr lang="es-419" sz="600" dirty="0">
                <a:latin typeface="Times New Roman" pitchFamily="18" charset="0"/>
                <a:cs typeface="Times New Roman" pitchFamily="18" charset="0"/>
              </a:rPr>
              <a:t>Trabajo manual o trabajo combinado manual y mecánico</a:t>
            </a:r>
            <a:endParaRPr lang="en-US" altLang="ja-JP" sz="600" dirty="0">
              <a:latin typeface="Calibri" pitchFamily="34" charset="0"/>
              <a:cs typeface="Calibri" pitchFamily="34" charset="0"/>
            </a:endParaRPr>
          </a:p>
        </p:txBody>
      </p:sp>
      <p:sp>
        <p:nvSpPr>
          <p:cNvPr id="222234" name="TextBox 49"/>
          <p:cNvSpPr txBox="1">
            <a:spLocks noChangeArrowheads="1"/>
          </p:cNvSpPr>
          <p:nvPr/>
        </p:nvSpPr>
        <p:spPr bwMode="auto">
          <a:xfrm rot="5400000">
            <a:off x="4191000" y="2713624"/>
            <a:ext cx="1323975"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⑦ Transporte e instalación de maquinaria pesada</a:t>
            </a:r>
          </a:p>
        </p:txBody>
      </p:sp>
      <p:sp>
        <p:nvSpPr>
          <p:cNvPr id="222235" name="TextBox 51"/>
          <p:cNvSpPr txBox="1">
            <a:spLocks noChangeArrowheads="1"/>
          </p:cNvSpPr>
          <p:nvPr/>
        </p:nvSpPr>
        <p:spPr bwMode="auto">
          <a:xfrm rot="5400000">
            <a:off x="6081712" y="2708276"/>
            <a:ext cx="1323975"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Retirada de maquinaria pesada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31825"/>
            <a:ext cx="7886700" cy="560388"/>
          </a:xfrm>
          <a:ln>
            <a:solidFill>
              <a:schemeClr val="tx1"/>
            </a:solidFill>
          </a:ln>
        </p:spPr>
        <p:txBody>
          <a:bodyPr rtlCol="0">
            <a:normAutofit/>
          </a:bodyPr>
          <a:lstStyle/>
          <a:p>
            <a:pPr rtl="0" eaLnBrk="1" fontAlgn="auto" hangingPunct="1">
              <a:spcAft>
                <a:spcPts val="0"/>
              </a:spcAft>
              <a:defRPr/>
            </a:pPr>
            <a:r>
              <a:rPr lang="es-419" sz="2400" dirty="0">
                <a:latin typeface="Times New Roman"/>
                <a:ea typeface="+mj-lt"/>
                <a:cs typeface="+mj-lt"/>
              </a:rPr>
              <a:t>Método de demolición de edificios </a:t>
            </a:r>
            <a:endParaRPr lang="en-US" altLang="ja-JP" dirty="0"/>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38</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102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22425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pic>
        <p:nvPicPr>
          <p:cNvPr id="224260" name="図 4"/>
          <p:cNvPicPr>
            <a:picLocks noChangeAspect="1"/>
          </p:cNvPicPr>
          <p:nvPr/>
        </p:nvPicPr>
        <p:blipFill>
          <a:blip r:embed="rId3"/>
          <a:srcRect/>
          <a:stretch>
            <a:fillRect/>
          </a:stretch>
        </p:blipFill>
        <p:spPr bwMode="auto">
          <a:xfrm>
            <a:off x="701675" y="1944688"/>
            <a:ext cx="7615238" cy="2849562"/>
          </a:xfrm>
          <a:prstGeom prst="rect">
            <a:avLst/>
          </a:prstGeom>
          <a:noFill/>
          <a:ln w="9525">
            <a:noFill/>
            <a:miter lim="800000"/>
            <a:headEnd/>
            <a:tailEnd/>
          </a:ln>
        </p:spPr>
      </p:pic>
      <p:sp>
        <p:nvSpPr>
          <p:cNvPr id="16" name="テキスト ボックス 15"/>
          <p:cNvSpPr txBox="1"/>
          <p:nvPr/>
        </p:nvSpPr>
        <p:spPr>
          <a:xfrm>
            <a:off x="1676400" y="5299075"/>
            <a:ext cx="5457825" cy="276999"/>
          </a:xfrm>
          <a:prstGeom prst="rect">
            <a:avLst/>
          </a:prstGeom>
          <a:noFill/>
          <a:ln>
            <a:noFill/>
          </a:ln>
        </p:spPr>
        <p:txBody>
          <a:bodyPr wrap="square" rtlCol="0">
            <a:spAutoFit/>
          </a:bodyPr>
          <a:lstStyle/>
          <a:p>
            <a:pPr algn="ctr" rtl="0" fontAlgn="auto">
              <a:spcBef>
                <a:spcPts val="0"/>
              </a:spcBef>
              <a:spcAft>
                <a:spcPts val="0"/>
              </a:spcAft>
              <a:defRPr/>
            </a:pPr>
            <a:r>
              <a:rPr lang="es-419" sz="1200">
                <a:latin typeface="Times New Roman"/>
                <a:ea typeface="+mn-lt"/>
                <a:cs typeface="+mn-lt"/>
              </a:rPr>
              <a:t>Ejemplo de método de demolición y clasificación mediante trabajo mecánico </a:t>
            </a:r>
            <a:endParaRPr lang="en-US" altLang="ja-JP">
              <a:latin typeface="Times New Roman"/>
              <a:ea typeface="游ゴシック"/>
              <a:cs typeface="Times New Roman"/>
            </a:endParaRPr>
          </a:p>
        </p:txBody>
      </p:sp>
      <p:sp>
        <p:nvSpPr>
          <p:cNvPr id="224262" name="TextBox 2"/>
          <p:cNvSpPr txBox="1">
            <a:spLocks noChangeArrowheads="1"/>
          </p:cNvSpPr>
          <p:nvPr/>
        </p:nvSpPr>
        <p:spPr bwMode="auto">
          <a:xfrm rot="5400000">
            <a:off x="2674404" y="2921099"/>
            <a:ext cx="1228725" cy="307777"/>
          </a:xfrm>
          <a:prstGeom prst="rect">
            <a:avLst/>
          </a:prstGeom>
          <a:solidFill>
            <a:schemeClr val="bg1"/>
          </a:solidFill>
          <a:ln w="9525">
            <a:solidFill>
              <a:schemeClr val="tx1"/>
            </a:solidFill>
            <a:miter lim="800000"/>
            <a:headEnd/>
            <a:tailEnd/>
          </a:ln>
        </p:spPr>
        <p:txBody>
          <a:bodyPr rtlCol="0">
            <a:spAutoFit/>
          </a:bodyPr>
          <a:lstStyle/>
          <a:p>
            <a:pPr algn="ctr" rtl="0"/>
            <a:r>
              <a:rPr lang="es-419" sz="700" dirty="0">
                <a:latin typeface="Times New Roman" pitchFamily="18" charset="0"/>
                <a:cs typeface="Times New Roman" pitchFamily="18" charset="0"/>
              </a:rPr>
              <a:t>③ Extracción de accesorios internos / externos</a:t>
            </a:r>
          </a:p>
        </p:txBody>
      </p:sp>
      <p:sp>
        <p:nvSpPr>
          <p:cNvPr id="224263" name="TextBox 7"/>
          <p:cNvSpPr txBox="1">
            <a:spLocks noChangeArrowheads="1"/>
          </p:cNvSpPr>
          <p:nvPr/>
        </p:nvSpPr>
        <p:spPr bwMode="auto">
          <a:xfrm rot="5400000">
            <a:off x="2185988" y="2903538"/>
            <a:ext cx="125730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a:latin typeface="Times New Roman" pitchFamily="18" charset="0"/>
                <a:cs typeface="Times New Roman" pitchFamily="18" charset="0"/>
              </a:rPr>
              <a:t>② Eliminación de materiales interiores</a:t>
            </a:r>
          </a:p>
        </p:txBody>
      </p:sp>
      <p:sp>
        <p:nvSpPr>
          <p:cNvPr id="224264" name="TextBox 11"/>
          <p:cNvSpPr txBox="1">
            <a:spLocks noChangeArrowheads="1"/>
          </p:cNvSpPr>
          <p:nvPr/>
        </p:nvSpPr>
        <p:spPr bwMode="auto">
          <a:xfrm rot="5400000">
            <a:off x="1704976" y="2892425"/>
            <a:ext cx="1295400" cy="384175"/>
          </a:xfrm>
          <a:prstGeom prst="rect">
            <a:avLst/>
          </a:prstGeom>
          <a:solidFill>
            <a:schemeClr val="bg1"/>
          </a:solidFill>
          <a:ln w="9525">
            <a:solidFill>
              <a:schemeClr val="tx1"/>
            </a:solidFill>
            <a:miter lim="800000"/>
            <a:headEnd/>
            <a:tailEnd/>
          </a:ln>
        </p:spPr>
        <p:txBody>
          <a:bodyPr rtlCol="0">
            <a:spAutoFit/>
          </a:bodyPr>
          <a:lstStyle/>
          <a:p>
            <a:pPr algn="ctr" rtl="0"/>
            <a:r>
              <a:rPr lang="es-419" sz="1000" dirty="0">
                <a:latin typeface="Times New Roman" pitchFamily="18" charset="0"/>
                <a:cs typeface="Times New Roman" pitchFamily="18" charset="0"/>
              </a:rPr>
              <a:t>① </a:t>
            </a:r>
            <a:r>
              <a:rPr lang="es-419" sz="900" dirty="0">
                <a:latin typeface="Times New Roman" pitchFamily="18" charset="0"/>
                <a:cs typeface="Times New Roman" pitchFamily="18" charset="0"/>
              </a:rPr>
              <a:t>Destrucción de equipos del edificio</a:t>
            </a:r>
          </a:p>
        </p:txBody>
      </p:sp>
      <p:sp>
        <p:nvSpPr>
          <p:cNvPr id="224265" name="TextBox 17"/>
          <p:cNvSpPr txBox="1">
            <a:spLocks noChangeArrowheads="1"/>
          </p:cNvSpPr>
          <p:nvPr/>
        </p:nvSpPr>
        <p:spPr bwMode="auto">
          <a:xfrm rot="5400000">
            <a:off x="1185863" y="2890838"/>
            <a:ext cx="121920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a:latin typeface="Times New Roman" pitchFamily="18" charset="0"/>
                <a:cs typeface="Times New Roman" pitchFamily="18" charset="0"/>
              </a:rPr>
              <a:t>Trabajos de instalación temporal</a:t>
            </a:r>
          </a:p>
        </p:txBody>
      </p:sp>
      <p:sp>
        <p:nvSpPr>
          <p:cNvPr id="224266" name="TextBox 19"/>
          <p:cNvSpPr txBox="1">
            <a:spLocks noChangeArrowheads="1"/>
          </p:cNvSpPr>
          <p:nvPr/>
        </p:nvSpPr>
        <p:spPr bwMode="auto">
          <a:xfrm rot="5400000">
            <a:off x="242888" y="2900948"/>
            <a:ext cx="1219200"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Medidas de preparación</a:t>
            </a:r>
          </a:p>
          <a:p>
            <a:pPr algn="ctr" rtl="0"/>
            <a:r>
              <a:rPr lang="es-419" sz="800" dirty="0">
                <a:latin typeface="Times New Roman" pitchFamily="18" charset="0"/>
                <a:cs typeface="Times New Roman" pitchFamily="18" charset="0"/>
              </a:rPr>
              <a:t> previas</a:t>
            </a:r>
          </a:p>
        </p:txBody>
      </p:sp>
      <p:sp>
        <p:nvSpPr>
          <p:cNvPr id="224267" name="TextBox 21"/>
          <p:cNvSpPr txBox="1">
            <a:spLocks noChangeArrowheads="1"/>
          </p:cNvSpPr>
          <p:nvPr/>
        </p:nvSpPr>
        <p:spPr bwMode="auto">
          <a:xfrm rot="5400000">
            <a:off x="714375" y="2967038"/>
            <a:ext cx="1228725" cy="231775"/>
          </a:xfrm>
          <a:prstGeom prst="rect">
            <a:avLst/>
          </a:prstGeom>
          <a:solidFill>
            <a:schemeClr val="bg1"/>
          </a:solidFill>
          <a:ln w="9525">
            <a:solidFill>
              <a:schemeClr val="tx1"/>
            </a:solidFill>
            <a:miter lim="800000"/>
            <a:headEnd/>
            <a:tailEnd/>
          </a:ln>
        </p:spPr>
        <p:txBody>
          <a:bodyPr rtlCol="0">
            <a:spAutoFit/>
          </a:bodyPr>
          <a:lstStyle/>
          <a:p>
            <a:pPr algn="ctr" rtl="0"/>
            <a:r>
              <a:rPr lang="es-419" sz="900">
                <a:latin typeface="Times New Roman" pitchFamily="18" charset="0"/>
                <a:cs typeface="Times New Roman" pitchFamily="18" charset="0"/>
              </a:rPr>
              <a:t>Preparación de trabajo</a:t>
            </a:r>
          </a:p>
        </p:txBody>
      </p:sp>
      <p:sp>
        <p:nvSpPr>
          <p:cNvPr id="224268" name="TextBox 27"/>
          <p:cNvSpPr txBox="1">
            <a:spLocks noChangeArrowheads="1"/>
          </p:cNvSpPr>
          <p:nvPr/>
        </p:nvSpPr>
        <p:spPr bwMode="auto">
          <a:xfrm>
            <a:off x="847725" y="3886200"/>
            <a:ext cx="828675" cy="415925"/>
          </a:xfrm>
          <a:prstGeom prst="rect">
            <a:avLst/>
          </a:prstGeom>
          <a:solidFill>
            <a:schemeClr val="bg1"/>
          </a:solidFill>
          <a:ln w="9525">
            <a:solidFill>
              <a:schemeClr val="tx1"/>
            </a:solidFill>
            <a:miter lim="800000"/>
            <a:headEnd/>
            <a:tailEnd/>
          </a:ln>
        </p:spPr>
        <p:txBody>
          <a:bodyPr rtlCol="0">
            <a:spAutoFit/>
          </a:bodyPr>
          <a:lstStyle/>
          <a:p>
            <a:pPr algn="ctr" rtl="0"/>
            <a:r>
              <a:rPr lang="es-419" sz="700">
                <a:latin typeface="Times New Roman" pitchFamily="18" charset="0"/>
                <a:cs typeface="Times New Roman" pitchFamily="18" charset="0"/>
              </a:rPr>
              <a:t>Confirmación de la remoción de residuos</a:t>
            </a:r>
          </a:p>
        </p:txBody>
      </p:sp>
      <p:sp>
        <p:nvSpPr>
          <p:cNvPr id="224269" name="TextBox 29"/>
          <p:cNvSpPr txBox="1">
            <a:spLocks noChangeArrowheads="1"/>
          </p:cNvSpPr>
          <p:nvPr/>
        </p:nvSpPr>
        <p:spPr bwMode="auto">
          <a:xfrm rot="5400000">
            <a:off x="3200401" y="2879725"/>
            <a:ext cx="1219200" cy="377825"/>
          </a:xfrm>
          <a:prstGeom prst="rect">
            <a:avLst/>
          </a:prstGeom>
          <a:solidFill>
            <a:schemeClr val="bg1"/>
          </a:solidFill>
          <a:ln w="9525">
            <a:solidFill>
              <a:schemeClr val="tx1"/>
            </a:solidFill>
            <a:miter lim="800000"/>
            <a:headEnd/>
            <a:tailEnd/>
          </a:ln>
        </p:spPr>
        <p:txBody>
          <a:bodyPr rtlCol="0">
            <a:spAutoFit/>
          </a:bodyPr>
          <a:lstStyle/>
          <a:p>
            <a:pPr algn="ctr" rtl="0"/>
            <a:r>
              <a:rPr lang="es-419" sz="900" dirty="0">
                <a:latin typeface="Times New Roman" pitchFamily="18" charset="0"/>
                <a:cs typeface="Times New Roman" pitchFamily="18" charset="0"/>
              </a:rPr>
              <a:t>④ Eliminación de material para tejados</a:t>
            </a:r>
            <a:endParaRPr lang="en-US" altLang="ja-JP" sz="900" dirty="0">
              <a:latin typeface="Times New Roman" pitchFamily="18" charset="0"/>
              <a:ea typeface="游ゴシック" pitchFamily="50" charset="-128"/>
              <a:cs typeface="Times New Roman" pitchFamily="18" charset="0"/>
            </a:endParaRPr>
          </a:p>
        </p:txBody>
      </p:sp>
      <p:sp>
        <p:nvSpPr>
          <p:cNvPr id="224270" name="TextBox 31"/>
          <p:cNvSpPr txBox="1">
            <a:spLocks noChangeArrowheads="1"/>
          </p:cNvSpPr>
          <p:nvPr/>
        </p:nvSpPr>
        <p:spPr bwMode="auto">
          <a:xfrm rot="5400000">
            <a:off x="3638609" y="2932698"/>
            <a:ext cx="1285875"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Times New Roman" pitchFamily="18" charset="0"/>
              </a:rPr>
              <a:t>⑤ Transporte e instalación de maquinaria pesada</a:t>
            </a:r>
          </a:p>
        </p:txBody>
      </p:sp>
      <p:sp>
        <p:nvSpPr>
          <p:cNvPr id="224271" name="TextBox 33"/>
          <p:cNvSpPr txBox="1">
            <a:spLocks noChangeArrowheads="1"/>
          </p:cNvSpPr>
          <p:nvPr/>
        </p:nvSpPr>
        <p:spPr bwMode="auto">
          <a:xfrm rot="5400000">
            <a:off x="4210050" y="2857501"/>
            <a:ext cx="1304925" cy="508000"/>
          </a:xfrm>
          <a:prstGeom prst="rect">
            <a:avLst/>
          </a:prstGeom>
          <a:solidFill>
            <a:schemeClr val="bg1"/>
          </a:solidFill>
          <a:ln w="9525">
            <a:solidFill>
              <a:schemeClr val="tx1"/>
            </a:solidFill>
            <a:miter lim="800000"/>
            <a:headEnd/>
            <a:tailEnd/>
          </a:ln>
        </p:spPr>
        <p:txBody>
          <a:bodyPr rtlCol="0">
            <a:spAutoFit/>
          </a:bodyPr>
          <a:lstStyle/>
          <a:p>
            <a:pPr algn="ctr" rtl="0"/>
            <a:r>
              <a:rPr lang="es-419" sz="700" dirty="0">
                <a:latin typeface="Times New Roman" pitchFamily="18" charset="0"/>
                <a:ea typeface="Calibri" pitchFamily="34" charset="0"/>
                <a:cs typeface="Times New Roman" pitchFamily="18" charset="0"/>
              </a:rPr>
              <a:t>⑥ </a:t>
            </a:r>
            <a:r>
              <a:rPr lang="es-419" sz="900" dirty="0">
                <a:latin typeface="Times New Roman" pitchFamily="18" charset="0"/>
                <a:ea typeface="Calibri" pitchFamily="34" charset="0"/>
                <a:cs typeface="Times New Roman" pitchFamily="18" charset="0"/>
              </a:rPr>
              <a:t>Desmantelamiento de partes estructurales y material exterior</a:t>
            </a:r>
          </a:p>
        </p:txBody>
      </p:sp>
      <p:sp>
        <p:nvSpPr>
          <p:cNvPr id="36" name="TextBox 35"/>
          <p:cNvSpPr txBox="1"/>
          <p:nvPr/>
        </p:nvSpPr>
        <p:spPr>
          <a:xfrm rot="5400000">
            <a:off x="4767263" y="2917825"/>
            <a:ext cx="1314450" cy="368300"/>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900" dirty="0">
                <a:latin typeface="Times New Roman"/>
                <a:ea typeface="+mn-lt"/>
                <a:cs typeface="+mn-lt"/>
              </a:rPr>
              <a:t>Eliminación de estructuras temporales</a:t>
            </a:r>
            <a:endParaRPr lang="ja-JP" altLang="en-US" sz="900" dirty="0">
              <a:latin typeface="Times New Roman"/>
              <a:ea typeface="+mn-ea"/>
              <a:cs typeface="Calibri"/>
            </a:endParaRPr>
          </a:p>
        </p:txBody>
      </p:sp>
      <p:sp>
        <p:nvSpPr>
          <p:cNvPr id="224273" name="TextBox 37"/>
          <p:cNvSpPr txBox="1">
            <a:spLocks noChangeArrowheads="1"/>
          </p:cNvSpPr>
          <p:nvPr/>
        </p:nvSpPr>
        <p:spPr bwMode="auto">
          <a:xfrm rot="5400000">
            <a:off x="5233988" y="2927350"/>
            <a:ext cx="1314450"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700">
                <a:latin typeface="Times New Roman" pitchFamily="18" charset="0"/>
                <a:cs typeface="Calibri" pitchFamily="34" charset="0"/>
              </a:rPr>
              <a:t>⑦ </a:t>
            </a:r>
            <a:r>
              <a:rPr lang="es-419" sz="900">
                <a:latin typeface="Times New Roman" pitchFamily="18" charset="0"/>
                <a:cs typeface="Calibri" pitchFamily="34" charset="0"/>
              </a:rPr>
              <a:t>Desmantelamiento de cimientos, etc.</a:t>
            </a:r>
          </a:p>
        </p:txBody>
      </p:sp>
      <p:sp>
        <p:nvSpPr>
          <p:cNvPr id="40" name="TextBox 39"/>
          <p:cNvSpPr txBox="1"/>
          <p:nvPr/>
        </p:nvSpPr>
        <p:spPr>
          <a:xfrm rot="5400000">
            <a:off x="6858000" y="2951748"/>
            <a:ext cx="1438275" cy="338554"/>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800" dirty="0">
                <a:latin typeface="Times New Roman"/>
                <a:ea typeface="+mn-lt"/>
                <a:cs typeface="+mn-lt"/>
              </a:rPr>
              <a:t>Inspección de finalización de los trabajos de demolición</a:t>
            </a:r>
            <a:endParaRPr lang="en-US" altLang="ja-JP" sz="1600" dirty="0">
              <a:latin typeface="+mn-lt"/>
              <a:ea typeface="+mn-ea"/>
            </a:endParaRPr>
          </a:p>
        </p:txBody>
      </p:sp>
      <p:sp>
        <p:nvSpPr>
          <p:cNvPr id="42" name="TextBox 41"/>
          <p:cNvSpPr txBox="1"/>
          <p:nvPr/>
        </p:nvSpPr>
        <p:spPr>
          <a:xfrm rot="5400000">
            <a:off x="6296025" y="2863851"/>
            <a:ext cx="1438275" cy="508000"/>
          </a:xfrm>
          <a:prstGeom prst="rect">
            <a:avLst/>
          </a:prstGeom>
          <a:solidFill>
            <a:schemeClr val="bg1"/>
          </a:solidFill>
          <a:ln>
            <a:solidFill>
              <a:schemeClr val="tx1"/>
            </a:solidFill>
          </a:ln>
        </p:spPr>
        <p:txBody>
          <a:bodyPr rtlCol="0">
            <a:spAutoFit/>
          </a:bodyPr>
          <a:lstStyle/>
          <a:p>
            <a:pPr algn="ctr" rtl="0" fontAlgn="auto">
              <a:spcBef>
                <a:spcPts val="0"/>
              </a:spcBef>
              <a:spcAft>
                <a:spcPts val="0"/>
              </a:spcAft>
              <a:defRPr/>
            </a:pPr>
            <a:r>
              <a:rPr lang="es-419" sz="900">
                <a:latin typeface="Times New Roman"/>
                <a:ea typeface="+mn-lt"/>
                <a:cs typeface="+mn-lt"/>
              </a:rPr>
              <a:t>(Nivelación / limpieza) Una vez finalizado el trabajo de demolición</a:t>
            </a:r>
            <a:endParaRPr lang="en-US">
              <a:latin typeface="+mn-lt"/>
              <a:ea typeface="+mn-ea"/>
            </a:endParaRPr>
          </a:p>
        </p:txBody>
      </p:sp>
      <p:sp>
        <p:nvSpPr>
          <p:cNvPr id="224276" name="TextBox 43"/>
          <p:cNvSpPr txBox="1">
            <a:spLocks noChangeArrowheads="1"/>
          </p:cNvSpPr>
          <p:nvPr/>
        </p:nvSpPr>
        <p:spPr bwMode="auto">
          <a:xfrm rot="5400000">
            <a:off x="7358440" y="2948575"/>
            <a:ext cx="1438275" cy="338554"/>
          </a:xfrm>
          <a:prstGeom prst="rect">
            <a:avLst/>
          </a:prstGeom>
          <a:solidFill>
            <a:schemeClr val="bg1"/>
          </a:solidFill>
          <a:ln w="9525">
            <a:solidFill>
              <a:schemeClr val="tx1"/>
            </a:solidFill>
            <a:miter lim="800000"/>
            <a:headEnd/>
            <a:tailEnd/>
          </a:ln>
        </p:spPr>
        <p:txBody>
          <a:bodyPr rtlCol="0">
            <a:spAutoFit/>
          </a:bodyPr>
          <a:lstStyle/>
          <a:p>
            <a:pPr algn="ctr" rtl="0"/>
            <a:r>
              <a:rPr lang="es-419" sz="800" dirty="0">
                <a:latin typeface="Times New Roman" pitchFamily="18" charset="0"/>
                <a:cs typeface="Calibri" pitchFamily="34" charset="0"/>
              </a:rPr>
              <a:t>Gestión tras la finalización de los trabajos de demolición</a:t>
            </a:r>
          </a:p>
        </p:txBody>
      </p:sp>
      <p:sp>
        <p:nvSpPr>
          <p:cNvPr id="224277" name="TextBox 45"/>
          <p:cNvSpPr txBox="1">
            <a:spLocks noChangeArrowheads="1"/>
          </p:cNvSpPr>
          <p:nvPr/>
        </p:nvSpPr>
        <p:spPr bwMode="auto">
          <a:xfrm rot="5400000">
            <a:off x="5786437" y="2936876"/>
            <a:ext cx="1323975" cy="368300"/>
          </a:xfrm>
          <a:prstGeom prst="rect">
            <a:avLst/>
          </a:prstGeom>
          <a:solidFill>
            <a:schemeClr val="bg1"/>
          </a:solidFill>
          <a:ln w="9525">
            <a:solidFill>
              <a:schemeClr val="tx1"/>
            </a:solidFill>
            <a:miter lim="800000"/>
            <a:headEnd/>
            <a:tailEnd/>
          </a:ln>
        </p:spPr>
        <p:txBody>
          <a:bodyPr rtlCol="0">
            <a:spAutoFit/>
          </a:bodyPr>
          <a:lstStyle/>
          <a:p>
            <a:pPr algn="ctr" rtl="0"/>
            <a:r>
              <a:rPr lang="es-419" sz="900">
                <a:latin typeface="Times New Roman" pitchFamily="18" charset="0"/>
                <a:cs typeface="Times New Roman" pitchFamily="18" charset="0"/>
              </a:rPr>
              <a:t>Retirada de maquinaria pesada</a:t>
            </a:r>
          </a:p>
        </p:txBody>
      </p:sp>
      <p:sp>
        <p:nvSpPr>
          <p:cNvPr id="224278" name="TextBox 47"/>
          <p:cNvSpPr txBox="1">
            <a:spLocks noChangeArrowheads="1"/>
          </p:cNvSpPr>
          <p:nvPr/>
        </p:nvSpPr>
        <p:spPr bwMode="auto">
          <a:xfrm>
            <a:off x="3667125" y="4074547"/>
            <a:ext cx="1076325" cy="215444"/>
          </a:xfrm>
          <a:prstGeom prst="rect">
            <a:avLst/>
          </a:prstGeom>
          <a:solidFill>
            <a:schemeClr val="bg1"/>
          </a:solidFill>
          <a:ln w="9525">
            <a:solidFill>
              <a:schemeClr val="tx1"/>
            </a:solidFill>
            <a:miter lim="800000"/>
            <a:headEnd/>
            <a:tailEnd/>
          </a:ln>
        </p:spPr>
        <p:txBody>
          <a:bodyPr rtlCol="0" anchor="ctr">
            <a:spAutoFit/>
          </a:bodyPr>
          <a:lstStyle/>
          <a:p>
            <a:pPr algn="ctr" rtl="0"/>
            <a:r>
              <a:rPr lang="es-419" sz="800" dirty="0">
                <a:latin typeface="Times New Roman" pitchFamily="18" charset="0"/>
                <a:cs typeface="Times New Roman" pitchFamily="18" charset="0"/>
              </a:rPr>
              <a:t>Clasificación en sitio</a:t>
            </a:r>
          </a:p>
        </p:txBody>
      </p:sp>
      <p:sp>
        <p:nvSpPr>
          <p:cNvPr id="224279" name="TextBox 49"/>
          <p:cNvSpPr txBox="1">
            <a:spLocks noChangeArrowheads="1"/>
          </p:cNvSpPr>
          <p:nvPr/>
        </p:nvSpPr>
        <p:spPr bwMode="auto">
          <a:xfrm>
            <a:off x="4852670" y="3970923"/>
            <a:ext cx="1028701" cy="338554"/>
          </a:xfrm>
          <a:prstGeom prst="rect">
            <a:avLst/>
          </a:prstGeom>
          <a:solidFill>
            <a:schemeClr val="bg1"/>
          </a:solidFill>
          <a:ln w="9525">
            <a:solidFill>
              <a:schemeClr val="tx1"/>
            </a:solidFill>
            <a:miter lim="800000"/>
            <a:headEnd/>
            <a:tailEnd/>
          </a:ln>
        </p:spPr>
        <p:txBody>
          <a:bodyPr wrap="square" rtlCol="0" anchor="b">
            <a:spAutoFit/>
          </a:bodyPr>
          <a:lstStyle/>
          <a:p>
            <a:pPr algn="ctr" rtl="0"/>
            <a:r>
              <a:rPr lang="es-419" sz="800" dirty="0">
                <a:latin typeface="Times New Roman" pitchFamily="18" charset="0"/>
                <a:cs typeface="Times New Roman" pitchFamily="18" charset="0"/>
              </a:rPr>
              <a:t>　Clasificación y remoción 　</a:t>
            </a:r>
            <a:endParaRPr lang="en-US" sz="800" dirty="0">
              <a:latin typeface="Calibri" pitchFamily="34" charset="0"/>
              <a:cs typeface="Calibri" pitchFamily="34" charset="0"/>
            </a:endParaRPr>
          </a:p>
        </p:txBody>
      </p:sp>
      <p:sp>
        <p:nvSpPr>
          <p:cNvPr id="224280" name="TextBox 51"/>
          <p:cNvSpPr txBox="1">
            <a:spLocks noChangeArrowheads="1"/>
          </p:cNvSpPr>
          <p:nvPr/>
        </p:nvSpPr>
        <p:spPr bwMode="auto">
          <a:xfrm>
            <a:off x="2028825" y="4445000"/>
            <a:ext cx="2105025" cy="246063"/>
          </a:xfrm>
          <a:prstGeom prst="rect">
            <a:avLst/>
          </a:prstGeom>
          <a:solidFill>
            <a:schemeClr val="bg1"/>
          </a:solidFill>
          <a:ln w="9525">
            <a:solidFill>
              <a:schemeClr val="tx1"/>
            </a:solidFill>
            <a:miter lim="800000"/>
            <a:headEnd/>
            <a:tailEnd/>
          </a:ln>
        </p:spPr>
        <p:txBody>
          <a:bodyPr rtlCol="0" anchor="b">
            <a:spAutoFit/>
          </a:bodyPr>
          <a:lstStyle/>
          <a:p>
            <a:pPr algn="ctr" rtl="0"/>
            <a:r>
              <a:rPr lang="es-419" sz="1000">
                <a:latin typeface="Times New Roman" pitchFamily="18" charset="0"/>
                <a:cs typeface="Times New Roman" pitchFamily="18" charset="0"/>
              </a:rPr>
              <a:t>Trabajo manual</a:t>
            </a:r>
            <a:endParaRPr lang="en-US" altLang="ja-JP" sz="1000">
              <a:latin typeface="Calibri" pitchFamily="34" charset="0"/>
              <a:cs typeface="Calibri" pitchFamily="34" charset="0"/>
            </a:endParaRPr>
          </a:p>
        </p:txBody>
      </p:sp>
      <p:sp>
        <p:nvSpPr>
          <p:cNvPr id="224281" name="TextBox 53"/>
          <p:cNvSpPr txBox="1">
            <a:spLocks noChangeArrowheads="1"/>
          </p:cNvSpPr>
          <p:nvPr/>
        </p:nvSpPr>
        <p:spPr bwMode="auto">
          <a:xfrm>
            <a:off x="4133850" y="4452938"/>
            <a:ext cx="2000250" cy="230187"/>
          </a:xfrm>
          <a:prstGeom prst="rect">
            <a:avLst/>
          </a:prstGeom>
          <a:solidFill>
            <a:schemeClr val="bg1"/>
          </a:solidFill>
          <a:ln w="9525">
            <a:solidFill>
              <a:schemeClr val="tx1"/>
            </a:solidFill>
            <a:miter lim="800000"/>
            <a:headEnd/>
            <a:tailEnd/>
          </a:ln>
        </p:spPr>
        <p:txBody>
          <a:bodyPr rtlCol="0" anchor="ctr">
            <a:spAutoFit/>
          </a:bodyPr>
          <a:lstStyle/>
          <a:p>
            <a:pPr algn="ctr" rtl="0"/>
            <a:r>
              <a:rPr lang="es-419" sz="900" dirty="0">
                <a:latin typeface="Times New Roman" pitchFamily="18" charset="0"/>
                <a:cs typeface="Times New Roman" pitchFamily="18" charset="0"/>
              </a:rPr>
              <a:t>Trabajo mecánico</a:t>
            </a:r>
            <a:endParaRPr lang="en-US" altLang="ja-JP" sz="900" dirty="0">
              <a:latin typeface="Calibri" pitchFamily="34" charset="0"/>
              <a:cs typeface="Calibri"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300"/>
            <a:ext cx="7772400" cy="601663"/>
          </a:xfrm>
        </p:spPr>
        <p:txBody>
          <a:bodyPr rtlCol="0">
            <a:normAutofit/>
          </a:bodyPr>
          <a:lstStyle/>
          <a:p>
            <a:pPr rtl="0" eaLnBrk="1" fontAlgn="auto" hangingPunct="1">
              <a:spcAft>
                <a:spcPts val="0"/>
              </a:spcAft>
              <a:defRPr/>
            </a:pPr>
            <a:r>
              <a:rPr lang="es-419" sz="3200">
                <a:latin typeface="Times"/>
                <a:ea typeface="+mj-lt"/>
                <a:cs typeface="+mj-lt"/>
              </a:rPr>
              <a:t>Capítulo 9 Leyes y regulaciones relacionadas </a:t>
            </a:r>
            <a:endParaRPr lang="en-US">
              <a:latin typeface="Times"/>
              <a:ea typeface="ＭＳ Ｐゴシック"/>
              <a:cs typeface="Time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rmAutofit/>
          </a:bodyPr>
          <a:lstStyle/>
          <a:p>
            <a:pPr rtl="0" eaLnBrk="1" fontAlgn="auto" hangingPunct="1">
              <a:spcAft>
                <a:spcPts val="0"/>
              </a:spcAft>
              <a:defRPr/>
            </a:pPr>
            <a:r>
              <a:rPr lang="es-419" sz="2400">
                <a:latin typeface="Times"/>
                <a:ea typeface="+mj-lt"/>
                <a:cs typeface="Times"/>
              </a:rPr>
              <a:t>Sistema legal de seguridad y salud de los trabajadores </a:t>
            </a:r>
            <a:endParaRPr lang="en-US">
              <a:latin typeface="Times"/>
              <a:ea typeface="+mj-lt"/>
              <a:cs typeface="Times"/>
            </a:endParaRPr>
          </a:p>
        </p:txBody>
      </p:sp>
      <p:sp>
        <p:nvSpPr>
          <p:cNvPr id="7" name="テキスト ボックス 6"/>
          <p:cNvSpPr txBox="1"/>
          <p:nvPr/>
        </p:nvSpPr>
        <p:spPr>
          <a:xfrm>
            <a:off x="5219700" y="6456363"/>
            <a:ext cx="377666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107 del texto </a:t>
            </a:r>
            <a:r>
              <a:rPr lang="es-419" sz="1200">
                <a:latin typeface="Times New Roman"/>
                <a:ea typeface="+mn-lt"/>
                <a:cs typeface="Times New Roman"/>
              </a:rPr>
              <a:t>auxiliar</a:t>
            </a:r>
            <a:endParaRPr lang="en-US" altLang="ja-JP" dirty="0">
              <a:latin typeface="+mn-lt"/>
              <a:ea typeface="游ゴシック"/>
            </a:endParaRPr>
          </a:p>
        </p:txBody>
      </p:sp>
      <p:sp>
        <p:nvSpPr>
          <p:cNvPr id="6" name="コンテンツ プレースホルダー 4"/>
          <p:cNvSpPr txBox="1">
            <a:spLocks/>
          </p:cNvSpPr>
          <p:nvPr/>
        </p:nvSpPr>
        <p:spPr>
          <a:xfrm>
            <a:off x="628650" y="941388"/>
            <a:ext cx="8023225" cy="1687512"/>
          </a:xfrm>
          <a:prstGeom prst="rect">
            <a:avLst/>
          </a:prstGeom>
          <a:ln>
            <a:solidFill>
              <a:schemeClr val="tx1"/>
            </a:solid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rtl="0" fontAlgn="auto">
              <a:spcAft>
                <a:spcPts val="0"/>
              </a:spcAft>
              <a:buFont typeface="Arial" panose="020B0604020202020204" pitchFamily="34" charset="0"/>
              <a:buNone/>
              <a:defRPr/>
            </a:pPr>
            <a:r>
              <a:rPr lang="es-419" sz="1600">
                <a:latin typeface="Times"/>
                <a:ea typeface="+mn-lt"/>
                <a:cs typeface="Times"/>
              </a:rPr>
              <a:t>     Existen varias leyes relacionadas con la seguridad y salud de los trabajadores, incluida la Ley de Seguridad y Salud en el Trabajo.  Especialmente en la Ley de Seguridad y Salud en el Trabajo, se estipulan los elementos que deben observarse con el fin de promover el establecimiento de un ambiente de trabajo cómodo y garantizar la seguridad y la salud de los trabajadores. Los elementos específicos asociados con la aplicación de la ley se indican en ordenanzas gubernamentales, ordenanzas ministeriales, notificaciones públicas, etc.  El marco jurídico de la seguridad y salud de los trabajadores es el siguiente. </a:t>
            </a:r>
            <a:endParaRPr lang="en-US" altLang="ja-JP">
              <a:latin typeface="Times"/>
              <a:cs typeface="Times"/>
            </a:endParaRPr>
          </a:p>
        </p:txBody>
      </p:sp>
      <p:pic>
        <p:nvPicPr>
          <p:cNvPr id="227332" name="図 2"/>
          <p:cNvPicPr>
            <a:picLocks noChangeAspect="1"/>
          </p:cNvPicPr>
          <p:nvPr/>
        </p:nvPicPr>
        <p:blipFill>
          <a:blip r:embed="rId3"/>
          <a:srcRect/>
          <a:stretch>
            <a:fillRect/>
          </a:stretch>
        </p:blipFill>
        <p:spPr bwMode="auto">
          <a:xfrm>
            <a:off x="1701800" y="2500313"/>
            <a:ext cx="6081713" cy="3530600"/>
          </a:xfrm>
          <a:prstGeom prst="rect">
            <a:avLst/>
          </a:prstGeom>
          <a:noFill/>
          <a:ln w="9525">
            <a:noFill/>
            <a:miter lim="800000"/>
            <a:headEnd/>
            <a:tailEnd/>
          </a:ln>
        </p:spPr>
      </p:pic>
      <p:sp>
        <p:nvSpPr>
          <p:cNvPr id="31" name="コンテンツ プレースホルダー 4"/>
          <p:cNvSpPr txBox="1">
            <a:spLocks/>
          </p:cNvSpPr>
          <p:nvPr/>
        </p:nvSpPr>
        <p:spPr>
          <a:xfrm>
            <a:off x="342900" y="5816600"/>
            <a:ext cx="8502650" cy="671513"/>
          </a:xfrm>
          <a:prstGeom prst="rect">
            <a:avLst/>
          </a:prstGeom>
          <a:ln>
            <a:no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rtl="0" fontAlgn="auto">
              <a:spcAft>
                <a:spcPts val="0"/>
              </a:spcAft>
              <a:buFont typeface="Arial" panose="020B0604020202020204" pitchFamily="34" charset="0"/>
              <a:buNone/>
              <a:defRPr/>
            </a:pPr>
            <a:r>
              <a:rPr lang="es-419" sz="1400" dirty="0">
                <a:latin typeface="Times"/>
                <a:ea typeface="+mn-lt"/>
                <a:cs typeface="Times"/>
              </a:rPr>
              <a:t>Imagen 9-1 Marco jurídico para la conducción de maquinaria de construcción tipo vehicular (para demolición) </a:t>
            </a:r>
            <a:endParaRPr lang="en-US" altLang="ja-JP" dirty="0">
              <a:latin typeface="Times"/>
              <a:cs typeface="Times"/>
            </a:endParaRPr>
          </a:p>
          <a:p>
            <a:pPr algn="ctr" rtl="0" fontAlgn="auto">
              <a:spcBef>
                <a:spcPts val="300"/>
              </a:spcBef>
              <a:spcAft>
                <a:spcPts val="0"/>
              </a:spcAft>
              <a:buFont typeface="Arial" panose="020B0604020202020204" pitchFamily="34" charset="0"/>
              <a:buNone/>
              <a:defRPr/>
            </a:pPr>
            <a:r>
              <a:rPr lang="es-419" sz="1400" dirty="0">
                <a:latin typeface="Times"/>
                <a:ea typeface="+mn-lt"/>
                <a:cs typeface="Times"/>
              </a:rPr>
              <a:t>  (Referencia) Ministerio de Salud, Trabajo y Bienestar, Manual de evaluación de riesgos para la industria de mantenimiento de edificios</a:t>
            </a:r>
            <a:endParaRPr lang="ja-JP" dirty="0">
              <a:latin typeface="Times"/>
              <a:cs typeface="Times"/>
            </a:endParaRPr>
          </a:p>
        </p:txBody>
      </p:sp>
      <p:sp>
        <p:nvSpPr>
          <p:cNvPr id="2" name="Rectangle 1"/>
          <p:cNvSpPr/>
          <p:nvPr/>
        </p:nvSpPr>
        <p:spPr>
          <a:xfrm>
            <a:off x="4918075" y="4208463"/>
            <a:ext cx="3927475" cy="420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defRPr/>
            </a:pPr>
            <a:r>
              <a:rPr lang="es-419" sz="1400" dirty="0">
                <a:solidFill>
                  <a:schemeClr val="bg1"/>
                </a:solidFill>
                <a:latin typeface="Times" pitchFamily="18" charset="0"/>
                <a:ea typeface="ＭＳ Ｐゴシック" charset="-128"/>
                <a:cs typeface="Calibri" pitchFamily="34" charset="0"/>
              </a:rPr>
              <a:t>Normas estructurales para máquinas de construcción tipo vehicular</a:t>
            </a:r>
          </a:p>
        </p:txBody>
      </p:sp>
      <p:sp>
        <p:nvSpPr>
          <p:cNvPr id="13" name="Rectangle 12"/>
          <p:cNvSpPr/>
          <p:nvPr/>
        </p:nvSpPr>
        <p:spPr>
          <a:xfrm>
            <a:off x="3792538" y="2727325"/>
            <a:ext cx="2162175" cy="4095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defRPr/>
            </a:pPr>
            <a:r>
              <a:rPr lang="es-419" sz="1200" dirty="0">
                <a:solidFill>
                  <a:schemeClr val="tx1"/>
                </a:solidFill>
                <a:latin typeface="Times" panose="02020603050405020304" pitchFamily="18" charset="0"/>
                <a:ea typeface="ＭＳ Ｐゴシック" charset="-128"/>
                <a:cs typeface="Times" panose="02020603050405020304" pitchFamily="18" charset="0"/>
              </a:rPr>
              <a:t>Ley de Seguridad y Salud en el Trabajo</a:t>
            </a:r>
          </a:p>
        </p:txBody>
      </p:sp>
      <p:sp>
        <p:nvSpPr>
          <p:cNvPr id="14" name="Rectangle 13"/>
          <p:cNvSpPr/>
          <p:nvPr/>
        </p:nvSpPr>
        <p:spPr>
          <a:xfrm>
            <a:off x="4171950" y="3213100"/>
            <a:ext cx="2274888" cy="4349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s-419" sz="1100" dirty="0">
                <a:solidFill>
                  <a:schemeClr val="tx1"/>
                </a:solidFill>
                <a:latin typeface="Times"/>
                <a:ea typeface="+mn-lt"/>
                <a:cs typeface="+mn-lt"/>
              </a:rPr>
              <a:t>Ordenanza de aplicación de la Ley de Seguridad y Salud en el Trabajo</a:t>
            </a:r>
            <a:endParaRPr lang="en-US" sz="1600" dirty="0">
              <a:solidFill>
                <a:schemeClr val="tx1"/>
              </a:solidFill>
              <a:latin typeface="Times"/>
              <a:cs typeface="Calibri"/>
            </a:endParaRPr>
          </a:p>
        </p:txBody>
      </p:sp>
      <p:sp>
        <p:nvSpPr>
          <p:cNvPr id="16" name="Rectangle 15"/>
          <p:cNvSpPr/>
          <p:nvPr/>
        </p:nvSpPr>
        <p:spPr>
          <a:xfrm>
            <a:off x="4503738" y="3722688"/>
            <a:ext cx="2730500" cy="3857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s-419" sz="1100" dirty="0">
                <a:solidFill>
                  <a:schemeClr val="tx1"/>
                </a:solidFill>
                <a:latin typeface="Times"/>
                <a:ea typeface="+mn-lt"/>
                <a:cs typeface="+mn-lt"/>
              </a:rPr>
              <a:t>El reglamento de la Ordenanza de aplicación de la Ley de Seguridad y Salud en el Trabajo</a:t>
            </a:r>
            <a:endParaRPr lang="en-US" sz="1600" dirty="0">
              <a:solidFill>
                <a:schemeClr val="tx1"/>
              </a:solidFill>
              <a:latin typeface="Times"/>
              <a:cs typeface="Calibri"/>
            </a:endParaRPr>
          </a:p>
        </p:txBody>
      </p:sp>
      <p:sp>
        <p:nvSpPr>
          <p:cNvPr id="18" name="Rectangle 17"/>
          <p:cNvSpPr/>
          <p:nvPr/>
        </p:nvSpPr>
        <p:spPr>
          <a:xfrm>
            <a:off x="4918075" y="5324078"/>
            <a:ext cx="3927475" cy="46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defRPr/>
            </a:pPr>
            <a:r>
              <a:rPr lang="es-419" sz="1200" dirty="0">
                <a:solidFill>
                  <a:schemeClr val="bg1"/>
                </a:solidFill>
                <a:latin typeface="Times" pitchFamily="18" charset="0"/>
                <a:ea typeface="ＭＳ Ｐゴシック" charset="-128"/>
                <a:cs typeface="Calibri" pitchFamily="34" charset="0"/>
              </a:rPr>
              <a:t>Regulaciones de Educación Especial de Seguridad y Salud</a:t>
            </a:r>
          </a:p>
        </p:txBody>
      </p:sp>
      <p:sp>
        <p:nvSpPr>
          <p:cNvPr id="19" name="Rectangle 18"/>
          <p:cNvSpPr/>
          <p:nvPr/>
        </p:nvSpPr>
        <p:spPr>
          <a:xfrm>
            <a:off x="4918075" y="4787900"/>
            <a:ext cx="392747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defRPr/>
            </a:pPr>
            <a:r>
              <a:rPr lang="es-419" sz="1100" dirty="0">
                <a:solidFill>
                  <a:schemeClr val="bg1"/>
                </a:solidFill>
                <a:latin typeface="Times" pitchFamily="18" charset="0"/>
                <a:ea typeface="ＭＳ Ｐゴシック" charset="-128"/>
                <a:cs typeface="Calibri" pitchFamily="34" charset="0"/>
              </a:rPr>
              <a:t>Normas sobre la capacitación en habilidades de conducción para máquinas de construcción tipo vehicular (para demolición)</a:t>
            </a:r>
          </a:p>
        </p:txBody>
      </p:sp>
      <p:sp>
        <p:nvSpPr>
          <p:cNvPr id="20" name="正方形/長方形 19"/>
          <p:cNvSpPr/>
          <p:nvPr/>
        </p:nvSpPr>
        <p:spPr>
          <a:xfrm>
            <a:off x="2747963" y="3451225"/>
            <a:ext cx="377825" cy="1968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ja-JP" altLang="en-US"/>
          </a:p>
        </p:txBody>
      </p:sp>
      <p:sp>
        <p:nvSpPr>
          <p:cNvPr id="21" name="正方形/長方形 20"/>
          <p:cNvSpPr/>
          <p:nvPr/>
        </p:nvSpPr>
        <p:spPr>
          <a:xfrm>
            <a:off x="2747963" y="3843338"/>
            <a:ext cx="377825" cy="1968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ja-JP" altLang="en-US"/>
          </a:p>
        </p:txBody>
      </p:sp>
      <p:sp>
        <p:nvSpPr>
          <p:cNvPr id="22" name="正方形/長方形 21"/>
          <p:cNvSpPr/>
          <p:nvPr/>
        </p:nvSpPr>
        <p:spPr>
          <a:xfrm>
            <a:off x="2527300" y="4818063"/>
            <a:ext cx="844550" cy="2984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ja-JP" altLang="en-US"/>
          </a:p>
        </p:txBody>
      </p:sp>
      <p:sp>
        <p:nvSpPr>
          <p:cNvPr id="17" name="台形 16"/>
          <p:cNvSpPr/>
          <p:nvPr/>
        </p:nvSpPr>
        <p:spPr>
          <a:xfrm>
            <a:off x="2708275" y="2990850"/>
            <a:ext cx="463550" cy="244475"/>
          </a:xfrm>
          <a:prstGeom prst="trapezoid">
            <a:avLst>
              <a:gd name="adj" fmla="val 337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ja-JP" altLang="en-US"/>
          </a:p>
        </p:txBody>
      </p:sp>
      <p:sp>
        <p:nvSpPr>
          <p:cNvPr id="8" name="Rectangle 7"/>
          <p:cNvSpPr/>
          <p:nvPr/>
        </p:nvSpPr>
        <p:spPr>
          <a:xfrm>
            <a:off x="2646363" y="3014663"/>
            <a:ext cx="598487" cy="33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s-419" dirty="0">
                <a:solidFill>
                  <a:schemeClr val="tx1"/>
                </a:solidFill>
                <a:latin typeface="Times"/>
                <a:cs typeface="Times"/>
              </a:rPr>
              <a:t>Ley</a:t>
            </a:r>
          </a:p>
        </p:txBody>
      </p:sp>
      <p:sp>
        <p:nvSpPr>
          <p:cNvPr id="10" name="Rectangle 9"/>
          <p:cNvSpPr/>
          <p:nvPr/>
        </p:nvSpPr>
        <p:spPr>
          <a:xfrm>
            <a:off x="1838325" y="3770313"/>
            <a:ext cx="2197100" cy="29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s-419" sz="1200" dirty="0">
                <a:solidFill>
                  <a:schemeClr val="tx1"/>
                </a:solidFill>
                <a:latin typeface="Times"/>
                <a:cs typeface="Times"/>
              </a:rPr>
              <a:t>Ordenanza </a:t>
            </a:r>
            <a:r>
              <a:rPr lang="en" sz="1200" dirty="0">
                <a:solidFill>
                  <a:schemeClr val="tx1"/>
                </a:solidFill>
                <a:latin typeface="Times"/>
                <a:cs typeface="Times"/>
              </a:rPr>
              <a:t/>
            </a:r>
            <a:br>
              <a:rPr lang="en" sz="1200" dirty="0">
                <a:solidFill>
                  <a:schemeClr val="tx1"/>
                </a:solidFill>
                <a:latin typeface="Times"/>
                <a:cs typeface="Times"/>
              </a:rPr>
            </a:br>
            <a:r>
              <a:rPr lang="es-419" sz="1200" dirty="0">
                <a:solidFill>
                  <a:schemeClr val="tx1"/>
                </a:solidFill>
                <a:latin typeface="Times"/>
                <a:cs typeface="Times"/>
              </a:rPr>
              <a:t>ministerial</a:t>
            </a:r>
            <a:endParaRPr lang="en-US" sz="1200" dirty="0">
              <a:solidFill>
                <a:schemeClr val="tx1"/>
              </a:solidFill>
              <a:latin typeface="Times"/>
              <a:cs typeface="Times"/>
            </a:endParaRPr>
          </a:p>
        </p:txBody>
      </p:sp>
      <p:sp>
        <p:nvSpPr>
          <p:cNvPr id="11" name="Rectangle 10"/>
          <p:cNvSpPr/>
          <p:nvPr/>
        </p:nvSpPr>
        <p:spPr>
          <a:xfrm>
            <a:off x="2103438" y="3395663"/>
            <a:ext cx="1652587"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s-419" sz="1100" spc="-60" dirty="0">
                <a:solidFill>
                  <a:schemeClr val="tx1"/>
                </a:solidFill>
                <a:latin typeface="Times"/>
                <a:ea typeface="+mn-lt"/>
                <a:cs typeface="Times"/>
              </a:rPr>
              <a:t>Ordenanza </a:t>
            </a:r>
            <a:r>
              <a:rPr lang="en-US" sz="1100" spc="-60" dirty="0">
                <a:solidFill>
                  <a:schemeClr val="tx1"/>
                </a:solidFill>
                <a:latin typeface="Times"/>
                <a:ea typeface="+mn-lt"/>
                <a:cs typeface="Times"/>
              </a:rPr>
              <a:t/>
            </a:r>
            <a:br>
              <a:rPr lang="en-US" sz="1100" spc="-60" dirty="0">
                <a:solidFill>
                  <a:schemeClr val="tx1"/>
                </a:solidFill>
                <a:latin typeface="Times"/>
                <a:ea typeface="+mn-lt"/>
                <a:cs typeface="Times"/>
              </a:rPr>
            </a:br>
            <a:r>
              <a:rPr lang="es-419" sz="1100" dirty="0">
                <a:solidFill>
                  <a:schemeClr val="tx1"/>
                </a:solidFill>
                <a:latin typeface="Times"/>
                <a:ea typeface="+mn-lt"/>
                <a:cs typeface="Times"/>
              </a:rPr>
              <a:t>gubernamental</a:t>
            </a:r>
          </a:p>
        </p:txBody>
      </p:sp>
      <p:sp>
        <p:nvSpPr>
          <p:cNvPr id="12" name="Rectangle 11"/>
          <p:cNvSpPr/>
          <p:nvPr/>
        </p:nvSpPr>
        <p:spPr>
          <a:xfrm>
            <a:off x="2197101" y="4760912"/>
            <a:ext cx="1371600" cy="7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s-419" sz="1200" dirty="0">
                <a:solidFill>
                  <a:schemeClr val="bg1"/>
                </a:solidFill>
                <a:latin typeface="Times"/>
                <a:cs typeface="Times"/>
              </a:rPr>
              <a:t>Noticia pública</a:t>
            </a:r>
            <a:endParaRPr lang="en" dirty="0">
              <a:solidFill>
                <a:schemeClr val="bg1"/>
              </a:solidFill>
              <a:cs typeface="Calibri"/>
            </a:endParaRPr>
          </a:p>
          <a:p>
            <a:pPr algn="ctr" rtl="0" fontAlgn="auto">
              <a:spcBef>
                <a:spcPts val="0"/>
              </a:spcBef>
              <a:spcAft>
                <a:spcPts val="0"/>
              </a:spcAft>
              <a:defRPr/>
            </a:pPr>
            <a:r>
              <a:rPr lang="es-419" sz="1200" dirty="0">
                <a:solidFill>
                  <a:schemeClr val="bg1"/>
                </a:solidFill>
                <a:latin typeface="Times"/>
                <a:cs typeface="Times"/>
              </a:rPr>
              <a:t>/</a:t>
            </a:r>
            <a:endParaRPr lang="en" dirty="0">
              <a:solidFill>
                <a:schemeClr val="bg1"/>
              </a:solidFill>
              <a:cs typeface="Calibri"/>
            </a:endParaRPr>
          </a:p>
          <a:p>
            <a:pPr algn="ctr" rtl="0" fontAlgn="auto">
              <a:spcBef>
                <a:spcPts val="0"/>
              </a:spcBef>
              <a:spcAft>
                <a:spcPts val="0"/>
              </a:spcAft>
              <a:defRPr/>
            </a:pPr>
            <a:r>
              <a:rPr lang="es-419" sz="1200" dirty="0">
                <a:solidFill>
                  <a:schemeClr val="bg1"/>
                </a:solidFill>
                <a:latin typeface="Times"/>
                <a:cs typeface="Times"/>
              </a:rPr>
              <a:t>Notificación</a:t>
            </a:r>
            <a:endParaRPr lang="en" dirty="0">
              <a:solidFill>
                <a:schemeClr val="bg1"/>
              </a:solidFill>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rmAutofit/>
          </a:bodyPr>
          <a:lstStyle/>
          <a:p>
            <a:pPr algn="ctr" rtl="0" eaLnBrk="1" fontAlgn="auto" hangingPunct="1">
              <a:spcAft>
                <a:spcPts val="0"/>
              </a:spcAft>
              <a:defRPr/>
            </a:pPr>
            <a:r>
              <a:rPr lang="es-419" sz="2400">
                <a:latin typeface="Times"/>
                <a:ea typeface="+mj-lt"/>
                <a:cs typeface="Times"/>
              </a:rPr>
              <a:t>Ley de Seguridad y Salud en el Trabajo</a:t>
            </a:r>
            <a:r>
              <a:rPr lang="es-419" sz="2400">
                <a:latin typeface="Times"/>
                <a:ea typeface="Meiryo UI"/>
                <a:cs typeface="Times"/>
              </a:rPr>
              <a:t>(extracto) (1)</a:t>
            </a:r>
            <a:endParaRPr lang="ja-JP" altLang="en-US" sz="2400">
              <a:latin typeface="Times"/>
              <a:ea typeface="Meiryo UI"/>
              <a:cs typeface="Times"/>
            </a:endParaRPr>
          </a:p>
        </p:txBody>
      </p:sp>
      <p:sp>
        <p:nvSpPr>
          <p:cNvPr id="7" name="テキスト ボックス 6"/>
          <p:cNvSpPr txBox="1"/>
          <p:nvPr/>
        </p:nvSpPr>
        <p:spPr>
          <a:xfrm>
            <a:off x="4419600" y="6456363"/>
            <a:ext cx="457676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149</a:t>
            </a:r>
            <a:r>
              <a:rPr lang="es-419" sz="1200">
                <a:latin typeface="Times New Roman"/>
                <a:ea typeface="+mn-lt"/>
                <a:cs typeface="Times New Roman"/>
              </a:rPr>
              <a:t> del 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a:t>
            </a:r>
            <a:r>
              <a:rPr lang="es-419" sz="1200">
                <a:latin typeface="Times New Roman"/>
                <a:ea typeface="+mn-lt"/>
                <a:cs typeface="Times New Roman"/>
              </a:rPr>
              <a:t>108</a:t>
            </a:r>
            <a:r>
              <a:rPr lang="es-419" sz="1200">
                <a:latin typeface="Times New Roman"/>
                <a:ea typeface="游ゴシック"/>
                <a:cs typeface="Times New Roman"/>
              </a:rPr>
              <a:t> del texto </a:t>
            </a:r>
            <a:r>
              <a:rPr lang="es-419" sz="1200">
                <a:latin typeface="Times New Roman"/>
                <a:ea typeface="+mn-lt"/>
                <a:cs typeface="Times New Roman"/>
              </a:rPr>
              <a:t>auxiliar</a:t>
            </a:r>
            <a:endParaRPr lang="ja-JP" dirty="0">
              <a:latin typeface="+mn-lt"/>
              <a:ea typeface="游ゴシック"/>
            </a:endParaRPr>
          </a:p>
        </p:txBody>
      </p:sp>
      <p:sp>
        <p:nvSpPr>
          <p:cNvPr id="6" name="コンテンツ プレースホルダー 4"/>
          <p:cNvSpPr txBox="1">
            <a:spLocks/>
          </p:cNvSpPr>
          <p:nvPr/>
        </p:nvSpPr>
        <p:spPr>
          <a:xfrm>
            <a:off x="628650" y="941388"/>
            <a:ext cx="8023225" cy="5240337"/>
          </a:xfrm>
          <a:prstGeom prst="rect">
            <a:avLst/>
          </a:prstGeom>
          <a:ln>
            <a:solidFill>
              <a:schemeClr val="tx1"/>
            </a:solid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rtl="0" fontAlgn="auto">
              <a:spcAft>
                <a:spcPts val="0"/>
              </a:spcAft>
              <a:buFont typeface="Arial" panose="020B0604020202020204" pitchFamily="34" charset="0"/>
              <a:buNone/>
              <a:defRPr/>
            </a:pPr>
            <a:r>
              <a:rPr lang="es-419" sz="1400" dirty="0">
                <a:latin typeface="Times"/>
                <a:ea typeface="+mn-lt"/>
                <a:cs typeface="+mn-lt"/>
              </a:rPr>
              <a:t>Capítulo 1 Reglas generales </a:t>
            </a:r>
            <a:endParaRPr lang="en-US"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Artículo 3 &lt;Responsabilidades de los empleadores, etc.&gt;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    Los empleadores no solo deben preservar las normas mínimas para la prevención de accidentes laborales estipuladas en esta ley, sino garantizar la seguridad y la salud de los trabajadores en el lugar de trabajo creando entornos de trabajo cómodos y mejorando las condiciones de trabajo.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     Además, los empleadores deben cooperar con la política de prevención de accidentes laborales exigidos por el gobierno.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2 Toda persona que diseñe, fabrique o importe máquinas u otros equipos, toda persona que fabrique o importe materia prima, o toda persona que construya o diseñe construcciones, en lo que respecta al diseño, fabricación, importación o construcción de estos artículos, se esforzarán por prevenir los accidentes laborales causados por el uso de dichos artículos.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3 La persona que ordena el trabajo o cualquier otra persona que subcontrate una obra de construcción a otra persona debe tener cuidado de no perjudicar las condiciones de seguridad y trabajo sanitario en lo que respecta al método de construcción y el período de construcción, etc.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mn-lt"/>
              </a:rPr>
              <a:t>  </a:t>
            </a:r>
            <a:endParaRPr lang="ja-JP" sz="24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400" dirty="0">
                <a:latin typeface="Times"/>
                <a:ea typeface="+mn-lt"/>
                <a:cs typeface="+mn-lt"/>
              </a:rPr>
              <a:t>Artículo 4 Los trabajadores se esforzarán para cumplir con la necesidad de prevenir accidentes laborales y cooperarán con las medidas para prevenir accidentes laborales implementadas por los empleadores y otras personas relacionadas.  </a:t>
            </a:r>
            <a:endParaRPr lang="ja-JP" sz="2400" dirty="0">
              <a:latin typeface="Times"/>
              <a:cs typeface="Time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rmAutofit/>
          </a:bodyPr>
          <a:lstStyle/>
          <a:p>
            <a:pPr algn="ctr" rtl="0" eaLnBrk="1" fontAlgn="auto" hangingPunct="1">
              <a:spcAft>
                <a:spcPts val="0"/>
              </a:spcAft>
              <a:defRPr/>
            </a:pPr>
            <a:r>
              <a:rPr lang="es-419" sz="2400">
                <a:latin typeface="Times"/>
                <a:ea typeface="+mj-lt"/>
                <a:cs typeface="Times"/>
              </a:rPr>
              <a:t>Ley de Seguridad y Salud en el Trabajo </a:t>
            </a:r>
            <a:r>
              <a:rPr lang="es-419" sz="2400">
                <a:latin typeface="Times"/>
                <a:ea typeface="Meiryo UI" panose="020B0604030504040204" pitchFamily="50" charset="-128"/>
                <a:cs typeface="Times"/>
              </a:rPr>
              <a:t>(extracto) (</a:t>
            </a:r>
            <a:r>
              <a:rPr lang="es-419" sz="2400">
                <a:latin typeface="Times"/>
                <a:ea typeface="+mj-lt"/>
                <a:cs typeface="Times"/>
              </a:rPr>
              <a:t> 2 </a:t>
            </a:r>
            <a:r>
              <a:rPr lang="es-419" sz="2400">
                <a:latin typeface="Times"/>
                <a:ea typeface="Meiryo UI" panose="020B0604030504040204" pitchFamily="50" charset="-128"/>
                <a:cs typeface="Times"/>
              </a:rPr>
              <a:t>)</a:t>
            </a:r>
            <a:endParaRPr lang="zh-TW" altLang="en-US" sz="2400">
              <a:ea typeface="Meiryo UI" panose="020B0604030504040204" pitchFamily="50" charset="-128"/>
              <a:cs typeface="Calibri Light" panose="020F0302020204030204"/>
            </a:endParaRPr>
          </a:p>
        </p:txBody>
      </p:sp>
      <p:sp>
        <p:nvSpPr>
          <p:cNvPr id="231426" name="テキスト ボックス 6"/>
          <p:cNvSpPr txBox="1">
            <a:spLocks noChangeArrowheads="1"/>
          </p:cNvSpPr>
          <p:nvPr/>
        </p:nvSpPr>
        <p:spPr bwMode="auto">
          <a:xfrm>
            <a:off x="4768850" y="6456363"/>
            <a:ext cx="4227513" cy="277812"/>
          </a:xfrm>
          <a:prstGeom prst="rect">
            <a:avLst/>
          </a:prstGeom>
          <a:noFill/>
          <a:ln w="9525">
            <a:solidFill>
              <a:schemeClr val="tx1"/>
            </a:solidFill>
            <a:miter lim="800000"/>
            <a:headEnd/>
            <a:tailEnd/>
          </a:ln>
        </p:spPr>
        <p:txBody>
          <a:bodyPr rtlCol="0">
            <a:spAutoFit/>
          </a:bodyPr>
          <a:lstStyle/>
          <a:p>
            <a:pPr algn="r" rtl="0"/>
            <a:r>
              <a:rPr lang="es-419" sz="1200">
                <a:latin typeface="Times New Roman" pitchFamily="18" charset="0"/>
                <a:ea typeface="游ゴシック" pitchFamily="50" charset="-128"/>
                <a:cs typeface="Times New Roman" pitchFamily="18" charset="0"/>
              </a:rPr>
              <a:t>Página 154</a:t>
            </a:r>
            <a:r>
              <a:rPr lang="es-419" sz="1200">
                <a:latin typeface="Times New Roman" pitchFamily="18" charset="0"/>
                <a:ea typeface="Calibri" pitchFamily="34" charset="0"/>
                <a:cs typeface="Times New Roman" pitchFamily="18" charset="0"/>
              </a:rPr>
              <a:t> </a:t>
            </a:r>
            <a:r>
              <a:rPr lang="es-419" sz="1200">
                <a:latin typeface="Times New Roman" pitchFamily="18" charset="0"/>
                <a:ea typeface="游ゴシック" pitchFamily="50" charset="-128"/>
                <a:cs typeface="Times New Roman" pitchFamily="18" charset="0"/>
              </a:rPr>
              <a:t>del </a:t>
            </a:r>
            <a:r>
              <a:rPr lang="es-419" sz="1200">
                <a:latin typeface="Times New Roman" pitchFamily="18" charset="0"/>
                <a:ea typeface="Calibri" pitchFamily="34" charset="0"/>
                <a:cs typeface="Times New Roman" pitchFamily="18" charset="0"/>
              </a:rPr>
              <a:t>libro</a:t>
            </a:r>
            <a:r>
              <a:rPr lang="es-419" sz="1200">
                <a:latin typeface="Times New Roman" pitchFamily="18" charset="0"/>
                <a:ea typeface="游ゴシック" pitchFamily="50" charset="-128"/>
                <a:cs typeface="Times New Roman" pitchFamily="18" charset="0"/>
              </a:rPr>
              <a:t> de texto </a:t>
            </a:r>
            <a:r>
              <a:rPr lang="es-419" sz="1200">
                <a:latin typeface="Times New Roman" pitchFamily="18" charset="0"/>
                <a:ea typeface="Calibri" pitchFamily="34" charset="0"/>
                <a:cs typeface="Times New Roman" pitchFamily="18" charset="0"/>
              </a:rPr>
              <a:t>/</a:t>
            </a:r>
            <a:r>
              <a:rPr lang="es-419" sz="1200">
                <a:latin typeface="Times New Roman" pitchFamily="18" charset="0"/>
                <a:ea typeface="游ゴシック" pitchFamily="50" charset="-128"/>
                <a:cs typeface="Times New Roman" pitchFamily="18" charset="0"/>
              </a:rPr>
              <a:t> Página </a:t>
            </a:r>
            <a:r>
              <a:rPr lang="es-419" sz="1200">
                <a:latin typeface="Times New Roman" pitchFamily="18" charset="0"/>
                <a:ea typeface="Calibri" pitchFamily="34" charset="0"/>
                <a:cs typeface="Times New Roman" pitchFamily="18" charset="0"/>
              </a:rPr>
              <a:t>108</a:t>
            </a:r>
            <a:r>
              <a:rPr lang="es-419" sz="1200">
                <a:latin typeface="Times New Roman" pitchFamily="18" charset="0"/>
                <a:ea typeface="游ゴシック" pitchFamily="50" charset="-128"/>
                <a:cs typeface="Times New Roman" pitchFamily="18" charset="0"/>
              </a:rPr>
              <a:t> del </a:t>
            </a:r>
            <a:r>
              <a:rPr lang="es-419" sz="1200">
                <a:latin typeface="Times New Roman" pitchFamily="18" charset="0"/>
                <a:ea typeface="Calibri" pitchFamily="34" charset="0"/>
                <a:cs typeface="Times New Roman" pitchFamily="18" charset="0"/>
              </a:rPr>
              <a:t>texto</a:t>
            </a:r>
            <a:r>
              <a:rPr lang="es-419" sz="1200">
                <a:latin typeface="Times New Roman" pitchFamily="18" charset="0"/>
                <a:ea typeface="游ゴシック" pitchFamily="50" charset="-128"/>
                <a:cs typeface="Times New Roman" pitchFamily="18" charset="0"/>
              </a:rPr>
              <a:t> </a:t>
            </a:r>
            <a:r>
              <a:rPr lang="es-419" sz="1200">
                <a:latin typeface="Times New Roman" pitchFamily="18" charset="0"/>
                <a:ea typeface="Calibri" pitchFamily="34" charset="0"/>
                <a:cs typeface="Times New Roman" pitchFamily="18" charset="0"/>
              </a:rPr>
              <a:t>auxiliar</a:t>
            </a:r>
            <a:endParaRPr lang="ja-JP" altLang="ja-JP" sz="1200">
              <a:latin typeface="Calibri" pitchFamily="34" charset="0"/>
              <a:cs typeface="Calibri" pitchFamily="34" charset="0"/>
            </a:endParaRPr>
          </a:p>
        </p:txBody>
      </p:sp>
      <p:sp>
        <p:nvSpPr>
          <p:cNvPr id="231427" name="コンテンツ プレースホルダー 4"/>
          <p:cNvSpPr txBox="1">
            <a:spLocks/>
          </p:cNvSpPr>
          <p:nvPr/>
        </p:nvSpPr>
        <p:spPr bwMode="auto">
          <a:xfrm>
            <a:off x="614363" y="920750"/>
            <a:ext cx="8034337" cy="3240088"/>
          </a:xfrm>
          <a:prstGeom prst="rect">
            <a:avLst/>
          </a:prstGeom>
          <a:noFill/>
          <a:ln w="9525">
            <a:solidFill>
              <a:schemeClr val="tx1"/>
            </a:solidFill>
            <a:miter lim="800000"/>
            <a:headEnd/>
            <a:tailEnd/>
          </a:ln>
        </p:spPr>
        <p:txBody>
          <a:bodyPr rtlCol="0" anchor="ctr"/>
          <a:lstStyle/>
          <a:p>
            <a:pPr rtl="0">
              <a:buFont typeface="Arial" charset="0"/>
              <a:buNone/>
            </a:pPr>
            <a:r>
              <a:rPr lang="es-419" sz="1400">
                <a:latin typeface="Times" pitchFamily="18" charset="0"/>
                <a:cs typeface="Calibri" pitchFamily="34" charset="0"/>
              </a:rPr>
              <a:t>Capítulo 5 Normativa sobre máquinas, etc., y materiales nocivos</a:t>
            </a:r>
            <a:endParaRPr lang="ja-JP" altLang="en-US" sz="1400">
              <a:latin typeface="Times" pitchFamily="18" charset="0"/>
              <a:cs typeface="Calibri" pitchFamily="34" charset="0"/>
            </a:endParaRPr>
          </a:p>
          <a:p>
            <a:pPr rtl="0">
              <a:buFont typeface="Arial" charset="0"/>
              <a:buNone/>
            </a:pPr>
            <a:r>
              <a:rPr lang="es-419" sz="1400">
                <a:latin typeface="Times" pitchFamily="18" charset="0"/>
                <a:cs typeface="Calibri" pitchFamily="34" charset="0"/>
              </a:rPr>
              <a:t>Artículo 45 &lt;Autoinspección periódica&gt; </a:t>
            </a:r>
            <a:endParaRPr lang="ja-JP" altLang="ja-JP" sz="2400">
              <a:latin typeface="Times" pitchFamily="18" charset="0"/>
              <a:ea typeface="游ゴシック" pitchFamily="50" charset="-128"/>
              <a:cs typeface="Times" pitchFamily="18" charset="0"/>
            </a:endParaRPr>
          </a:p>
          <a:p>
            <a:pPr rtl="0">
              <a:buFont typeface="Arial" charset="0"/>
              <a:buNone/>
            </a:pPr>
            <a:r>
              <a:rPr lang="es-419" sz="1400">
                <a:latin typeface="Times" pitchFamily="18" charset="0"/>
                <a:cs typeface="Calibri" pitchFamily="34" charset="0"/>
              </a:rPr>
              <a:t>De acuerdo con la Ordenanza del Ministerio de Salud, Trabajo y Bienestar, los empleadores deberán verificar periódicamente la autoinspección de las calderas y otras máquinas especificadas por ordenanza del gobierno y compilar el resultado.</a:t>
            </a:r>
            <a:endParaRPr lang="ja-JP" altLang="ja-JP" sz="2400">
              <a:latin typeface="Times" pitchFamily="18" charset="0"/>
              <a:ea typeface="游ゴシック" pitchFamily="50" charset="-128"/>
            </a:endParaRPr>
          </a:p>
          <a:p>
            <a:pPr rtl="0">
              <a:lnSpc>
                <a:spcPct val="90000"/>
              </a:lnSpc>
              <a:spcBef>
                <a:spcPts val="1000"/>
              </a:spcBef>
              <a:buFont typeface="Arial" charset="0"/>
              <a:buNone/>
            </a:pPr>
            <a:r>
              <a:rPr lang="es-419" sz="1400">
                <a:latin typeface="Times" pitchFamily="18" charset="0"/>
                <a:cs typeface="Calibri" pitchFamily="34" charset="0"/>
              </a:rPr>
              <a:t>2 Cuando el empleador realice la autoinspección especificada por Ordenanza del Ministerio de Salud, Trabajo y Bienestar de entre las inspecciones establecidas en el párrafo anterior sobre la maquinaria, etc., del mismo párrafo especificado por ordenanza gubernamental, es necesario que el empleador designe a un trabajador de la empresa que cuente con las calificaciones especificadas por ordenanza del Ministerio de Salud, Trabajo y Bienestar o a una persona que esté registrada de acuerdo a lo especificado en el artículo 2, párrafo 54-3 y realice una autoinspección específica de dicha maquinaria a solicitud de otras personas. </a:t>
            </a:r>
            <a:endParaRPr lang="ja-JP" altLang="en-US" sz="2400">
              <a:latin typeface="Times" pitchFamily="18" charset="0"/>
              <a:ea typeface="游ゴシック" pitchFamily="50" charset="-128"/>
            </a:endParaRPr>
          </a:p>
          <a:p>
            <a:pPr rtl="0">
              <a:lnSpc>
                <a:spcPct val="90000"/>
              </a:lnSpc>
              <a:spcBef>
                <a:spcPts val="1000"/>
              </a:spcBef>
              <a:buFont typeface="Arial" charset="0"/>
              <a:buNone/>
            </a:pPr>
            <a:r>
              <a:rPr lang="es-419" sz="1400">
                <a:latin typeface="Times" pitchFamily="18" charset="0"/>
                <a:cs typeface="Calibri" pitchFamily="34" charset="0"/>
              </a:rPr>
              <a:t>3 El Ministerio de Salud, Trabajo y Bienestar publicará la política de autoinspección, que es necesaria para la implementación adecuada y efectiva de acuerdo a lo estipulado en el párrafo 1. </a:t>
            </a:r>
            <a:endParaRPr lang="ja-JP" altLang="en-US" sz="2400">
              <a:latin typeface="Times" pitchFamily="18" charset="0"/>
              <a:ea typeface="游ゴシック" pitchFamily="50" charset="-128"/>
            </a:endParaRPr>
          </a:p>
          <a:p>
            <a:pPr rtl="0">
              <a:lnSpc>
                <a:spcPct val="90000"/>
              </a:lnSpc>
              <a:spcBef>
                <a:spcPts val="1000"/>
              </a:spcBef>
              <a:buFont typeface="Arial" charset="0"/>
              <a:buNone/>
            </a:pPr>
            <a:r>
              <a:rPr lang="es-419" sz="1400">
                <a:latin typeface="Times" pitchFamily="18" charset="0"/>
                <a:cs typeface="Calibri" pitchFamily="34" charset="0"/>
              </a:rPr>
              <a:t>4 Omitido </a:t>
            </a:r>
            <a:endParaRPr lang="ja-JP" altLang="ja-JP" sz="2400">
              <a:latin typeface="Times" pitchFamily="18" charset="0"/>
              <a:ea typeface="游ゴシック" pitchFamily="50" charset="-128"/>
            </a:endParaRPr>
          </a:p>
        </p:txBody>
      </p:sp>
      <p:pic>
        <p:nvPicPr>
          <p:cNvPr id="231428" name="図 1"/>
          <p:cNvPicPr>
            <a:picLocks noChangeAspect="1"/>
          </p:cNvPicPr>
          <p:nvPr/>
        </p:nvPicPr>
        <p:blipFill>
          <a:blip r:embed="rId3"/>
          <a:srcRect/>
          <a:stretch>
            <a:fillRect/>
          </a:stretch>
        </p:blipFill>
        <p:spPr bwMode="auto">
          <a:xfrm>
            <a:off x="2212975" y="4632325"/>
            <a:ext cx="5111750" cy="1824038"/>
          </a:xfrm>
          <a:prstGeom prst="rect">
            <a:avLst/>
          </a:prstGeom>
          <a:noFill/>
          <a:ln w="9525">
            <a:noFill/>
            <a:miter lim="800000"/>
            <a:headEnd/>
            <a:tailEnd/>
          </a:ln>
        </p:spPr>
      </p:pic>
      <p:sp>
        <p:nvSpPr>
          <p:cNvPr id="231429" name="コンテンツ プレースホルダー 4"/>
          <p:cNvSpPr txBox="1">
            <a:spLocks/>
          </p:cNvSpPr>
          <p:nvPr/>
        </p:nvSpPr>
        <p:spPr bwMode="auto">
          <a:xfrm>
            <a:off x="628650" y="4164013"/>
            <a:ext cx="8023225" cy="282575"/>
          </a:xfrm>
          <a:prstGeom prst="rect">
            <a:avLst/>
          </a:prstGeom>
          <a:noFill/>
          <a:ln w="9525">
            <a:noFill/>
            <a:miter lim="800000"/>
            <a:headEnd/>
            <a:tailEnd/>
          </a:ln>
        </p:spPr>
        <p:txBody>
          <a:bodyPr rtlCol="0" anchor="ctr"/>
          <a:lstStyle/>
          <a:p>
            <a:pPr indent="180975" algn="ctr" rtl="0">
              <a:buFont typeface="Arial" charset="0"/>
              <a:buNone/>
            </a:pPr>
            <a:r>
              <a:rPr lang="es-419" sz="1400" dirty="0">
                <a:latin typeface="Times" pitchFamily="18" charset="0"/>
                <a:ea typeface="Meiryo UI" pitchFamily="50" charset="-128"/>
                <a:cs typeface="Times" pitchFamily="18" charset="0"/>
              </a:rPr>
              <a:t>Tabla 5-1 Leyes y regulaciones relacionadas</a:t>
            </a:r>
          </a:p>
        </p:txBody>
      </p:sp>
      <p:graphicFrame>
        <p:nvGraphicFramePr>
          <p:cNvPr id="3" name="Table 4"/>
          <p:cNvGraphicFramePr>
            <a:graphicFrameLocks noGrp="1"/>
          </p:cNvGraphicFramePr>
          <p:nvPr>
            <p:extLst>
              <p:ext uri="{D42A27DB-BD31-4B8C-83A1-F6EECF244321}">
                <p14:modId xmlns:p14="http://schemas.microsoft.com/office/powerpoint/2010/main" val="433320369"/>
              </p:ext>
            </p:extLst>
          </p:nvPr>
        </p:nvGraphicFramePr>
        <p:xfrm>
          <a:off x="952500" y="4414838"/>
          <a:ext cx="7647504" cy="2042160"/>
        </p:xfrm>
        <a:graphic>
          <a:graphicData uri="http://schemas.openxmlformats.org/drawingml/2006/table">
            <a:tbl>
              <a:tblPr firstRow="1" bandRow="1">
                <a:tableStyleId>{5C22544A-7EE6-4342-B048-85BDC9FD1C3A}</a:tableStyleId>
              </a:tblPr>
              <a:tblGrid>
                <a:gridCol w="1911876">
                  <a:extLst>
                    <a:ext uri="{9D8B030D-6E8A-4147-A177-3AD203B41FA5}">
                      <a16:colId xmlns:a16="http://schemas.microsoft.com/office/drawing/2014/main" val="20000"/>
                    </a:ext>
                  </a:extLst>
                </a:gridCol>
                <a:gridCol w="1911876">
                  <a:extLst>
                    <a:ext uri="{9D8B030D-6E8A-4147-A177-3AD203B41FA5}">
                      <a16:colId xmlns:a16="http://schemas.microsoft.com/office/drawing/2014/main" val="20001"/>
                    </a:ext>
                  </a:extLst>
                </a:gridCol>
                <a:gridCol w="1911876">
                  <a:extLst>
                    <a:ext uri="{9D8B030D-6E8A-4147-A177-3AD203B41FA5}">
                      <a16:colId xmlns:a16="http://schemas.microsoft.com/office/drawing/2014/main" val="20002"/>
                    </a:ext>
                  </a:extLst>
                </a:gridCol>
                <a:gridCol w="1911876">
                  <a:extLst>
                    <a:ext uri="{9D8B030D-6E8A-4147-A177-3AD203B41FA5}">
                      <a16:colId xmlns:a16="http://schemas.microsoft.com/office/drawing/2014/main" val="20003"/>
                    </a:ext>
                  </a:extLst>
                </a:gridCol>
              </a:tblGrid>
              <a:tr h="425267">
                <a:tc>
                  <a:txBody>
                    <a:bodyPr/>
                    <a:lstStyle/>
                    <a:p>
                      <a:pPr lvl="0" algn="ctr" rtl="0">
                        <a:buNone/>
                      </a:pPr>
                      <a:r>
                        <a:rPr lang="es-419" sz="1100" b="1" i="0" u="none" strike="noStrike" noProof="0" dirty="0">
                          <a:solidFill>
                            <a:schemeClr val="tx1"/>
                          </a:solidFill>
                          <a:latin typeface="Times"/>
                        </a:rPr>
                        <a:t>Clasificación de </a:t>
                      </a:r>
                      <a:endParaRPr lang="en-US" sz="1100" b="1" dirty="0">
                        <a:solidFill>
                          <a:schemeClr val="tx1"/>
                        </a:solidFill>
                        <a:latin typeface="Times"/>
                      </a:endParaRPr>
                    </a:p>
                    <a:p>
                      <a:pPr lvl="0" algn="ctr" rtl="0">
                        <a:buNone/>
                      </a:pPr>
                      <a:r>
                        <a:rPr lang="es-419" sz="1100" b="1" i="0" u="none" strike="noStrike" noProof="0" dirty="0">
                          <a:solidFill>
                            <a:schemeClr val="tx1"/>
                          </a:solidFill>
                          <a:latin typeface="Times"/>
                        </a:rPr>
                        <a:t>la inspección</a:t>
                      </a:r>
                      <a:endParaRPr lang="en-US" sz="1100" b="1" dirty="0">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rtl="0">
                        <a:buNone/>
                      </a:pPr>
                      <a:r>
                        <a:rPr lang="es-419" sz="1100" b="1" i="0" u="none" strike="noStrike" noProof="0" dirty="0">
                          <a:solidFill>
                            <a:schemeClr val="tx1"/>
                          </a:solidFill>
                          <a:latin typeface="Times"/>
                        </a:rPr>
                        <a:t>Artículo</a:t>
                      </a:r>
                      <a:endParaRPr lang="en-US" sz="1100" b="1" dirty="0">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rtl="0">
                        <a:buNone/>
                      </a:pPr>
                      <a:r>
                        <a:rPr lang="es-419" sz="1100" b="1" i="0" u="none" strike="noStrike" noProof="0">
                          <a:solidFill>
                            <a:schemeClr val="tx1"/>
                          </a:solidFill>
                          <a:latin typeface="Times"/>
                        </a:rPr>
                        <a:t>Ejecutor / Calificación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100" b="1">
                          <a:solidFill>
                            <a:schemeClr val="tx1"/>
                          </a:solidFill>
                          <a:latin typeface="Times"/>
                        </a:rPr>
                        <a:t>Período de almacenamiento de la planilla de inspección</a:t>
                      </a:r>
                      <a:endParaRPr lang="en-US" sz="1100" b="1"/>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0"/>
                  </a:ext>
                </a:extLst>
              </a:tr>
              <a:tr h="425267">
                <a:tc>
                  <a:txBody>
                    <a:bodyPr/>
                    <a:lstStyle/>
                    <a:p>
                      <a:pPr rtl="0"/>
                      <a:r>
                        <a:rPr lang="es-419" sz="1100">
                          <a:solidFill>
                            <a:schemeClr val="tx1"/>
                          </a:solidFill>
                          <a:latin typeface="Times"/>
                        </a:rPr>
                        <a:t>Inspección previa al </a:t>
                      </a:r>
                      <a:endParaRPr lang="en-US"/>
                    </a:p>
                    <a:p>
                      <a:pPr lvl="0" rtl="0">
                        <a:buNone/>
                      </a:pPr>
                      <a:r>
                        <a:rPr lang="es-419" sz="1100">
                          <a:solidFill>
                            <a:schemeClr val="tx1"/>
                          </a:solidFill>
                          <a:latin typeface="Times"/>
                        </a:rPr>
                        <a:t>inicio del trabajo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a:solidFill>
                            <a:schemeClr val="tx1"/>
                          </a:solidFill>
                          <a:latin typeface="Times"/>
                        </a:rPr>
                        <a:t>Reglas de seguridad</a:t>
                      </a:r>
                    </a:p>
                    <a:p>
                      <a:pPr lvl="0" rtl="0">
                        <a:buNone/>
                      </a:pPr>
                      <a:r>
                        <a:rPr lang="es-419" sz="1100">
                          <a:solidFill>
                            <a:schemeClr val="tx1"/>
                          </a:solidFill>
                          <a:latin typeface="Times"/>
                        </a:rPr>
                        <a:t>Artículo 170, 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Conductor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Mientras la máquina esté en funcionamiento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1"/>
                  </a:ext>
                </a:extLst>
              </a:tr>
              <a:tr h="571912">
                <a:tc>
                  <a:txBody>
                    <a:bodyPr/>
                    <a:lstStyle/>
                    <a:p>
                      <a:pPr rtl="0"/>
                      <a:r>
                        <a:rPr lang="es-419" sz="1100">
                          <a:solidFill>
                            <a:schemeClr val="tx1"/>
                          </a:solidFill>
                          <a:latin typeface="Times"/>
                        </a:rPr>
                        <a:t>Autoinspección </a:t>
                      </a:r>
                      <a:endParaRPr lang="en-US"/>
                    </a:p>
                    <a:p>
                      <a:pPr lvl="0" rtl="0">
                        <a:buNone/>
                      </a:pPr>
                      <a:r>
                        <a:rPr lang="es-419" sz="1100">
                          <a:solidFill>
                            <a:schemeClr val="tx1"/>
                          </a:solidFill>
                          <a:latin typeface="Times"/>
                        </a:rPr>
                        <a:t>periódica</a:t>
                      </a:r>
                    </a:p>
                    <a:p>
                      <a:pPr lvl="0" rtl="0">
                        <a:buNone/>
                      </a:pPr>
                      <a:r>
                        <a:rPr lang="es-419" sz="1100">
                          <a:solidFill>
                            <a:schemeClr val="tx1"/>
                          </a:solidFill>
                          <a:latin typeface="Times"/>
                        </a:rPr>
                        <a:t>(una vez al mes)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b="0" i="0" u="none" strike="noStrike" noProof="0">
                          <a:solidFill>
                            <a:schemeClr val="tx1"/>
                          </a:solidFill>
                          <a:latin typeface="Times"/>
                        </a:rPr>
                        <a:t>Reglas de seguridad</a:t>
                      </a:r>
                      <a:endParaRPr lang="en-US" sz="1100" b="0" i="0" u="none" strike="noStrike" noProof="0"/>
                    </a:p>
                    <a:p>
                      <a:pPr lvl="0" rtl="0">
                        <a:buNone/>
                      </a:pPr>
                      <a:r>
                        <a:rPr lang="es-419" sz="1100" b="0" i="0" u="none" strike="noStrike" noProof="0">
                          <a:solidFill>
                            <a:schemeClr val="tx1"/>
                          </a:solidFill>
                          <a:latin typeface="Times"/>
                        </a:rPr>
                        <a:t>Artículo 168, 169, 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Persona que es seleccionada</a:t>
                      </a:r>
                      <a:endParaRPr lang="en-US"/>
                    </a:p>
                    <a:p>
                      <a:pPr lvl="0" rtl="0">
                        <a:buNone/>
                      </a:pPr>
                      <a:r>
                        <a:rPr lang="es-419" sz="1100">
                          <a:solidFill>
                            <a:schemeClr val="tx1"/>
                          </a:solidFill>
                          <a:latin typeface="Times"/>
                        </a:rPr>
                        <a:t> por el gerente de seguridad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Planilla de inspección</a:t>
                      </a:r>
                    </a:p>
                    <a:p>
                      <a:pPr lvl="0" rtl="0">
                        <a:buNone/>
                      </a:pPr>
                      <a:r>
                        <a:rPr lang="es-419" sz="1100">
                          <a:solidFill>
                            <a:schemeClr val="tx1"/>
                          </a:solidFill>
                          <a:latin typeface="Times"/>
                        </a:rPr>
                        <a:t>3 años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2"/>
                  </a:ext>
                </a:extLst>
              </a:tr>
              <a:tr h="571912">
                <a:tc>
                  <a:txBody>
                    <a:bodyPr/>
                    <a:lstStyle/>
                    <a:p>
                      <a:pPr lvl="0" rtl="0">
                        <a:buNone/>
                      </a:pPr>
                      <a:r>
                        <a:rPr lang="es-419" sz="1100" b="0" i="0" u="none" strike="noStrike" noProof="0">
                          <a:solidFill>
                            <a:schemeClr val="tx1"/>
                          </a:solidFill>
                          <a:latin typeface="Times"/>
                        </a:rPr>
                        <a:t>Autoinspección </a:t>
                      </a:r>
                      <a:endParaRPr lang="en-US" sz="1100" b="0" i="0" u="none" strike="noStrike" noProof="0"/>
                    </a:p>
                    <a:p>
                      <a:pPr lvl="0" rtl="0">
                        <a:buNone/>
                      </a:pPr>
                      <a:r>
                        <a:rPr lang="es-419" sz="1100" b="0" i="0" u="none" strike="noStrike" noProof="0">
                          <a:solidFill>
                            <a:schemeClr val="tx1"/>
                          </a:solidFill>
                          <a:latin typeface="Times"/>
                        </a:rPr>
                        <a:t>especificada</a:t>
                      </a:r>
                      <a:endParaRPr lang="en-US" sz="1100" b="0" i="0" u="none" strike="noStrike" noProof="0"/>
                    </a:p>
                    <a:p>
                      <a:pPr lvl="0" rtl="0">
                        <a:buNone/>
                      </a:pPr>
                      <a:r>
                        <a:rPr lang="es-419" sz="1100" b="0" i="0" u="none" strike="noStrike" noProof="0">
                          <a:solidFill>
                            <a:schemeClr val="tx1"/>
                          </a:solidFill>
                          <a:latin typeface="Times"/>
                        </a:rPr>
                        <a:t>(una vez al año)</a:t>
                      </a:r>
                      <a:endParaRPr lang="en-US" sz="11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b="0" i="0" u="none" strike="noStrike" noProof="0" dirty="0">
                          <a:solidFill>
                            <a:schemeClr val="tx1"/>
                          </a:solidFill>
                          <a:latin typeface="Times"/>
                        </a:rPr>
                        <a:t>Reglas de seguridad</a:t>
                      </a:r>
                      <a:endParaRPr lang="en-US" sz="1100" b="0" i="0" u="none" strike="noStrike" noProof="0" dirty="0"/>
                    </a:p>
                    <a:p>
                      <a:pPr lvl="0" rtl="0">
                        <a:buNone/>
                      </a:pPr>
                      <a:r>
                        <a:rPr lang="es-419" sz="1100" b="0" i="0" u="none" strike="noStrike" noProof="0" dirty="0">
                          <a:solidFill>
                            <a:schemeClr val="tx1"/>
                          </a:solidFill>
                          <a:latin typeface="Times"/>
                        </a:rPr>
                        <a:t>Artículo 167, 169</a:t>
                      </a:r>
                      <a:endParaRPr lang="en-US" sz="1100" dirty="0"/>
                    </a:p>
                    <a:p>
                      <a:pPr lvl="0" rtl="0">
                        <a:buNone/>
                      </a:pPr>
                      <a:r>
                        <a:rPr lang="es-419" sz="1100" b="0" i="0" u="none" strike="noStrike" noProof="0" dirty="0">
                          <a:solidFill>
                            <a:schemeClr val="tx1"/>
                          </a:solidFill>
                          <a:latin typeface="Times"/>
                        </a:rPr>
                        <a:t>            169 (2), 171</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Inspector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050" b="0" i="0" u="none" strike="noStrike" noProof="0" dirty="0">
                          <a:solidFill>
                            <a:schemeClr val="tx1"/>
                          </a:solidFill>
                          <a:latin typeface="Times"/>
                        </a:rPr>
                        <a:t>Planilla de inspección</a:t>
                      </a:r>
                      <a:endParaRPr lang="en-US" sz="1050" b="0" i="0" u="none" strike="noStrike" noProof="0" dirty="0"/>
                    </a:p>
                    <a:p>
                      <a:pPr lvl="0" rtl="0">
                        <a:buNone/>
                      </a:pPr>
                      <a:r>
                        <a:rPr lang="es-419" sz="1050" b="0" i="0" u="none" strike="noStrike" noProof="0" dirty="0">
                          <a:solidFill>
                            <a:schemeClr val="tx1"/>
                          </a:solidFill>
                          <a:latin typeface="Times"/>
                        </a:rPr>
                        <a:t>3 años (colocar la etiqueta de inspeccionado)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タイトル 3"/>
          <p:cNvSpPr>
            <a:spLocks noGrp="1"/>
          </p:cNvSpPr>
          <p:nvPr>
            <p:ph type="title"/>
          </p:nvPr>
        </p:nvSpPr>
        <p:spPr>
          <a:xfrm>
            <a:off x="628650" y="365125"/>
            <a:ext cx="8023225" cy="482600"/>
          </a:xfrm>
          <a:ln>
            <a:solidFill>
              <a:schemeClr val="tx1"/>
            </a:solidFill>
          </a:ln>
        </p:spPr>
        <p:txBody>
          <a:bodyPr rtlCol="0"/>
          <a:lstStyle/>
          <a:p>
            <a:pPr algn="ctr" rtl="0" eaLnBrk="1" hangingPunct="1"/>
            <a:r>
              <a:rPr lang="es-419" sz="2400">
                <a:latin typeface="Times" pitchFamily="18" charset="0"/>
                <a:ea typeface="Calibri Light" pitchFamily="34" charset="0"/>
                <a:cs typeface="Times" pitchFamily="18" charset="0"/>
              </a:rPr>
              <a:t>Ley de Seguridad y Salud en el Trabajo </a:t>
            </a:r>
            <a:r>
              <a:rPr lang="es-419" sz="2400">
                <a:latin typeface="Times" pitchFamily="18" charset="0"/>
                <a:ea typeface="Meiryo UI" pitchFamily="50" charset="-128"/>
                <a:cs typeface="Times" pitchFamily="18" charset="0"/>
              </a:rPr>
              <a:t>(extracto) (</a:t>
            </a:r>
            <a:r>
              <a:rPr lang="es-419" sz="2400">
                <a:latin typeface="Times" pitchFamily="18" charset="0"/>
                <a:ea typeface="Calibri Light" pitchFamily="34" charset="0"/>
                <a:cs typeface="Times" pitchFamily="18" charset="0"/>
              </a:rPr>
              <a:t> 3 </a:t>
            </a:r>
            <a:r>
              <a:rPr lang="es-419" sz="2400">
                <a:latin typeface="Times" pitchFamily="18" charset="0"/>
                <a:ea typeface="Meiryo UI" pitchFamily="50" charset="-128"/>
                <a:cs typeface="Times" pitchFamily="18" charset="0"/>
              </a:rPr>
              <a:t>)</a:t>
            </a:r>
            <a:endParaRPr lang="zh-TW" altLang="en-US" sz="2400">
              <a:ea typeface="游ゴシック Light" pitchFamily="50" charset="-128"/>
              <a:cs typeface="Calibri Light" pitchFamily="34" charset="0"/>
            </a:endParaRPr>
          </a:p>
        </p:txBody>
      </p:sp>
      <p:sp>
        <p:nvSpPr>
          <p:cNvPr id="7" name="テキスト ボックス 6"/>
          <p:cNvSpPr txBox="1"/>
          <p:nvPr/>
        </p:nvSpPr>
        <p:spPr>
          <a:xfrm>
            <a:off x="4419600" y="6456363"/>
            <a:ext cx="457676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a:t>
            </a:r>
            <a:r>
              <a:rPr lang="es-419" sz="1200">
                <a:latin typeface="Times New Roman"/>
                <a:ea typeface="+mn-lt"/>
                <a:cs typeface="Times New Roman"/>
              </a:rPr>
              <a:t>55</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a:t>
            </a:r>
            <a:r>
              <a:rPr lang="es-419" sz="1200">
                <a:latin typeface="Times New Roman"/>
                <a:ea typeface="+mn-lt"/>
                <a:cs typeface="Times New Roman"/>
              </a:rPr>
              <a:t>109</a:t>
            </a:r>
            <a:r>
              <a:rPr lang="es-419" sz="1200">
                <a:latin typeface="Times New Roman"/>
                <a:ea typeface="游ゴシック"/>
                <a:cs typeface="Times New Roman"/>
              </a:rPr>
              <a:t>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6" name="コンテンツ プレースホルダー 4"/>
          <p:cNvSpPr txBox="1">
            <a:spLocks/>
          </p:cNvSpPr>
          <p:nvPr/>
        </p:nvSpPr>
        <p:spPr>
          <a:xfrm>
            <a:off x="628650" y="941388"/>
            <a:ext cx="8023225" cy="2684462"/>
          </a:xfrm>
          <a:prstGeom prst="rect">
            <a:avLst/>
          </a:prstGeom>
          <a:ln>
            <a:solidFill>
              <a:schemeClr val="tx1"/>
            </a:solid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auto">
              <a:lnSpc>
                <a:spcPct val="100000"/>
              </a:lnSpc>
              <a:spcBef>
                <a:spcPts val="0"/>
              </a:spcBef>
              <a:spcAft>
                <a:spcPts val="0"/>
              </a:spcAft>
              <a:buFont typeface="Arial" panose="020B0604020202020204" pitchFamily="34" charset="0"/>
              <a:buNone/>
              <a:defRPr/>
            </a:pPr>
            <a:r>
              <a:rPr lang="es-419" sz="1300" dirty="0">
                <a:latin typeface="Times"/>
                <a:ea typeface="+mn-lt"/>
                <a:cs typeface="Times"/>
              </a:rPr>
              <a:t>Capítulo 6 Medidas para el empleo de los trabajadores </a:t>
            </a:r>
            <a:endParaRPr lang="en-US" altLang="ja-JP" sz="13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a:ea typeface="+mn-lt"/>
                <a:cs typeface="Times"/>
              </a:rPr>
              <a:t>Artículo 61 &lt;Restricciones laborales&gt; </a:t>
            </a:r>
            <a:endParaRPr lang="ja-JP" sz="13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a:ea typeface="+mn-lt"/>
                <a:cs typeface="Times"/>
              </a:rPr>
              <a:t>Para trabajo con grúas y otras operaciones especificadas por ordenanza del gobierno, el empleador no debe asignar dichos trabajos a una persona que no haya obtenido una licencia correspondiente para esos trabajos por parte del director de la oficina de trabajo de la prefectura, una persona que haya completado una formación técnica relacionada con dichos trabajos dirigida por una persona registrada por el director de la oficina de trabajo de la prefectura, o una persona que tenga otras certificaciones especificadas por ordenanza del Ministerio de Salud, Trabajo y Bienestar.</a:t>
            </a:r>
            <a:endParaRPr lang="ja-JP" sz="13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a:ea typeface="+mn-lt"/>
                <a:cs typeface="Times"/>
              </a:rPr>
              <a:t>2 Ninguna persona, salvo la que pueda realizar las operaciones pertinentes de acuerdo con el párrafo anterior, podrá realizar estas operaciones. </a:t>
            </a:r>
            <a:endParaRPr lang="ja-JP" sz="13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a:ea typeface="+mn-lt"/>
                <a:cs typeface="Times"/>
              </a:rPr>
              <a:t>3 La persona que pueda participar en las operaciones pertinentes de acuerdo con el párrafo 1 deberá llevar la licencia o certificación para las operaciones. </a:t>
            </a:r>
            <a:endParaRPr lang="ja-JP" sz="13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a:ea typeface="+mn-lt"/>
                <a:cs typeface="Times"/>
              </a:rPr>
              <a:t>4 Omitido</a:t>
            </a:r>
            <a:endParaRPr lang="ja-JP" sz="1300" dirty="0">
              <a:latin typeface="Times"/>
              <a:cs typeface="Times"/>
            </a:endParaRPr>
          </a:p>
        </p:txBody>
      </p:sp>
      <p:sp>
        <p:nvSpPr>
          <p:cNvPr id="233476" name="コンテンツ プレースホルダー 4"/>
          <p:cNvSpPr txBox="1">
            <a:spLocks/>
          </p:cNvSpPr>
          <p:nvPr/>
        </p:nvSpPr>
        <p:spPr bwMode="auto">
          <a:xfrm>
            <a:off x="171451" y="3648075"/>
            <a:ext cx="4713288" cy="269875"/>
          </a:xfrm>
          <a:prstGeom prst="rect">
            <a:avLst/>
          </a:prstGeom>
          <a:noFill/>
          <a:ln w="9525">
            <a:noFill/>
            <a:miter lim="800000"/>
            <a:headEnd/>
            <a:tailEnd/>
          </a:ln>
        </p:spPr>
        <p:txBody>
          <a:bodyPr rtlCol="0" anchor="ctr"/>
          <a:lstStyle/>
          <a:p>
            <a:pPr indent="180975" algn="ctr" rtl="0">
              <a:buFont typeface="Arial" charset="0"/>
              <a:buNone/>
            </a:pPr>
            <a:r>
              <a:rPr lang="es-419" sz="1400" dirty="0">
                <a:latin typeface="Times" pitchFamily="18" charset="0"/>
                <a:ea typeface="Meiryo UI" pitchFamily="50" charset="-128"/>
                <a:cs typeface="Times" pitchFamily="18" charset="0"/>
              </a:rPr>
              <a:t>Calificaciones requeridas para los conductores de máquinas</a:t>
            </a:r>
            <a:endParaRPr lang="ja-JP" altLang="ja-JP" sz="1400" dirty="0">
              <a:latin typeface="Times" pitchFamily="18" charset="0"/>
              <a:ea typeface="Meiryo UI" pitchFamily="50" charset="-128"/>
              <a:cs typeface="Times" pitchFamily="18" charset="0"/>
            </a:endParaRPr>
          </a:p>
        </p:txBody>
      </p:sp>
      <p:sp>
        <p:nvSpPr>
          <p:cNvPr id="233477" name="コンテンツ プレースホルダー 4"/>
          <p:cNvSpPr txBox="1">
            <a:spLocks/>
          </p:cNvSpPr>
          <p:nvPr/>
        </p:nvSpPr>
        <p:spPr bwMode="auto">
          <a:xfrm>
            <a:off x="4945063" y="3721100"/>
            <a:ext cx="3779837" cy="200025"/>
          </a:xfrm>
          <a:prstGeom prst="rect">
            <a:avLst/>
          </a:prstGeom>
          <a:noFill/>
          <a:ln w="9525">
            <a:noFill/>
            <a:miter lim="800000"/>
            <a:headEnd/>
            <a:tailEnd/>
          </a:ln>
        </p:spPr>
        <p:txBody>
          <a:bodyPr rtlCol="0" anchor="ctr"/>
          <a:lstStyle/>
          <a:p>
            <a:pPr indent="180975" algn="ctr" rtl="0">
              <a:buFont typeface="Arial" charset="0"/>
              <a:buNone/>
            </a:pPr>
            <a:r>
              <a:rPr lang="es-419" sz="1400" dirty="0">
                <a:latin typeface="Times" pitchFamily="18" charset="0"/>
                <a:ea typeface="Meiryo UI" pitchFamily="50" charset="-128"/>
                <a:cs typeface="Times" pitchFamily="18" charset="0"/>
              </a:rPr>
              <a:t>Calificaciones requeridas para los operadores</a:t>
            </a:r>
            <a:endParaRPr lang="ja-JP" altLang="en-US" sz="1400" dirty="0">
              <a:latin typeface="Times" pitchFamily="18" charset="0"/>
              <a:ea typeface="Meiryo UI" pitchFamily="50" charset="-128"/>
              <a:cs typeface="Times" pitchFamily="18" charset="0"/>
            </a:endParaRPr>
          </a:p>
        </p:txBody>
      </p:sp>
      <p:pic>
        <p:nvPicPr>
          <p:cNvPr id="233478" name="Picture 10"/>
          <p:cNvPicPr>
            <a:picLocks noChangeAspect="1"/>
          </p:cNvPicPr>
          <p:nvPr/>
        </p:nvPicPr>
        <p:blipFill>
          <a:blip r:embed="rId3"/>
          <a:srcRect/>
          <a:stretch>
            <a:fillRect/>
          </a:stretch>
        </p:blipFill>
        <p:spPr bwMode="auto">
          <a:xfrm>
            <a:off x="638175" y="3910013"/>
            <a:ext cx="4200525" cy="2543175"/>
          </a:xfrm>
          <a:prstGeom prst="rect">
            <a:avLst/>
          </a:prstGeom>
          <a:noFill/>
          <a:ln w="9525">
            <a:noFill/>
            <a:miter lim="800000"/>
            <a:headEnd/>
            <a:tailEnd/>
          </a:ln>
        </p:spPr>
      </p:pic>
      <p:pic>
        <p:nvPicPr>
          <p:cNvPr id="233479" name="Picture 11"/>
          <p:cNvPicPr>
            <a:picLocks noChangeAspect="1"/>
          </p:cNvPicPr>
          <p:nvPr/>
        </p:nvPicPr>
        <p:blipFill>
          <a:blip r:embed="rId4"/>
          <a:srcRect/>
          <a:stretch>
            <a:fillRect/>
          </a:stretch>
        </p:blipFill>
        <p:spPr bwMode="auto">
          <a:xfrm>
            <a:off x="4959350" y="4079875"/>
            <a:ext cx="4098925" cy="1335088"/>
          </a:xfrm>
          <a:prstGeom prst="rect">
            <a:avLst/>
          </a:prstGeom>
          <a:noFill/>
          <a:ln w="9525">
            <a:noFill/>
            <a:miter lim="800000"/>
            <a:headEnd/>
            <a:tailEnd/>
          </a:ln>
        </p:spPr>
      </p:pic>
      <p:sp>
        <p:nvSpPr>
          <p:cNvPr id="233480" name="コンテンツ プレースホルダー 4"/>
          <p:cNvSpPr txBox="1">
            <a:spLocks/>
          </p:cNvSpPr>
          <p:nvPr/>
        </p:nvSpPr>
        <p:spPr bwMode="auto">
          <a:xfrm>
            <a:off x="762000" y="3976688"/>
            <a:ext cx="1133475" cy="103187"/>
          </a:xfrm>
          <a:prstGeom prst="rect">
            <a:avLst/>
          </a:prstGeom>
          <a:solidFill>
            <a:srgbClr val="E7E7E7"/>
          </a:solidFill>
          <a:ln w="9525">
            <a:noFill/>
            <a:miter lim="800000"/>
            <a:headEnd/>
            <a:tailEnd/>
          </a:ln>
        </p:spPr>
        <p:txBody>
          <a:bodyPr lIns="7200" tIns="7200" rIns="7200" bIns="7200" rtlCol="0" anchor="ctr"/>
          <a:lstStyle/>
          <a:p>
            <a:pPr algn="ctr" rtl="0">
              <a:buFont typeface="Arial" charset="0"/>
              <a:buNone/>
            </a:pPr>
            <a:r>
              <a:rPr lang="es-419" sz="600" dirty="0">
                <a:latin typeface="Times" pitchFamily="18" charset="0"/>
              </a:rPr>
              <a:t>Nombre de la máquina</a:t>
            </a:r>
            <a:endParaRPr lang="ja-JP" altLang="en-US" sz="600" dirty="0">
              <a:latin typeface="Times" pitchFamily="18" charset="0"/>
            </a:endParaRPr>
          </a:p>
        </p:txBody>
      </p:sp>
      <p:sp>
        <p:nvSpPr>
          <p:cNvPr id="233481" name="コンテンツ プレースホルダー 4"/>
          <p:cNvSpPr txBox="1">
            <a:spLocks/>
          </p:cNvSpPr>
          <p:nvPr/>
        </p:nvSpPr>
        <p:spPr bwMode="auto">
          <a:xfrm>
            <a:off x="2068513" y="3976688"/>
            <a:ext cx="1131887" cy="103187"/>
          </a:xfrm>
          <a:prstGeom prst="rect">
            <a:avLst/>
          </a:prstGeom>
          <a:solidFill>
            <a:srgbClr val="E7E7E7"/>
          </a:solidFill>
          <a:ln w="9525">
            <a:noFill/>
            <a:miter lim="800000"/>
            <a:headEnd/>
            <a:tailEnd/>
          </a:ln>
        </p:spPr>
        <p:txBody>
          <a:bodyPr lIns="7200" tIns="7200" rIns="7200" bIns="7200" rtlCol="0" anchor="ctr"/>
          <a:lstStyle/>
          <a:p>
            <a:pPr algn="ctr" rtl="0">
              <a:buFont typeface="Arial" charset="0"/>
              <a:buNone/>
            </a:pPr>
            <a:r>
              <a:rPr lang="es-419" sz="600">
                <a:latin typeface="Times" pitchFamily="18" charset="0"/>
              </a:rPr>
              <a:t>Capacidad de la máquina</a:t>
            </a:r>
            <a:endParaRPr lang="ja-JP" altLang="en-US" sz="600">
              <a:latin typeface="Times" pitchFamily="18" charset="0"/>
            </a:endParaRPr>
          </a:p>
        </p:txBody>
      </p:sp>
      <p:sp>
        <p:nvSpPr>
          <p:cNvPr id="233482" name="コンテンツ プレースホルダー 4"/>
          <p:cNvSpPr txBox="1">
            <a:spLocks/>
          </p:cNvSpPr>
          <p:nvPr/>
        </p:nvSpPr>
        <p:spPr bwMode="auto">
          <a:xfrm>
            <a:off x="3468688" y="3971925"/>
            <a:ext cx="1133475" cy="103188"/>
          </a:xfrm>
          <a:prstGeom prst="rect">
            <a:avLst/>
          </a:prstGeom>
          <a:solidFill>
            <a:srgbClr val="E7E7E7"/>
          </a:solidFill>
          <a:ln w="9525">
            <a:noFill/>
            <a:miter lim="800000"/>
            <a:headEnd/>
            <a:tailEnd/>
          </a:ln>
        </p:spPr>
        <p:txBody>
          <a:bodyPr lIns="7200" tIns="7200" rIns="7200" bIns="7200" rtlCol="0" anchor="ctr"/>
          <a:lstStyle/>
          <a:p>
            <a:pPr algn="ctr" rtl="0">
              <a:buFont typeface="Arial" charset="0"/>
              <a:buNone/>
            </a:pPr>
            <a:r>
              <a:rPr lang="es-419" sz="600">
                <a:latin typeface="Times" pitchFamily="18" charset="0"/>
              </a:rPr>
              <a:t>Tipo de calificación</a:t>
            </a:r>
            <a:endParaRPr lang="ja-JP" altLang="en-US" sz="600">
              <a:latin typeface="Times" pitchFamily="18" charset="0"/>
            </a:endParaRPr>
          </a:p>
        </p:txBody>
      </p:sp>
      <p:sp>
        <p:nvSpPr>
          <p:cNvPr id="233483" name="コンテンツ プレースホルダー 4"/>
          <p:cNvSpPr txBox="1">
            <a:spLocks/>
          </p:cNvSpPr>
          <p:nvPr/>
        </p:nvSpPr>
        <p:spPr bwMode="auto">
          <a:xfrm>
            <a:off x="3357563" y="4164013"/>
            <a:ext cx="460375" cy="179387"/>
          </a:xfrm>
          <a:prstGeom prst="rect">
            <a:avLst/>
          </a:prstGeom>
          <a:solidFill>
            <a:srgbClr val="CACACA"/>
          </a:solidFill>
          <a:ln w="9525">
            <a:noFill/>
            <a:miter lim="800000"/>
            <a:headEnd/>
            <a:tailEnd/>
          </a:ln>
        </p:spPr>
        <p:txBody>
          <a:bodyPr lIns="7200" tIns="7200" rIns="7200" bIns="7200" rtlCol="0"/>
          <a:lstStyle/>
          <a:p>
            <a:pPr algn="ctr" rtl="0">
              <a:buFont typeface="Arial" charset="0"/>
              <a:buNone/>
            </a:pPr>
            <a:r>
              <a:rPr lang="es-419" sz="600" dirty="0">
                <a:latin typeface="Times" pitchFamily="18" charset="0"/>
              </a:rPr>
              <a:t>Licencia</a:t>
            </a:r>
            <a:endParaRPr lang="ja-JP" altLang="en-US" sz="600" dirty="0">
              <a:latin typeface="Times" pitchFamily="18" charset="0"/>
            </a:endParaRPr>
          </a:p>
        </p:txBody>
      </p:sp>
      <p:sp>
        <p:nvSpPr>
          <p:cNvPr id="233484" name="コンテンツ プレースホルダー 4"/>
          <p:cNvSpPr txBox="1">
            <a:spLocks/>
          </p:cNvSpPr>
          <p:nvPr/>
        </p:nvSpPr>
        <p:spPr bwMode="auto">
          <a:xfrm>
            <a:off x="3886200" y="4164013"/>
            <a:ext cx="355600" cy="179387"/>
          </a:xfrm>
          <a:prstGeom prst="rect">
            <a:avLst/>
          </a:prstGeom>
          <a:solidFill>
            <a:srgbClr val="CACACA"/>
          </a:solidFill>
          <a:ln w="9525">
            <a:noFill/>
            <a:miter lim="800000"/>
            <a:headEnd/>
            <a:tailEnd/>
          </a:ln>
        </p:spPr>
        <p:txBody>
          <a:bodyPr lIns="7200" tIns="7200" rIns="7200" bIns="7200" rtlCol="0"/>
          <a:lstStyle/>
          <a:p>
            <a:pPr algn="ctr" rtl="0">
              <a:buFont typeface="Arial" charset="0"/>
              <a:buNone/>
            </a:pPr>
            <a:r>
              <a:rPr lang="es-419" sz="600" dirty="0">
                <a:latin typeface="Times" pitchFamily="18" charset="0"/>
              </a:rPr>
              <a:t>Formación técnica</a:t>
            </a:r>
            <a:endParaRPr lang="ja-JP" altLang="en-US" sz="600" dirty="0">
              <a:latin typeface="Times" pitchFamily="18" charset="0"/>
            </a:endParaRPr>
          </a:p>
        </p:txBody>
      </p:sp>
      <p:sp>
        <p:nvSpPr>
          <p:cNvPr id="233485" name="コンテンツ プレースホルダー 4"/>
          <p:cNvSpPr txBox="1">
            <a:spLocks/>
          </p:cNvSpPr>
          <p:nvPr/>
        </p:nvSpPr>
        <p:spPr bwMode="auto">
          <a:xfrm>
            <a:off x="4306888" y="4164013"/>
            <a:ext cx="404812" cy="179387"/>
          </a:xfrm>
          <a:prstGeom prst="rect">
            <a:avLst/>
          </a:prstGeom>
          <a:solidFill>
            <a:srgbClr val="CACACA"/>
          </a:solidFill>
          <a:ln w="9525">
            <a:noFill/>
            <a:miter lim="800000"/>
            <a:headEnd/>
            <a:tailEnd/>
          </a:ln>
        </p:spPr>
        <p:txBody>
          <a:bodyPr lIns="7200" tIns="7200" rIns="7200" bIns="7200" rtlCol="0"/>
          <a:lstStyle/>
          <a:p>
            <a:pPr algn="ctr" rtl="0">
              <a:buFont typeface="Arial" charset="0"/>
              <a:buNone/>
            </a:pPr>
            <a:r>
              <a:rPr lang="es-419" sz="600" dirty="0">
                <a:latin typeface="Times" pitchFamily="18" charset="0"/>
              </a:rPr>
              <a:t>Educación especial</a:t>
            </a:r>
            <a:endParaRPr lang="ja-JP" altLang="en-US" sz="600" dirty="0">
              <a:latin typeface="Times" pitchFamily="18" charset="0"/>
            </a:endParaRPr>
          </a:p>
        </p:txBody>
      </p:sp>
      <p:sp>
        <p:nvSpPr>
          <p:cNvPr id="233486" name="コンテンツ プレースホルダー 4"/>
          <p:cNvSpPr txBox="1">
            <a:spLocks/>
          </p:cNvSpPr>
          <p:nvPr/>
        </p:nvSpPr>
        <p:spPr bwMode="auto">
          <a:xfrm>
            <a:off x="749300" y="4419600"/>
            <a:ext cx="412750" cy="179388"/>
          </a:xfrm>
          <a:prstGeom prst="rect">
            <a:avLst/>
          </a:prstGeom>
          <a:solidFill>
            <a:srgbClr val="E7E7E7"/>
          </a:solidFill>
          <a:ln w="9525">
            <a:noFill/>
            <a:miter lim="800000"/>
            <a:headEnd/>
            <a:tailEnd/>
          </a:ln>
        </p:spPr>
        <p:txBody>
          <a:bodyPr lIns="7200" tIns="7200" rIns="7200" bIns="7200" rtlCol="0"/>
          <a:lstStyle/>
          <a:p>
            <a:pPr rtl="0">
              <a:buFont typeface="Arial" charset="0"/>
              <a:buNone/>
            </a:pPr>
            <a:r>
              <a:rPr lang="es-419" sz="600">
                <a:latin typeface="Times" pitchFamily="18" charset="0"/>
              </a:rPr>
              <a:t>Grúa</a:t>
            </a:r>
            <a:endParaRPr lang="ja-JP" altLang="en-US" sz="600">
              <a:latin typeface="Times" pitchFamily="18" charset="0"/>
            </a:endParaRPr>
          </a:p>
        </p:txBody>
      </p:sp>
      <p:sp>
        <p:nvSpPr>
          <p:cNvPr id="233487" name="コンテンツ プレースホルダー 4"/>
          <p:cNvSpPr txBox="1">
            <a:spLocks/>
          </p:cNvSpPr>
          <p:nvPr/>
        </p:nvSpPr>
        <p:spPr bwMode="auto">
          <a:xfrm>
            <a:off x="1257300" y="4419600"/>
            <a:ext cx="638175" cy="506413"/>
          </a:xfrm>
          <a:prstGeom prst="rect">
            <a:avLst/>
          </a:prstGeom>
          <a:solidFill>
            <a:srgbClr val="E7E7E7"/>
          </a:solidFill>
          <a:ln w="9525">
            <a:noFill/>
            <a:miter lim="800000"/>
            <a:headEnd/>
            <a:tailEnd/>
          </a:ln>
        </p:spPr>
        <p:txBody>
          <a:bodyPr lIns="7200" tIns="7200" rIns="7200" bIns="7200" rtlCol="0"/>
          <a:lstStyle/>
          <a:p>
            <a:pPr rtl="0">
              <a:buFont typeface="Arial" charset="0"/>
              <a:buNone/>
            </a:pPr>
            <a:r>
              <a:rPr lang="es-419" sz="600" dirty="0">
                <a:latin typeface="Times" pitchFamily="18" charset="0"/>
              </a:rPr>
              <a:t>Grúa</a:t>
            </a:r>
            <a:endParaRPr lang="en-US" altLang="ja-JP" sz="600" dirty="0">
              <a:latin typeface="Times" pitchFamily="18" charset="0"/>
            </a:endParaRPr>
          </a:p>
          <a:p>
            <a:pPr rtl="0">
              <a:buFont typeface="Arial" charset="0"/>
              <a:buNone/>
            </a:pPr>
            <a:endParaRPr lang="ja-JP" altLang="en-US" sz="600" dirty="0">
              <a:latin typeface="Times" pitchFamily="18" charset="0"/>
            </a:endParaRPr>
          </a:p>
          <a:p>
            <a:pPr rtl="0">
              <a:buFont typeface="Arial" charset="0"/>
              <a:buNone/>
            </a:pPr>
            <a:r>
              <a:rPr lang="es-419" sz="600" dirty="0">
                <a:latin typeface="Times" pitchFamily="18" charset="0"/>
              </a:rPr>
              <a:t>Grúa operada sobre el nivel del piso (moviéndose con carga)</a:t>
            </a:r>
            <a:endParaRPr lang="ja-JP" altLang="en-US" sz="600" dirty="0">
              <a:latin typeface="Times" pitchFamily="18" charset="0"/>
            </a:endParaRPr>
          </a:p>
        </p:txBody>
      </p:sp>
      <p:sp>
        <p:nvSpPr>
          <p:cNvPr id="233488" name="コンテンツ プレースホルダー 4"/>
          <p:cNvSpPr txBox="1">
            <a:spLocks/>
          </p:cNvSpPr>
          <p:nvPr/>
        </p:nvSpPr>
        <p:spPr bwMode="auto">
          <a:xfrm>
            <a:off x="1966913" y="4419600"/>
            <a:ext cx="638175" cy="506413"/>
          </a:xfrm>
          <a:prstGeom prst="rect">
            <a:avLst/>
          </a:prstGeom>
          <a:solidFill>
            <a:srgbClr val="E7E7E7"/>
          </a:solidFill>
          <a:ln w="9525">
            <a:noFill/>
            <a:miter lim="800000"/>
            <a:headEnd/>
            <a:tailEnd/>
          </a:ln>
        </p:spPr>
        <p:txBody>
          <a:bodyPr lIns="7200" tIns="7200" rIns="7200" bIns="7200" rtlCol="0"/>
          <a:lstStyle/>
          <a:p>
            <a:pPr rtl="0">
              <a:lnSpc>
                <a:spcPct val="150000"/>
              </a:lnSpc>
            </a:pPr>
            <a:r>
              <a:rPr lang="es-419" sz="600" dirty="0">
                <a:latin typeface="Times" pitchFamily="18" charset="0"/>
              </a:rPr>
              <a:t>Capacidad de</a:t>
            </a:r>
          </a:p>
          <a:p>
            <a:pPr rtl="0">
              <a:lnSpc>
                <a:spcPct val="150000"/>
              </a:lnSpc>
            </a:pPr>
            <a:r>
              <a:rPr lang="es-419" sz="600" dirty="0">
                <a:latin typeface="Times" pitchFamily="18" charset="0"/>
              </a:rPr>
              <a:t>levantamiento</a:t>
            </a:r>
          </a:p>
          <a:p>
            <a:pPr rtl="0">
              <a:lnSpc>
                <a:spcPct val="150000"/>
              </a:lnSpc>
            </a:pPr>
            <a:r>
              <a:rPr lang="es-419" sz="600" dirty="0">
                <a:latin typeface="Times" pitchFamily="18" charset="0"/>
              </a:rPr>
              <a:t>Capacidad de</a:t>
            </a:r>
          </a:p>
          <a:p>
            <a:pPr rtl="0">
              <a:lnSpc>
                <a:spcPct val="150000"/>
              </a:lnSpc>
            </a:pPr>
            <a:r>
              <a:rPr lang="es-419" sz="600" dirty="0">
                <a:latin typeface="Times" pitchFamily="18" charset="0"/>
              </a:rPr>
              <a:t>levantamiento</a:t>
            </a:r>
            <a:endParaRPr lang="ja-JP" altLang="en-US" sz="600" dirty="0">
              <a:latin typeface="Times" pitchFamily="18" charset="0"/>
            </a:endParaRPr>
          </a:p>
        </p:txBody>
      </p:sp>
      <p:sp>
        <p:nvSpPr>
          <p:cNvPr id="233489" name="コンテンツ プレースホルダー 4"/>
          <p:cNvSpPr txBox="1">
            <a:spLocks/>
          </p:cNvSpPr>
          <p:nvPr/>
        </p:nvSpPr>
        <p:spPr bwMode="auto">
          <a:xfrm>
            <a:off x="749300" y="4999038"/>
            <a:ext cx="508000" cy="223837"/>
          </a:xfrm>
          <a:prstGeom prst="rect">
            <a:avLst/>
          </a:prstGeom>
          <a:solidFill>
            <a:srgbClr val="CBCBCB"/>
          </a:solidFill>
          <a:ln w="9525">
            <a:noFill/>
            <a:miter lim="800000"/>
            <a:headEnd/>
            <a:tailEnd/>
          </a:ln>
        </p:spPr>
        <p:txBody>
          <a:bodyPr lIns="7200" tIns="7200" rIns="7200" bIns="7200" rtlCol="0"/>
          <a:lstStyle/>
          <a:p>
            <a:pPr rtl="0">
              <a:buFont typeface="Arial" charset="0"/>
              <a:buNone/>
            </a:pPr>
            <a:r>
              <a:rPr lang="es-419" sz="600">
                <a:latin typeface="Times" pitchFamily="18" charset="0"/>
              </a:rPr>
              <a:t>Grúa móvil</a:t>
            </a:r>
            <a:endParaRPr lang="ja-JP" altLang="en-US" sz="600">
              <a:latin typeface="Times" pitchFamily="18" charset="0"/>
            </a:endParaRPr>
          </a:p>
        </p:txBody>
      </p:sp>
      <p:sp>
        <p:nvSpPr>
          <p:cNvPr id="233490" name="コンテンツ プレースホルダー 4"/>
          <p:cNvSpPr txBox="1">
            <a:spLocks/>
          </p:cNvSpPr>
          <p:nvPr/>
        </p:nvSpPr>
        <p:spPr bwMode="auto">
          <a:xfrm>
            <a:off x="749300" y="5440363"/>
            <a:ext cx="434975" cy="363537"/>
          </a:xfrm>
          <a:prstGeom prst="rect">
            <a:avLst/>
          </a:prstGeom>
          <a:solidFill>
            <a:srgbClr val="E7E7E7"/>
          </a:solidFill>
          <a:ln w="9525">
            <a:noFill/>
            <a:miter lim="800000"/>
            <a:headEnd/>
            <a:tailEnd/>
          </a:ln>
        </p:spPr>
        <p:txBody>
          <a:bodyPr lIns="7200" tIns="7200" rIns="7200" bIns="7200" rtlCol="0"/>
          <a:lstStyle/>
          <a:p>
            <a:pPr rtl="0">
              <a:buFont typeface="Arial" charset="0"/>
              <a:buNone/>
            </a:pPr>
            <a:r>
              <a:rPr lang="es-419" sz="500" dirty="0">
                <a:latin typeface="Times" pitchFamily="18" charset="0"/>
              </a:rPr>
              <a:t>Maquinaria de construcción tipo vehicular</a:t>
            </a:r>
            <a:endParaRPr lang="ja-JP" altLang="en-US" sz="500" dirty="0">
              <a:latin typeface="Times" pitchFamily="18" charset="0"/>
            </a:endParaRPr>
          </a:p>
        </p:txBody>
      </p:sp>
      <p:sp>
        <p:nvSpPr>
          <p:cNvPr id="233491" name="コンテンツ プレースホルダー 4"/>
          <p:cNvSpPr txBox="1">
            <a:spLocks/>
          </p:cNvSpPr>
          <p:nvPr/>
        </p:nvSpPr>
        <p:spPr bwMode="auto">
          <a:xfrm>
            <a:off x="1257300" y="5440363"/>
            <a:ext cx="638175" cy="441325"/>
          </a:xfrm>
          <a:prstGeom prst="rect">
            <a:avLst/>
          </a:prstGeom>
          <a:solidFill>
            <a:srgbClr val="E7E7E7"/>
          </a:solidFill>
          <a:ln w="9525">
            <a:noFill/>
            <a:miter lim="800000"/>
            <a:headEnd/>
            <a:tailEnd/>
          </a:ln>
        </p:spPr>
        <p:txBody>
          <a:bodyPr lIns="7200" tIns="7200" rIns="7200" bIns="7200" rtlCol="0"/>
          <a:lstStyle/>
          <a:p>
            <a:pPr rtl="0">
              <a:buFont typeface="Arial" charset="0"/>
              <a:buNone/>
            </a:pPr>
            <a:r>
              <a:rPr lang="es-419" sz="500" dirty="0">
                <a:latin typeface="Times" pitchFamily="18" charset="0"/>
              </a:rPr>
              <a:t>Para preparación de terrenos, transporte, carga y excavación Compactadora (rodillo) Para demolición</a:t>
            </a:r>
            <a:endParaRPr lang="ja-JP" altLang="en-US" sz="500" dirty="0">
              <a:latin typeface="Times" pitchFamily="18" charset="0"/>
            </a:endParaRPr>
          </a:p>
        </p:txBody>
      </p:sp>
      <p:sp>
        <p:nvSpPr>
          <p:cNvPr id="233492" name="コンテンツ プレースホルダー 4"/>
          <p:cNvSpPr txBox="1">
            <a:spLocks/>
          </p:cNvSpPr>
          <p:nvPr/>
        </p:nvSpPr>
        <p:spPr bwMode="auto">
          <a:xfrm>
            <a:off x="749300" y="5940425"/>
            <a:ext cx="1133475" cy="158750"/>
          </a:xfrm>
          <a:prstGeom prst="rect">
            <a:avLst/>
          </a:prstGeom>
          <a:solidFill>
            <a:srgbClr val="CBCBCB"/>
          </a:solidFill>
          <a:ln w="9525">
            <a:noFill/>
            <a:miter lim="800000"/>
            <a:headEnd/>
            <a:tailEnd/>
          </a:ln>
        </p:spPr>
        <p:txBody>
          <a:bodyPr lIns="7200" tIns="7200" rIns="7200" bIns="7200" rtlCol="0"/>
          <a:lstStyle/>
          <a:p>
            <a:pPr rtl="0">
              <a:buFont typeface="Arial" charset="0"/>
              <a:buNone/>
            </a:pPr>
            <a:r>
              <a:rPr lang="es-419" sz="600">
                <a:latin typeface="Times" pitchFamily="18" charset="0"/>
              </a:rPr>
              <a:t>Cargador de pala, cargador de horquilla</a:t>
            </a:r>
            <a:endParaRPr lang="ja-JP" altLang="en-US" sz="600">
              <a:latin typeface="Times" pitchFamily="18" charset="0"/>
            </a:endParaRPr>
          </a:p>
        </p:txBody>
      </p:sp>
      <p:sp>
        <p:nvSpPr>
          <p:cNvPr id="233493" name="コンテンツ プレースホルダー 4"/>
          <p:cNvSpPr txBox="1">
            <a:spLocks/>
          </p:cNvSpPr>
          <p:nvPr/>
        </p:nvSpPr>
        <p:spPr bwMode="auto">
          <a:xfrm>
            <a:off x="749300" y="6180138"/>
            <a:ext cx="1133475" cy="158750"/>
          </a:xfrm>
          <a:prstGeom prst="rect">
            <a:avLst/>
          </a:prstGeom>
          <a:solidFill>
            <a:srgbClr val="E7E7E7"/>
          </a:solidFill>
          <a:ln w="9525">
            <a:noFill/>
            <a:miter lim="800000"/>
            <a:headEnd/>
            <a:tailEnd/>
          </a:ln>
        </p:spPr>
        <p:txBody>
          <a:bodyPr lIns="7200" tIns="7200" rIns="7200" bIns="7200" rtlCol="0"/>
          <a:lstStyle/>
          <a:p>
            <a:pPr rtl="0">
              <a:buFont typeface="Arial" charset="0"/>
              <a:buNone/>
            </a:pPr>
            <a:r>
              <a:rPr lang="es-419" sz="600">
                <a:latin typeface="Times" pitchFamily="18" charset="0"/>
              </a:rPr>
              <a:t>Transportador de terreno difícil</a:t>
            </a:r>
            <a:endParaRPr lang="ja-JP" altLang="en-US" sz="600">
              <a:latin typeface="Times" pitchFamily="18" charset="0"/>
            </a:endParaRPr>
          </a:p>
        </p:txBody>
      </p:sp>
      <p:sp>
        <p:nvSpPr>
          <p:cNvPr id="233494" name="コンテンツ プレースホルダー 4"/>
          <p:cNvSpPr txBox="1">
            <a:spLocks/>
          </p:cNvSpPr>
          <p:nvPr/>
        </p:nvSpPr>
        <p:spPr bwMode="auto">
          <a:xfrm>
            <a:off x="5834063" y="4102100"/>
            <a:ext cx="1638300" cy="214313"/>
          </a:xfrm>
          <a:prstGeom prst="rect">
            <a:avLst/>
          </a:prstGeom>
          <a:solidFill>
            <a:srgbClr val="4F81BC"/>
          </a:solidFill>
          <a:ln w="9525">
            <a:noFill/>
            <a:miter lim="800000"/>
            <a:headEnd/>
            <a:tailEnd/>
          </a:ln>
        </p:spPr>
        <p:txBody>
          <a:bodyPr lIns="7200" tIns="7200" rIns="7200" bIns="7200" rtlCol="0"/>
          <a:lstStyle/>
          <a:p>
            <a:pPr algn="ctr" rtl="0">
              <a:buFont typeface="Arial" charset="0"/>
              <a:buNone/>
            </a:pPr>
            <a:r>
              <a:rPr lang="es-419" sz="700" dirty="0">
                <a:solidFill>
                  <a:schemeClr val="bg1"/>
                </a:solidFill>
                <a:latin typeface="Times" pitchFamily="18" charset="0"/>
              </a:rPr>
              <a:t>Contenido de la operación</a:t>
            </a:r>
            <a:endParaRPr lang="ja-JP" altLang="en-US" sz="700" dirty="0">
              <a:solidFill>
                <a:schemeClr val="bg1"/>
              </a:solidFill>
              <a:latin typeface="Times" pitchFamily="18" charset="0"/>
            </a:endParaRPr>
          </a:p>
        </p:txBody>
      </p:sp>
      <p:sp>
        <p:nvSpPr>
          <p:cNvPr id="233495" name="コンテンツ プレースホルダー 4"/>
          <p:cNvSpPr txBox="1">
            <a:spLocks/>
          </p:cNvSpPr>
          <p:nvPr/>
        </p:nvSpPr>
        <p:spPr bwMode="auto">
          <a:xfrm>
            <a:off x="7558088" y="4381500"/>
            <a:ext cx="387350" cy="214313"/>
          </a:xfrm>
          <a:prstGeom prst="rect">
            <a:avLst/>
          </a:prstGeom>
          <a:solidFill>
            <a:srgbClr val="D0D7E7"/>
          </a:solidFill>
          <a:ln w="9525">
            <a:noFill/>
            <a:miter lim="800000"/>
            <a:headEnd/>
            <a:tailEnd/>
          </a:ln>
        </p:spPr>
        <p:txBody>
          <a:bodyPr lIns="7200" tIns="7200" rIns="7200" bIns="7200" rtlCol="0"/>
          <a:lstStyle/>
          <a:p>
            <a:pPr rtl="0">
              <a:buFont typeface="Arial" charset="0"/>
              <a:buNone/>
            </a:pPr>
            <a:r>
              <a:rPr lang="es-419" sz="700">
                <a:latin typeface="Times" pitchFamily="18" charset="0"/>
              </a:rPr>
              <a:t>Licencia</a:t>
            </a:r>
            <a:endParaRPr lang="ja-JP" altLang="en-US" sz="700">
              <a:latin typeface="Times" pitchFamily="18" charset="0"/>
              <a:ea typeface="Meiryo UI" pitchFamily="50" charset="-128"/>
              <a:cs typeface="Times" pitchFamily="18" charset="0"/>
            </a:endParaRPr>
          </a:p>
        </p:txBody>
      </p:sp>
      <p:sp>
        <p:nvSpPr>
          <p:cNvPr id="233496" name="コンテンツ プレースホルダー 4"/>
          <p:cNvSpPr txBox="1">
            <a:spLocks/>
          </p:cNvSpPr>
          <p:nvPr/>
        </p:nvSpPr>
        <p:spPr bwMode="auto">
          <a:xfrm>
            <a:off x="8018463" y="4381500"/>
            <a:ext cx="387350" cy="266700"/>
          </a:xfrm>
          <a:prstGeom prst="rect">
            <a:avLst/>
          </a:prstGeom>
          <a:solidFill>
            <a:srgbClr val="D0D7E7"/>
          </a:solidFill>
          <a:ln w="9525">
            <a:noFill/>
            <a:miter lim="800000"/>
            <a:headEnd/>
            <a:tailEnd/>
          </a:ln>
        </p:spPr>
        <p:txBody>
          <a:bodyPr lIns="7200" tIns="7200" rIns="7200" bIns="7200" rtlCol="0"/>
          <a:lstStyle/>
          <a:p>
            <a:pPr rtl="0">
              <a:buFont typeface="Arial" charset="0"/>
              <a:buNone/>
            </a:pPr>
            <a:r>
              <a:rPr lang="es-419" sz="700">
                <a:latin typeface="Times" pitchFamily="18" charset="0"/>
              </a:rPr>
              <a:t>Formación técnica</a:t>
            </a:r>
            <a:endParaRPr lang="ja-JP" altLang="en-US" sz="700">
              <a:latin typeface="Times" pitchFamily="18" charset="0"/>
            </a:endParaRPr>
          </a:p>
        </p:txBody>
      </p:sp>
      <p:sp>
        <p:nvSpPr>
          <p:cNvPr id="233497" name="コンテンツ プレースホルダー 4"/>
          <p:cNvSpPr txBox="1">
            <a:spLocks/>
          </p:cNvSpPr>
          <p:nvPr/>
        </p:nvSpPr>
        <p:spPr bwMode="auto">
          <a:xfrm>
            <a:off x="8475663" y="4381500"/>
            <a:ext cx="520700" cy="266700"/>
          </a:xfrm>
          <a:prstGeom prst="rect">
            <a:avLst/>
          </a:prstGeom>
          <a:solidFill>
            <a:srgbClr val="D0D7E7"/>
          </a:solidFill>
          <a:ln w="9525">
            <a:noFill/>
            <a:miter lim="800000"/>
            <a:headEnd/>
            <a:tailEnd/>
          </a:ln>
        </p:spPr>
        <p:txBody>
          <a:bodyPr lIns="7200" tIns="7200" rIns="7200" bIns="7200" rtlCol="0"/>
          <a:lstStyle/>
          <a:p>
            <a:pPr rtl="0">
              <a:buFont typeface="Arial" charset="0"/>
              <a:buNone/>
            </a:pPr>
            <a:r>
              <a:rPr lang="es-419" sz="700">
                <a:latin typeface="Times" pitchFamily="18" charset="0"/>
              </a:rPr>
              <a:t>Educación especial</a:t>
            </a:r>
            <a:endParaRPr lang="ja-JP" altLang="en-US" sz="700">
              <a:latin typeface="Times" pitchFamily="18" charset="0"/>
            </a:endParaRPr>
          </a:p>
        </p:txBody>
      </p:sp>
      <p:sp>
        <p:nvSpPr>
          <p:cNvPr id="233498" name="コンテンツ プレースホルダー 4"/>
          <p:cNvSpPr txBox="1">
            <a:spLocks/>
          </p:cNvSpPr>
          <p:nvPr/>
        </p:nvSpPr>
        <p:spPr bwMode="auto">
          <a:xfrm>
            <a:off x="5014913" y="4684713"/>
            <a:ext cx="755650" cy="241300"/>
          </a:xfrm>
          <a:prstGeom prst="rect">
            <a:avLst/>
          </a:prstGeom>
          <a:solidFill>
            <a:srgbClr val="E9EEF4"/>
          </a:solidFill>
          <a:ln w="9525">
            <a:noFill/>
            <a:miter lim="800000"/>
            <a:headEnd/>
            <a:tailEnd/>
          </a:ln>
        </p:spPr>
        <p:txBody>
          <a:bodyPr lIns="7200" tIns="7200" rIns="7200" bIns="7200" rtlCol="0"/>
          <a:lstStyle/>
          <a:p>
            <a:pPr rtl="0">
              <a:buFont typeface="Arial" charset="0"/>
              <a:buNone/>
            </a:pPr>
            <a:r>
              <a:rPr lang="es-419" sz="600" dirty="0">
                <a:latin typeface="Times" pitchFamily="18" charset="0"/>
              </a:rPr>
              <a:t>Trabajo de</a:t>
            </a:r>
            <a:r>
              <a:rPr lang="ja-JP" altLang="en-US" sz="600" dirty="0">
                <a:latin typeface="Times" pitchFamily="18" charset="0"/>
              </a:rPr>
              <a:t>　</a:t>
            </a:r>
            <a:r>
              <a:rPr lang="es-419" sz="600" dirty="0">
                <a:latin typeface="Times" pitchFamily="18" charset="0"/>
              </a:rPr>
              <a:t>eslingado (tamagake)</a:t>
            </a:r>
            <a:endParaRPr lang="ja-JP" altLang="en-US" sz="600" dirty="0">
              <a:latin typeface="Times" pitchFamily="18" charset="0"/>
            </a:endParaRPr>
          </a:p>
        </p:txBody>
      </p:sp>
      <p:sp>
        <p:nvSpPr>
          <p:cNvPr id="233499" name="コンテンツ プレースホルダー 4"/>
          <p:cNvSpPr txBox="1">
            <a:spLocks/>
          </p:cNvSpPr>
          <p:nvPr/>
        </p:nvSpPr>
        <p:spPr bwMode="auto">
          <a:xfrm>
            <a:off x="5834063" y="4684713"/>
            <a:ext cx="755650" cy="241300"/>
          </a:xfrm>
          <a:prstGeom prst="rect">
            <a:avLst/>
          </a:prstGeom>
          <a:solidFill>
            <a:srgbClr val="E9EEF4"/>
          </a:solidFill>
          <a:ln w="9525">
            <a:noFill/>
            <a:miter lim="800000"/>
            <a:headEnd/>
            <a:tailEnd/>
          </a:ln>
        </p:spPr>
        <p:txBody>
          <a:bodyPr lIns="7200" tIns="7200" rIns="7200" bIns="7200" rtlCol="0"/>
          <a:lstStyle/>
          <a:p>
            <a:pPr rtl="0">
              <a:buFont typeface="Arial" charset="0"/>
              <a:buNone/>
            </a:pPr>
            <a:r>
              <a:rPr lang="es-419" sz="700">
                <a:latin typeface="Times" pitchFamily="18" charset="0"/>
              </a:rPr>
              <a:t>Capacidad de levantamiento</a:t>
            </a:r>
            <a:endParaRPr lang="ja-JP" altLang="en-US" sz="700">
              <a:latin typeface="Times" pitchFamily="18" charset="0"/>
            </a:endParaRPr>
          </a:p>
        </p:txBody>
      </p:sp>
      <p:sp>
        <p:nvSpPr>
          <p:cNvPr id="233500" name="コンテンツ プレースホルダー 4"/>
          <p:cNvSpPr txBox="1">
            <a:spLocks/>
          </p:cNvSpPr>
          <p:nvPr/>
        </p:nvSpPr>
        <p:spPr bwMode="auto">
          <a:xfrm>
            <a:off x="6653213" y="4684713"/>
            <a:ext cx="819150" cy="241300"/>
          </a:xfrm>
          <a:prstGeom prst="rect">
            <a:avLst/>
          </a:prstGeom>
          <a:solidFill>
            <a:srgbClr val="E9EEF4"/>
          </a:solidFill>
          <a:ln w="9525">
            <a:noFill/>
            <a:miter lim="800000"/>
            <a:headEnd/>
            <a:tailEnd/>
          </a:ln>
        </p:spPr>
        <p:txBody>
          <a:bodyPr lIns="7200" tIns="7200" rIns="7200" bIns="7200" rtlCol="0"/>
          <a:lstStyle/>
          <a:p>
            <a:pPr rtl="0"/>
            <a:r>
              <a:rPr lang="es-419" sz="700">
                <a:latin typeface="Times" pitchFamily="18" charset="0"/>
              </a:rPr>
              <a:t>Más de 1 tonelada</a:t>
            </a:r>
          </a:p>
          <a:p>
            <a:pPr rtl="0"/>
            <a:r>
              <a:rPr lang="es-419" sz="700">
                <a:latin typeface="Times" pitchFamily="18" charset="0"/>
              </a:rPr>
              <a:t>Menos de 1 tonelada</a:t>
            </a:r>
            <a:endParaRPr lang="ja-JP" altLang="en-US" sz="700">
              <a:latin typeface="Times" pitchFamily="18" charset="0"/>
            </a:endParaRPr>
          </a:p>
        </p:txBody>
      </p:sp>
      <p:sp>
        <p:nvSpPr>
          <p:cNvPr id="233501" name="コンテンツ プレースホルダー 4"/>
          <p:cNvSpPr txBox="1">
            <a:spLocks/>
          </p:cNvSpPr>
          <p:nvPr/>
        </p:nvSpPr>
        <p:spPr bwMode="auto">
          <a:xfrm>
            <a:off x="5014913" y="4999038"/>
            <a:ext cx="755650" cy="384175"/>
          </a:xfrm>
          <a:prstGeom prst="rect">
            <a:avLst/>
          </a:prstGeom>
          <a:solidFill>
            <a:srgbClr val="D0D7E7"/>
          </a:solidFill>
          <a:ln w="9525">
            <a:noFill/>
            <a:miter lim="800000"/>
            <a:headEnd/>
            <a:tailEnd/>
          </a:ln>
        </p:spPr>
        <p:txBody>
          <a:bodyPr lIns="7200" tIns="7200" rIns="7200" bIns="7200" rtlCol="0"/>
          <a:lstStyle/>
          <a:p>
            <a:pPr rtl="0">
              <a:buFont typeface="Arial" charset="0"/>
              <a:buNone/>
            </a:pPr>
            <a:r>
              <a:rPr lang="es-419" sz="700">
                <a:latin typeface="Times" pitchFamily="18" charset="0"/>
              </a:rPr>
              <a:t>Operación de manipulación</a:t>
            </a:r>
            <a:endParaRPr lang="en-US" altLang="zh-CN" sz="700">
              <a:latin typeface="Times" pitchFamily="18" charset="0"/>
            </a:endParaRPr>
          </a:p>
          <a:p>
            <a:pPr rtl="0">
              <a:buFont typeface="Arial" charset="0"/>
              <a:buNone/>
            </a:pPr>
            <a:r>
              <a:rPr lang="es-419" sz="700">
                <a:latin typeface="Times" pitchFamily="18" charset="0"/>
              </a:rPr>
              <a:t>de asbesto</a:t>
            </a:r>
            <a:endParaRPr lang="ja-JP" altLang="en-US" sz="700">
              <a:latin typeface="Times" pitchFamily="18" charset="0"/>
            </a:endParaRPr>
          </a:p>
        </p:txBody>
      </p:sp>
      <p:sp>
        <p:nvSpPr>
          <p:cNvPr id="233502" name="コンテンツ プレースホルダー 4"/>
          <p:cNvSpPr txBox="1">
            <a:spLocks/>
          </p:cNvSpPr>
          <p:nvPr/>
        </p:nvSpPr>
        <p:spPr bwMode="auto">
          <a:xfrm>
            <a:off x="5834063" y="4999038"/>
            <a:ext cx="1638300" cy="384175"/>
          </a:xfrm>
          <a:prstGeom prst="rect">
            <a:avLst/>
          </a:prstGeom>
          <a:solidFill>
            <a:srgbClr val="D0D7E7"/>
          </a:solidFill>
          <a:ln w="9525">
            <a:noFill/>
            <a:miter lim="800000"/>
            <a:headEnd/>
            <a:tailEnd/>
          </a:ln>
        </p:spPr>
        <p:txBody>
          <a:bodyPr lIns="7200" tIns="7200" rIns="7200" bIns="7200" rtlCol="0"/>
          <a:lstStyle/>
          <a:p>
            <a:pPr rtl="0">
              <a:buFont typeface="Arial" charset="0"/>
              <a:buNone/>
            </a:pPr>
            <a:r>
              <a:rPr lang="es-419" sz="700">
                <a:latin typeface="Times" pitchFamily="18" charset="0"/>
              </a:rPr>
              <a:t>Operaciones como demolición de edificios donde se usa asbesto</a:t>
            </a:r>
            <a:endParaRPr lang="ja-JP" altLang="en-US" sz="700">
              <a:latin typeface="Times" pitchFamily="18" charset="0"/>
            </a:endParaRPr>
          </a:p>
        </p:txBody>
      </p:sp>
      <p:sp>
        <p:nvSpPr>
          <p:cNvPr id="233503" name="コンテンツ プレースホルダー 4"/>
          <p:cNvSpPr txBox="1">
            <a:spLocks/>
          </p:cNvSpPr>
          <p:nvPr/>
        </p:nvSpPr>
        <p:spPr bwMode="auto">
          <a:xfrm>
            <a:off x="8164513" y="4991100"/>
            <a:ext cx="893762" cy="101600"/>
          </a:xfrm>
          <a:prstGeom prst="rect">
            <a:avLst/>
          </a:prstGeom>
          <a:solidFill>
            <a:srgbClr val="D0D7E7"/>
          </a:solidFill>
          <a:ln w="9525">
            <a:noFill/>
            <a:miter lim="800000"/>
            <a:headEnd/>
            <a:tailEnd/>
          </a:ln>
        </p:spPr>
        <p:txBody>
          <a:bodyPr lIns="7200" tIns="7200" rIns="7200" bIns="7200" rtlCol="0"/>
          <a:lstStyle/>
          <a:p>
            <a:pPr rtl="0">
              <a:buFont typeface="Arial" charset="0"/>
              <a:buNone/>
            </a:pPr>
            <a:r>
              <a:rPr lang="es-419" sz="600" dirty="0">
                <a:latin typeface="Times" pitchFamily="18" charset="0"/>
              </a:rPr>
              <a:t>Encargado de la operación</a:t>
            </a:r>
            <a:endParaRPr lang="ja-JP" altLang="en-US" sz="600" dirty="0">
              <a:latin typeface="Times" pitchFamily="18" charset="0"/>
            </a:endParaRPr>
          </a:p>
        </p:txBody>
      </p:sp>
      <p:sp>
        <p:nvSpPr>
          <p:cNvPr id="233504" name="コンテンツ プレースホルダー 4"/>
          <p:cNvSpPr txBox="1">
            <a:spLocks/>
          </p:cNvSpPr>
          <p:nvPr/>
        </p:nvSpPr>
        <p:spPr bwMode="auto">
          <a:xfrm>
            <a:off x="2579688" y="4418013"/>
            <a:ext cx="725487" cy="471487"/>
          </a:xfrm>
          <a:prstGeom prst="rect">
            <a:avLst/>
          </a:prstGeom>
          <a:solidFill>
            <a:srgbClr val="E7E7E7"/>
          </a:solidFill>
          <a:ln w="9525">
            <a:noFill/>
            <a:miter lim="800000"/>
            <a:headEnd/>
            <a:tailEnd/>
          </a:ln>
        </p:spPr>
        <p:txBody>
          <a:bodyPr lIns="0" tIns="0" rIns="0" bIns="0" rtlCol="0"/>
          <a:lstStyle/>
          <a:p>
            <a:pPr algn="r" rtl="0">
              <a:lnSpc>
                <a:spcPct val="150000"/>
              </a:lnSpc>
              <a:buFont typeface="Arial" charset="0"/>
              <a:buNone/>
            </a:pPr>
            <a:r>
              <a:rPr lang="es-419" sz="600" dirty="0">
                <a:latin typeface="Times" pitchFamily="18" charset="0"/>
                <a:ea typeface="Meiryo UI" pitchFamily="50" charset="-128"/>
                <a:cs typeface="Times New Roman" pitchFamily="18" charset="0"/>
              </a:rPr>
              <a:t>5 toneladas</a:t>
            </a:r>
          </a:p>
          <a:p>
            <a:pPr algn="r" rtl="0">
              <a:lnSpc>
                <a:spcPct val="150000"/>
              </a:lnSpc>
              <a:buFont typeface="Arial" charset="0"/>
              <a:buNone/>
            </a:pPr>
            <a:r>
              <a:rPr lang="es-419" sz="600" dirty="0">
                <a:latin typeface="Times" pitchFamily="18" charset="0"/>
                <a:ea typeface="Meiryo UI" pitchFamily="50" charset="-128"/>
                <a:cs typeface="Times New Roman" pitchFamily="18" charset="0"/>
              </a:rPr>
              <a:t>Menos de 5 toneladas</a:t>
            </a:r>
          </a:p>
          <a:p>
            <a:pPr algn="r" rtl="0">
              <a:lnSpc>
                <a:spcPct val="150000"/>
              </a:lnSpc>
              <a:buFont typeface="Arial" charset="0"/>
              <a:buNone/>
            </a:pPr>
            <a:r>
              <a:rPr lang="es-419" sz="600" dirty="0">
                <a:latin typeface="Times" pitchFamily="18" charset="0"/>
                <a:ea typeface="Meiryo UI" pitchFamily="50" charset="-128"/>
                <a:cs typeface="Times New Roman" pitchFamily="18" charset="0"/>
              </a:rPr>
              <a:t>Más de 5 toneladas</a:t>
            </a:r>
          </a:p>
          <a:p>
            <a:pPr algn="r" rtl="0">
              <a:lnSpc>
                <a:spcPct val="150000"/>
              </a:lnSpc>
              <a:buFont typeface="Arial" charset="0"/>
              <a:buNone/>
            </a:pPr>
            <a:r>
              <a:rPr lang="es-419" sz="600" dirty="0">
                <a:latin typeface="Times" pitchFamily="18" charset="0"/>
                <a:ea typeface="Meiryo UI" pitchFamily="50" charset="-128"/>
                <a:cs typeface="Times New Roman" pitchFamily="18" charset="0"/>
              </a:rPr>
              <a:t>Menos de 5 toneladas</a:t>
            </a:r>
            <a:endParaRPr lang="ja-JP" altLang="en-US" sz="600" dirty="0">
              <a:latin typeface="Times" pitchFamily="18" charset="0"/>
              <a:ea typeface="Meiryo UI" pitchFamily="50" charset="-128"/>
              <a:cs typeface="Times New Roman" pitchFamily="18" charset="0"/>
            </a:endParaRPr>
          </a:p>
        </p:txBody>
      </p:sp>
      <p:sp>
        <p:nvSpPr>
          <p:cNvPr id="233505" name="コンテンツ プレースホルダー 4"/>
          <p:cNvSpPr txBox="1">
            <a:spLocks/>
          </p:cNvSpPr>
          <p:nvPr/>
        </p:nvSpPr>
        <p:spPr bwMode="auto">
          <a:xfrm>
            <a:off x="1951038" y="4987925"/>
            <a:ext cx="628650" cy="361950"/>
          </a:xfrm>
          <a:prstGeom prst="rect">
            <a:avLst/>
          </a:prstGeom>
          <a:solidFill>
            <a:srgbClr val="CBCBCB"/>
          </a:solidFill>
          <a:ln w="9525">
            <a:noFill/>
            <a:miter lim="800000"/>
            <a:headEnd/>
            <a:tailEnd/>
          </a:ln>
        </p:spPr>
        <p:txBody>
          <a:bodyPr lIns="0" tIns="0" rIns="0" bIns="0" rtlCol="0"/>
          <a:lstStyle/>
          <a:p>
            <a:pPr rtl="0">
              <a:buFont typeface="Arial" charset="0"/>
              <a:buNone/>
            </a:pPr>
            <a:endParaRPr lang="es-419" sz="600" dirty="0">
              <a:latin typeface="Times" pitchFamily="18" charset="0"/>
              <a:ea typeface="Meiryo UI" pitchFamily="50" charset="-128"/>
              <a:cs typeface="Times New Roman" pitchFamily="18" charset="0"/>
            </a:endParaRPr>
          </a:p>
          <a:p>
            <a:pPr rtl="0">
              <a:buFont typeface="Arial" charset="0"/>
              <a:buNone/>
            </a:pPr>
            <a:r>
              <a:rPr lang="es-419" sz="600" dirty="0">
                <a:latin typeface="Times" pitchFamily="18" charset="0"/>
                <a:ea typeface="Meiryo UI" pitchFamily="50" charset="-128"/>
                <a:cs typeface="Times New Roman" pitchFamily="18" charset="0"/>
              </a:rPr>
              <a:t>Capacidad de</a:t>
            </a:r>
          </a:p>
          <a:p>
            <a:pPr rtl="0">
              <a:buFont typeface="Arial" charset="0"/>
              <a:buNone/>
            </a:pPr>
            <a:r>
              <a:rPr lang="es-419" sz="600" dirty="0">
                <a:latin typeface="Times" pitchFamily="18" charset="0"/>
                <a:ea typeface="Meiryo UI" pitchFamily="50" charset="-128"/>
                <a:cs typeface="Times New Roman" pitchFamily="18" charset="0"/>
              </a:rPr>
              <a:t>levantamiento</a:t>
            </a:r>
            <a:endParaRPr lang="ja-JP" altLang="en-US" sz="600" dirty="0">
              <a:latin typeface="Times" pitchFamily="18" charset="0"/>
              <a:ea typeface="Meiryo UI" pitchFamily="50" charset="-128"/>
              <a:cs typeface="Times New Roman" pitchFamily="18" charset="0"/>
            </a:endParaRPr>
          </a:p>
        </p:txBody>
      </p:sp>
      <p:sp>
        <p:nvSpPr>
          <p:cNvPr id="233506" name="コンテンツ プレースホルダー 4"/>
          <p:cNvSpPr txBox="1">
            <a:spLocks/>
          </p:cNvSpPr>
          <p:nvPr/>
        </p:nvSpPr>
        <p:spPr bwMode="auto">
          <a:xfrm>
            <a:off x="2570163" y="5006975"/>
            <a:ext cx="715962" cy="361950"/>
          </a:xfrm>
          <a:prstGeom prst="rect">
            <a:avLst/>
          </a:prstGeom>
          <a:solidFill>
            <a:srgbClr val="CBCBCB"/>
          </a:solidFill>
          <a:ln w="9525">
            <a:noFill/>
            <a:miter lim="800000"/>
            <a:headEnd/>
            <a:tailEnd/>
          </a:ln>
        </p:spPr>
        <p:txBody>
          <a:bodyPr lIns="0" tIns="0" rIns="0" bIns="0" rtlCol="0"/>
          <a:lstStyle/>
          <a:p>
            <a:pPr algn="r" rtl="0">
              <a:buFont typeface="Arial" charset="0"/>
              <a:buNone/>
            </a:pPr>
            <a:r>
              <a:rPr lang="es-419" sz="600" dirty="0">
                <a:latin typeface="Times" pitchFamily="18" charset="0"/>
                <a:ea typeface="Meiryo UI" pitchFamily="50" charset="-128"/>
                <a:cs typeface="Times New Roman" pitchFamily="18" charset="0"/>
              </a:rPr>
              <a:t>Más de 5 toneladas</a:t>
            </a:r>
          </a:p>
          <a:p>
            <a:pPr algn="r" rtl="0">
              <a:buFont typeface="Arial" charset="0"/>
              <a:buNone/>
            </a:pPr>
            <a:r>
              <a:rPr lang="es-419" sz="600" dirty="0">
                <a:latin typeface="Times" pitchFamily="18" charset="0"/>
                <a:ea typeface="Meiryo UI" pitchFamily="50" charset="-128"/>
                <a:cs typeface="Times New Roman" pitchFamily="18" charset="0"/>
              </a:rPr>
              <a:t>Más de 1 tonelada</a:t>
            </a:r>
          </a:p>
          <a:p>
            <a:pPr algn="r" rtl="0">
              <a:buFont typeface="Arial" charset="0"/>
              <a:buNone/>
            </a:pPr>
            <a:r>
              <a:rPr lang="es-419" sz="600" dirty="0">
                <a:latin typeface="Times" pitchFamily="18" charset="0"/>
                <a:ea typeface="Meiryo UI" pitchFamily="50" charset="-128"/>
                <a:cs typeface="Times New Roman" pitchFamily="18" charset="0"/>
              </a:rPr>
              <a:t>Menos de 5 toneladas</a:t>
            </a:r>
          </a:p>
          <a:p>
            <a:pPr algn="r" rtl="0">
              <a:buFont typeface="Arial" charset="0"/>
              <a:buNone/>
            </a:pPr>
            <a:r>
              <a:rPr lang="es-419" sz="600" dirty="0">
                <a:latin typeface="Times" pitchFamily="18" charset="0"/>
                <a:ea typeface="Meiryo UI" pitchFamily="50" charset="-128"/>
                <a:cs typeface="Times New Roman" pitchFamily="18" charset="0"/>
              </a:rPr>
              <a:t>Menos de 1 tonelada</a:t>
            </a:r>
            <a:endParaRPr lang="ja-JP" altLang="en-US" sz="600" dirty="0">
              <a:latin typeface="Times" pitchFamily="18" charset="0"/>
              <a:ea typeface="Meiryo UI" pitchFamily="50" charset="-128"/>
              <a:cs typeface="Times New Roman" pitchFamily="18" charset="0"/>
            </a:endParaRPr>
          </a:p>
        </p:txBody>
      </p:sp>
      <p:sp>
        <p:nvSpPr>
          <p:cNvPr id="233507" name="コンテンツ プレースホルダー 4"/>
          <p:cNvSpPr txBox="1">
            <a:spLocks/>
          </p:cNvSpPr>
          <p:nvPr/>
        </p:nvSpPr>
        <p:spPr bwMode="auto">
          <a:xfrm>
            <a:off x="1951038" y="5430838"/>
            <a:ext cx="652462" cy="427037"/>
          </a:xfrm>
          <a:prstGeom prst="rect">
            <a:avLst/>
          </a:prstGeom>
          <a:solidFill>
            <a:srgbClr val="E7E7E7"/>
          </a:solidFill>
          <a:ln w="9525">
            <a:noFill/>
            <a:miter lim="800000"/>
            <a:headEnd/>
            <a:tailEnd/>
          </a:ln>
        </p:spPr>
        <p:txBody>
          <a:bodyPr lIns="0" tIns="0" rIns="0" bIns="0" rtlCol="0"/>
          <a:lstStyle/>
          <a:p>
            <a:pPr rtl="0">
              <a:buFont typeface="Arial" charset="0"/>
              <a:buNone/>
            </a:pPr>
            <a:r>
              <a:rPr lang="es-419" sz="600" dirty="0">
                <a:latin typeface="Times" pitchFamily="18" charset="0"/>
                <a:ea typeface="Meiryo UI" pitchFamily="50" charset="-128"/>
                <a:cs typeface="Times New Roman" pitchFamily="18" charset="0"/>
              </a:rPr>
              <a:t>Masa corporal de la máquina</a:t>
            </a:r>
          </a:p>
          <a:p>
            <a:pPr algn="r" rtl="0">
              <a:buFont typeface="Arial" charset="0"/>
              <a:buNone/>
            </a:pPr>
            <a:r>
              <a:rPr lang="es-419" sz="600" dirty="0">
                <a:latin typeface="Times" pitchFamily="18" charset="0"/>
                <a:ea typeface="Meiryo UI" pitchFamily="50" charset="-128"/>
                <a:cs typeface="Times New Roman" pitchFamily="18" charset="0"/>
              </a:rPr>
              <a:t>Sin límites</a:t>
            </a:r>
          </a:p>
          <a:p>
            <a:pPr rtl="0">
              <a:buFont typeface="Arial" charset="0"/>
              <a:buNone/>
            </a:pPr>
            <a:r>
              <a:rPr lang="es-419" sz="600" dirty="0">
                <a:latin typeface="Times" pitchFamily="18" charset="0"/>
                <a:ea typeface="Meiryo UI" pitchFamily="50" charset="-128"/>
                <a:cs typeface="Times New Roman" pitchFamily="18" charset="0"/>
              </a:rPr>
              <a:t>Masa corporal de la máquina</a:t>
            </a:r>
            <a:endParaRPr lang="ja-JP" altLang="en-US" sz="600" dirty="0">
              <a:latin typeface="Times" pitchFamily="18" charset="0"/>
              <a:ea typeface="Meiryo UI" pitchFamily="50" charset="-128"/>
              <a:cs typeface="Times New Roman" pitchFamily="18" charset="0"/>
            </a:endParaRPr>
          </a:p>
        </p:txBody>
      </p:sp>
      <p:sp>
        <p:nvSpPr>
          <p:cNvPr id="233508" name="コンテンツ プレースホルダー 4"/>
          <p:cNvSpPr txBox="1">
            <a:spLocks/>
          </p:cNvSpPr>
          <p:nvPr/>
        </p:nvSpPr>
        <p:spPr bwMode="auto">
          <a:xfrm>
            <a:off x="2579688" y="5430838"/>
            <a:ext cx="725487" cy="460375"/>
          </a:xfrm>
          <a:prstGeom prst="rect">
            <a:avLst/>
          </a:prstGeom>
          <a:solidFill>
            <a:srgbClr val="E7E7E7"/>
          </a:solidFill>
          <a:ln w="9525">
            <a:noFill/>
            <a:miter lim="800000"/>
            <a:headEnd/>
            <a:tailEnd/>
          </a:ln>
        </p:spPr>
        <p:txBody>
          <a:bodyPr lIns="0" tIns="0" rIns="0" bIns="0" rtlCol="0"/>
          <a:lstStyle/>
          <a:p>
            <a:pPr algn="r" rtl="0">
              <a:buFont typeface="Arial" charset="0"/>
              <a:buNone/>
            </a:pPr>
            <a:r>
              <a:rPr lang="es-419" sz="600" dirty="0">
                <a:latin typeface="Times" pitchFamily="18" charset="0"/>
                <a:ea typeface="Meiryo UI" pitchFamily="50" charset="-128"/>
                <a:cs typeface="Times New Roman" pitchFamily="18" charset="0"/>
              </a:rPr>
              <a:t>Más de 3 toneladas</a:t>
            </a:r>
          </a:p>
          <a:p>
            <a:pPr algn="r" rtl="0">
              <a:buFont typeface="Arial" charset="0"/>
              <a:buNone/>
            </a:pPr>
            <a:r>
              <a:rPr lang="es-419" sz="600" dirty="0">
                <a:latin typeface="Times" pitchFamily="18" charset="0"/>
                <a:ea typeface="Meiryo UI" pitchFamily="50" charset="-128"/>
                <a:cs typeface="Times New Roman" pitchFamily="18" charset="0"/>
              </a:rPr>
              <a:t>Menos de 3 toneladas</a:t>
            </a:r>
          </a:p>
          <a:p>
            <a:pPr algn="r" rtl="0">
              <a:buFont typeface="Arial" charset="0"/>
              <a:buNone/>
            </a:pPr>
            <a:endParaRPr lang="en-US" altLang="ja-JP" sz="600" dirty="0">
              <a:latin typeface="Times" pitchFamily="18" charset="0"/>
              <a:ea typeface="Meiryo UI" pitchFamily="50" charset="-128"/>
              <a:cs typeface="Times New Roman" pitchFamily="18" charset="0"/>
            </a:endParaRPr>
          </a:p>
          <a:p>
            <a:pPr algn="r" rtl="0">
              <a:buFont typeface="Arial" charset="0"/>
              <a:buNone/>
            </a:pPr>
            <a:r>
              <a:rPr lang="es-419" sz="600" dirty="0">
                <a:latin typeface="Times" pitchFamily="18" charset="0"/>
                <a:ea typeface="Meiryo UI" pitchFamily="50" charset="-128"/>
                <a:cs typeface="Times New Roman" pitchFamily="18" charset="0"/>
              </a:rPr>
              <a:t>Más de 3 toneladas</a:t>
            </a:r>
          </a:p>
          <a:p>
            <a:pPr algn="r" rtl="0">
              <a:buFont typeface="Arial" charset="0"/>
              <a:buNone/>
            </a:pPr>
            <a:r>
              <a:rPr lang="es-419" sz="600" dirty="0">
                <a:latin typeface="Times" pitchFamily="18" charset="0"/>
                <a:ea typeface="Meiryo UI" pitchFamily="50" charset="-128"/>
                <a:cs typeface="Times New Roman" pitchFamily="18" charset="0"/>
              </a:rPr>
              <a:t>Menos de 3 toneladas</a:t>
            </a:r>
            <a:endParaRPr lang="ja-JP" altLang="en-US" sz="600" dirty="0">
              <a:latin typeface="Times" pitchFamily="18" charset="0"/>
              <a:ea typeface="Meiryo UI" pitchFamily="50" charset="-128"/>
              <a:cs typeface="Times New Roman" pitchFamily="18" charset="0"/>
            </a:endParaRPr>
          </a:p>
        </p:txBody>
      </p:sp>
      <p:sp>
        <p:nvSpPr>
          <p:cNvPr id="233509" name="コンテンツ プレースホルダー 4"/>
          <p:cNvSpPr txBox="1">
            <a:spLocks/>
          </p:cNvSpPr>
          <p:nvPr/>
        </p:nvSpPr>
        <p:spPr bwMode="auto">
          <a:xfrm>
            <a:off x="1970088" y="5924550"/>
            <a:ext cx="628650" cy="160338"/>
          </a:xfrm>
          <a:prstGeom prst="rect">
            <a:avLst/>
          </a:prstGeom>
          <a:solidFill>
            <a:srgbClr val="CBCBCB"/>
          </a:solidFill>
          <a:ln w="9525">
            <a:noFill/>
            <a:miter lim="800000"/>
            <a:headEnd/>
            <a:tailEnd/>
          </a:ln>
        </p:spPr>
        <p:txBody>
          <a:bodyPr lIns="0" tIns="0" rIns="0" bIns="0" rtlCol="0"/>
          <a:lstStyle/>
          <a:p>
            <a:pPr rtl="0">
              <a:buFont typeface="Arial" charset="0"/>
              <a:buNone/>
            </a:pPr>
            <a:r>
              <a:rPr lang="es-419" sz="600">
                <a:latin typeface="Times New Roman" pitchFamily="18" charset="0"/>
                <a:ea typeface="Meiryo UI" pitchFamily="50" charset="-128"/>
                <a:cs typeface="Times New Roman" pitchFamily="18" charset="0"/>
              </a:rPr>
              <a:t>Carga máxima</a:t>
            </a:r>
            <a:endParaRPr lang="ja-JP" altLang="en-US" sz="600">
              <a:latin typeface="Times New Roman" pitchFamily="18" charset="0"/>
              <a:ea typeface="Meiryo UI" pitchFamily="50" charset="-128"/>
              <a:cs typeface="Times New Roman" pitchFamily="18" charset="0"/>
            </a:endParaRPr>
          </a:p>
        </p:txBody>
      </p:sp>
      <p:sp>
        <p:nvSpPr>
          <p:cNvPr id="233510" name="コンテンツ プレースホルダー 4"/>
          <p:cNvSpPr txBox="1">
            <a:spLocks/>
          </p:cNvSpPr>
          <p:nvPr/>
        </p:nvSpPr>
        <p:spPr bwMode="auto">
          <a:xfrm>
            <a:off x="2662238" y="5938838"/>
            <a:ext cx="642937" cy="184150"/>
          </a:xfrm>
          <a:prstGeom prst="rect">
            <a:avLst/>
          </a:prstGeom>
          <a:solidFill>
            <a:srgbClr val="CBCBCB"/>
          </a:solidFill>
          <a:ln w="9525">
            <a:noFill/>
            <a:miter lim="800000"/>
            <a:headEnd/>
            <a:tailEnd/>
          </a:ln>
        </p:spPr>
        <p:txBody>
          <a:bodyPr lIns="0" tIns="0" rIns="0" bIns="0" rtlCol="0"/>
          <a:lstStyle/>
          <a:p>
            <a:pPr algn="r" rtl="0">
              <a:buFont typeface="Arial" charset="0"/>
              <a:buNone/>
            </a:pPr>
            <a:r>
              <a:rPr lang="es-419" sz="600">
                <a:latin typeface="Times New Roman" pitchFamily="18" charset="0"/>
                <a:ea typeface="Meiryo UI" pitchFamily="50" charset="-128"/>
                <a:cs typeface="Times New Roman" pitchFamily="18" charset="0"/>
              </a:rPr>
              <a:t>Más de 1 tonelada</a:t>
            </a:r>
          </a:p>
          <a:p>
            <a:pPr algn="r" rtl="0">
              <a:buFont typeface="Arial" charset="0"/>
              <a:buNone/>
            </a:pPr>
            <a:r>
              <a:rPr lang="es-419" sz="600">
                <a:latin typeface="Times New Roman" pitchFamily="18" charset="0"/>
                <a:ea typeface="Meiryo UI" pitchFamily="50" charset="-128"/>
                <a:cs typeface="Times New Roman" pitchFamily="18" charset="0"/>
              </a:rPr>
              <a:t>Menos de 1 tonelada</a:t>
            </a:r>
            <a:endParaRPr lang="ja-JP" altLang="en-US" sz="600">
              <a:latin typeface="Times New Roman" pitchFamily="18" charset="0"/>
              <a:ea typeface="Meiryo UI" pitchFamily="50" charset="-128"/>
              <a:cs typeface="Times New Roman" pitchFamily="18" charset="0"/>
            </a:endParaRPr>
          </a:p>
        </p:txBody>
      </p:sp>
      <p:sp>
        <p:nvSpPr>
          <p:cNvPr id="233511" name="コンテンツ プレースホルダー 4"/>
          <p:cNvSpPr txBox="1">
            <a:spLocks/>
          </p:cNvSpPr>
          <p:nvPr/>
        </p:nvSpPr>
        <p:spPr bwMode="auto">
          <a:xfrm>
            <a:off x="1946275" y="6157913"/>
            <a:ext cx="714375" cy="160337"/>
          </a:xfrm>
          <a:prstGeom prst="rect">
            <a:avLst/>
          </a:prstGeom>
          <a:solidFill>
            <a:srgbClr val="E7E7E7"/>
          </a:solidFill>
          <a:ln w="9525">
            <a:noFill/>
            <a:miter lim="800000"/>
            <a:headEnd/>
            <a:tailEnd/>
          </a:ln>
        </p:spPr>
        <p:txBody>
          <a:bodyPr lIns="0" tIns="0" rIns="0" bIns="0" rtlCol="0"/>
          <a:lstStyle/>
          <a:p>
            <a:pPr rtl="0">
              <a:buFont typeface="Arial" charset="0"/>
              <a:buNone/>
            </a:pPr>
            <a:r>
              <a:rPr lang="es-419" sz="600">
                <a:latin typeface="Times New Roman" pitchFamily="18" charset="0"/>
                <a:ea typeface="Meiryo UI" pitchFamily="50" charset="-128"/>
                <a:cs typeface="Times New Roman" pitchFamily="18" charset="0"/>
              </a:rPr>
              <a:t>Capacidad de carga máxima</a:t>
            </a:r>
            <a:endParaRPr lang="ja-JP" altLang="en-US" sz="600">
              <a:latin typeface="Times New Roman" pitchFamily="18" charset="0"/>
              <a:ea typeface="Meiryo UI" pitchFamily="50" charset="-128"/>
              <a:cs typeface="Times New Roman" pitchFamily="18" charset="0"/>
            </a:endParaRPr>
          </a:p>
        </p:txBody>
      </p:sp>
      <p:sp>
        <p:nvSpPr>
          <p:cNvPr id="233512" name="コンテンツ プレースホルダー 4"/>
          <p:cNvSpPr txBox="1">
            <a:spLocks/>
          </p:cNvSpPr>
          <p:nvPr/>
        </p:nvSpPr>
        <p:spPr bwMode="auto">
          <a:xfrm>
            <a:off x="2579688" y="6162675"/>
            <a:ext cx="715962" cy="193675"/>
          </a:xfrm>
          <a:prstGeom prst="rect">
            <a:avLst/>
          </a:prstGeom>
          <a:solidFill>
            <a:srgbClr val="E7E7E7"/>
          </a:solidFill>
          <a:ln w="9525">
            <a:noFill/>
            <a:miter lim="800000"/>
            <a:headEnd/>
            <a:tailEnd/>
          </a:ln>
        </p:spPr>
        <p:txBody>
          <a:bodyPr lIns="0" tIns="0" rIns="0" bIns="0" rtlCol="0"/>
          <a:lstStyle/>
          <a:p>
            <a:pPr algn="r" rtl="0">
              <a:buFont typeface="Arial" charset="0"/>
              <a:buNone/>
            </a:pPr>
            <a:r>
              <a:rPr lang="es-419" sz="600" dirty="0">
                <a:latin typeface="Times New Roman" pitchFamily="18" charset="0"/>
                <a:ea typeface="Meiryo UI" pitchFamily="50" charset="-128"/>
                <a:cs typeface="Times New Roman" pitchFamily="18" charset="0"/>
              </a:rPr>
              <a:t>Más de 1 tonelada</a:t>
            </a:r>
          </a:p>
          <a:p>
            <a:pPr algn="r" rtl="0">
              <a:buFont typeface="Arial" charset="0"/>
              <a:buNone/>
            </a:pPr>
            <a:r>
              <a:rPr lang="es-419" sz="600" dirty="0">
                <a:latin typeface="Times New Roman" pitchFamily="18" charset="0"/>
                <a:ea typeface="Meiryo UI" pitchFamily="50" charset="-128"/>
                <a:cs typeface="Times New Roman" pitchFamily="18" charset="0"/>
              </a:rPr>
              <a:t>Menos de 1 tonelada</a:t>
            </a:r>
            <a:endParaRPr lang="ja-JP" altLang="en-US" sz="600" dirty="0">
              <a:latin typeface="Times New Roman" pitchFamily="18" charset="0"/>
              <a:ea typeface="Meiryo UI" pitchFamily="50" charset="-128"/>
              <a:cs typeface="Times New Roman" pitchFamily="18" charset="0"/>
            </a:endParaRPr>
          </a:p>
        </p:txBody>
      </p:sp>
      <p:sp>
        <p:nvSpPr>
          <p:cNvPr id="233513" name="コンテンツ プレースホルダー 4"/>
          <p:cNvSpPr txBox="1">
            <a:spLocks/>
          </p:cNvSpPr>
          <p:nvPr/>
        </p:nvSpPr>
        <p:spPr bwMode="auto">
          <a:xfrm>
            <a:off x="5000625" y="4089400"/>
            <a:ext cx="750888" cy="241300"/>
          </a:xfrm>
          <a:prstGeom prst="rect">
            <a:avLst/>
          </a:prstGeom>
          <a:solidFill>
            <a:srgbClr val="4F81BD"/>
          </a:solidFill>
          <a:ln w="9525">
            <a:noFill/>
            <a:miter lim="800000"/>
            <a:headEnd/>
            <a:tailEnd/>
          </a:ln>
        </p:spPr>
        <p:txBody>
          <a:bodyPr lIns="0" tIns="0" rIns="0" bIns="0" rtlCol="0"/>
          <a:lstStyle/>
          <a:p>
            <a:pPr algn="ctr" rtl="0">
              <a:buFont typeface="Arial" charset="0"/>
              <a:buNone/>
            </a:pPr>
            <a:r>
              <a:rPr lang="es-419" sz="700">
                <a:solidFill>
                  <a:schemeClr val="bg1"/>
                </a:solidFill>
                <a:latin typeface="Times" pitchFamily="18" charset="0"/>
                <a:ea typeface="Meiryo UI" pitchFamily="50" charset="-128"/>
                <a:cs typeface="Times New Roman" pitchFamily="18" charset="0"/>
              </a:rPr>
              <a:t>Nombre de la operación</a:t>
            </a:r>
            <a:endParaRPr lang="ja-JP" altLang="en-US" sz="700">
              <a:solidFill>
                <a:schemeClr val="bg1"/>
              </a:solidFill>
              <a:latin typeface="Times" pitchFamily="18" charset="0"/>
              <a:ea typeface="Meiryo UI" pitchFamily="50" charset="-128"/>
              <a:cs typeface="Times New Roman" pitchFamily="18" charset="0"/>
            </a:endParaRPr>
          </a:p>
        </p:txBody>
      </p:sp>
      <p:sp>
        <p:nvSpPr>
          <p:cNvPr id="233514" name="コンテンツ プレースホルダー 4"/>
          <p:cNvSpPr txBox="1">
            <a:spLocks/>
          </p:cNvSpPr>
          <p:nvPr/>
        </p:nvSpPr>
        <p:spPr bwMode="auto">
          <a:xfrm>
            <a:off x="7531100" y="4086225"/>
            <a:ext cx="1498600" cy="242888"/>
          </a:xfrm>
          <a:prstGeom prst="rect">
            <a:avLst/>
          </a:prstGeom>
          <a:solidFill>
            <a:srgbClr val="4F81BD"/>
          </a:solidFill>
          <a:ln w="9525">
            <a:noFill/>
            <a:miter lim="800000"/>
            <a:headEnd/>
            <a:tailEnd/>
          </a:ln>
        </p:spPr>
        <p:txBody>
          <a:bodyPr lIns="0" tIns="0" rIns="0" bIns="0" rtlCol="0"/>
          <a:lstStyle/>
          <a:p>
            <a:pPr algn="ctr" rtl="0">
              <a:buFont typeface="Arial" charset="0"/>
              <a:buNone/>
            </a:pPr>
            <a:r>
              <a:rPr lang="es-419" sz="700" dirty="0">
                <a:solidFill>
                  <a:schemeClr val="bg1"/>
                </a:solidFill>
                <a:latin typeface="Times New Roman" pitchFamily="18" charset="0"/>
                <a:ea typeface="Meiryo UI" pitchFamily="50" charset="-128"/>
                <a:cs typeface="Times New Roman" pitchFamily="18" charset="0"/>
              </a:rPr>
              <a:t>Tipo de calificación</a:t>
            </a:r>
            <a:endParaRPr lang="ja-JP" altLang="en-US" sz="700" dirty="0">
              <a:solidFill>
                <a:schemeClr val="bg1"/>
              </a:solidFill>
              <a:latin typeface="Times New Roman" pitchFamily="18" charset="0"/>
              <a:ea typeface="Meiryo UI" pitchFamily="50" charset="-128"/>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1800" dirty="0">
                <a:latin typeface="Times"/>
                <a:ea typeface="+mj-lt"/>
                <a:cs typeface="Times"/>
              </a:rPr>
              <a:t>Ordenanza de aplicación de la Ley de Seguridad y Salud en el Trabajo (extracto)</a:t>
            </a:r>
          </a:p>
        </p:txBody>
      </p:sp>
      <p:sp>
        <p:nvSpPr>
          <p:cNvPr id="7" name="テキスト ボックス 6"/>
          <p:cNvSpPr txBox="1"/>
          <p:nvPr/>
        </p:nvSpPr>
        <p:spPr>
          <a:xfrm>
            <a:off x="4419600" y="6456363"/>
            <a:ext cx="457676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a:t>
            </a:r>
            <a:r>
              <a:rPr lang="es-419" sz="1200">
                <a:latin typeface="Times New Roman"/>
                <a:ea typeface="+mn-lt"/>
                <a:cs typeface="Times New Roman"/>
              </a:rPr>
              <a:t>56</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110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pic>
        <p:nvPicPr>
          <p:cNvPr id="235523" name="図 2"/>
          <p:cNvPicPr>
            <a:picLocks noChangeAspect="1"/>
          </p:cNvPicPr>
          <p:nvPr/>
        </p:nvPicPr>
        <p:blipFill>
          <a:blip r:embed="rId3"/>
          <a:srcRect/>
          <a:stretch>
            <a:fillRect/>
          </a:stretch>
        </p:blipFill>
        <p:spPr bwMode="auto">
          <a:xfrm>
            <a:off x="3719513" y="879475"/>
            <a:ext cx="5068887" cy="5345113"/>
          </a:xfrm>
          <a:prstGeom prst="rect">
            <a:avLst/>
          </a:prstGeom>
          <a:noFill/>
          <a:ln w="9525">
            <a:noFill/>
            <a:miter lim="800000"/>
            <a:headEnd/>
            <a:tailEnd/>
          </a:ln>
        </p:spPr>
      </p:pic>
      <p:sp>
        <p:nvSpPr>
          <p:cNvPr id="6" name="コンテンツ プレースホルダー 4"/>
          <p:cNvSpPr txBox="1">
            <a:spLocks/>
          </p:cNvSpPr>
          <p:nvPr/>
        </p:nvSpPr>
        <p:spPr>
          <a:xfrm>
            <a:off x="628650" y="941388"/>
            <a:ext cx="3175000" cy="3381375"/>
          </a:xfrm>
          <a:prstGeom prst="rect">
            <a:avLst/>
          </a:prstGeom>
          <a:ln>
            <a:solidFill>
              <a:schemeClr val="tx1"/>
            </a:solid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rtl="0" fontAlgn="auto">
              <a:spcAft>
                <a:spcPts val="0"/>
              </a:spcAft>
              <a:buFont typeface="Arial" panose="020B0604020202020204" pitchFamily="34" charset="0"/>
              <a:buNone/>
              <a:defRPr/>
            </a:pPr>
            <a:r>
              <a:rPr lang="es-419" sz="1400" dirty="0">
                <a:latin typeface="Times"/>
                <a:ea typeface="+mn-lt"/>
                <a:cs typeface="Times"/>
              </a:rPr>
              <a:t>Artículo 20 &lt;Operaciones relacionadas con la restricción laboral&gt; </a:t>
            </a:r>
            <a:endParaRPr lang="en-US" alt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Times"/>
              </a:rPr>
              <a:t>La operación especificada por la ordenanza gubernamental del Artículo 61, párrafo 1, se encuentra a continuación.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Times"/>
              </a:rPr>
              <a:t>1 a 11 Omitidos </a:t>
            </a:r>
            <a:endParaRPr lang="ja-JP" sz="2400" dirty="0">
              <a:latin typeface="Times"/>
              <a:cs typeface="Times"/>
            </a:endParaRPr>
          </a:p>
          <a:p>
            <a:pPr rtl="0" fontAlgn="auto">
              <a:spcAft>
                <a:spcPts val="0"/>
              </a:spcAft>
              <a:buFont typeface="Arial" panose="020B0604020202020204" pitchFamily="34" charset="0"/>
              <a:buNone/>
              <a:defRPr/>
            </a:pPr>
            <a:r>
              <a:rPr lang="es-419" sz="1400" dirty="0">
                <a:latin typeface="Times"/>
                <a:ea typeface="+mn-lt"/>
                <a:cs typeface="Times"/>
              </a:rPr>
              <a:t>12 La operación de máquinas con un peso de 3 toneladas o más, enumeradas en la tabla anexa 7, punto 1, punto 2, punto 3 o punto 6, que utilicen energía y puedan ser autopropulsadas a lugares no especificados (excluyendo la conducción en carretera). </a:t>
            </a:r>
            <a:endParaRPr lang="ja-JP" sz="2400" dirty="0">
              <a:latin typeface="Times"/>
              <a:cs typeface="Times"/>
            </a:endParaRPr>
          </a:p>
          <a:p>
            <a:pPr marL="0" indent="0" rtl="0" fontAlgn="auto">
              <a:lnSpc>
                <a:spcPct val="100000"/>
              </a:lnSpc>
              <a:spcBef>
                <a:spcPts val="0"/>
              </a:spcBef>
              <a:spcAft>
                <a:spcPts val="0"/>
              </a:spcAft>
              <a:buFont typeface="Arial" panose="020B0604020202020204" pitchFamily="34" charset="0"/>
              <a:buNone/>
              <a:defRPr/>
            </a:pPr>
            <a:r>
              <a:rPr lang="es-419" sz="1400" dirty="0">
                <a:latin typeface="Times"/>
                <a:ea typeface="+mn-lt"/>
                <a:cs typeface="Times"/>
              </a:rPr>
              <a:t>13 El resto fue omitido. </a:t>
            </a:r>
            <a:endParaRPr lang="ja-JP" sz="2400" dirty="0">
              <a:latin typeface="Times"/>
              <a:cs typeface="Times"/>
            </a:endParaRPr>
          </a:p>
        </p:txBody>
      </p:sp>
      <p:pic>
        <p:nvPicPr>
          <p:cNvPr id="235525" name="Picture 4"/>
          <p:cNvPicPr>
            <a:picLocks noChangeAspect="1"/>
          </p:cNvPicPr>
          <p:nvPr/>
        </p:nvPicPr>
        <p:blipFill>
          <a:blip r:embed="rId4"/>
          <a:srcRect/>
          <a:stretch>
            <a:fillRect/>
          </a:stretch>
        </p:blipFill>
        <p:spPr bwMode="auto">
          <a:xfrm>
            <a:off x="3887788" y="871538"/>
            <a:ext cx="5018087" cy="5583237"/>
          </a:xfrm>
          <a:prstGeom prst="rect">
            <a:avLst/>
          </a:prstGeom>
          <a:noFill/>
          <a:ln w="9525">
            <a:noFill/>
            <a:miter lim="800000"/>
            <a:headEnd/>
            <a:tailEnd/>
          </a:ln>
        </p:spPr>
      </p:pic>
      <p:sp>
        <p:nvSpPr>
          <p:cNvPr id="235526" name="コンテンツ プレースホルダー 4"/>
          <p:cNvSpPr txBox="1">
            <a:spLocks/>
          </p:cNvSpPr>
          <p:nvPr/>
        </p:nvSpPr>
        <p:spPr bwMode="auto">
          <a:xfrm>
            <a:off x="4161692" y="1204913"/>
            <a:ext cx="4490183" cy="844550"/>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900" dirty="0">
                <a:latin typeface="Times" pitchFamily="18" charset="0"/>
              </a:rPr>
              <a:t>Ámbitos y duración de los cursos de capacitación para personas con empleos restringidos especificados por el Ministro de Salud, Trabajo y Bienestar de conformidad con las disposiciones del Artículo 83, párrafo 1, punto 3 de la Ordenanza Ministerial sobre Registro y Designación relacionados con la Ley de Seguridad y Salud en el Trabajo y las órdenes basadas en la misma</a:t>
            </a:r>
          </a:p>
        </p:txBody>
      </p:sp>
      <p:sp>
        <p:nvSpPr>
          <p:cNvPr id="235527" name="コンテンツ プレースホルダー 4"/>
          <p:cNvSpPr txBox="1">
            <a:spLocks/>
          </p:cNvSpPr>
          <p:nvPr/>
        </p:nvSpPr>
        <p:spPr bwMode="auto">
          <a:xfrm>
            <a:off x="4486276" y="2203450"/>
            <a:ext cx="4165600" cy="328613"/>
          </a:xfrm>
          <a:prstGeom prst="rect">
            <a:avLst/>
          </a:prstGeom>
          <a:solidFill>
            <a:schemeClr val="bg1"/>
          </a:solidFill>
          <a:ln w="9525">
            <a:noFill/>
            <a:miter lim="800000"/>
            <a:headEnd/>
            <a:tailEnd/>
          </a:ln>
        </p:spPr>
        <p:txBody>
          <a:bodyPr lIns="7200" tIns="7200" rIns="7200" bIns="7200" rtlCol="0"/>
          <a:lstStyle/>
          <a:p>
            <a:pPr algn="r" rtl="0">
              <a:buFont typeface="Arial" charset="0"/>
              <a:buNone/>
            </a:pPr>
            <a:r>
              <a:rPr lang="es-419" sz="900" dirty="0">
                <a:latin typeface="Times" pitchFamily="18" charset="0"/>
              </a:rPr>
              <a:t>♦ Notificación núm. 144 del Ministerio de Salud, Trabajo y Bienestar (30 de marzo de 2009) ♦</a:t>
            </a:r>
          </a:p>
        </p:txBody>
      </p:sp>
      <p:sp>
        <p:nvSpPr>
          <p:cNvPr id="235528" name="コンテンツ プレースホルダー 4"/>
          <p:cNvSpPr txBox="1">
            <a:spLocks/>
          </p:cNvSpPr>
          <p:nvPr/>
        </p:nvSpPr>
        <p:spPr bwMode="auto">
          <a:xfrm>
            <a:off x="4161692" y="2700338"/>
            <a:ext cx="4490183" cy="1430337"/>
          </a:xfrm>
          <a:prstGeom prst="rect">
            <a:avLst/>
          </a:prstGeom>
          <a:solidFill>
            <a:schemeClr val="bg1"/>
          </a:solidFill>
          <a:ln w="9525">
            <a:noFill/>
            <a:miter lim="800000"/>
            <a:headEnd/>
            <a:tailEnd/>
          </a:ln>
        </p:spPr>
        <p:txBody>
          <a:bodyPr lIns="7200" tIns="7200" rIns="7200" bIns="7200" rtlCol="0"/>
          <a:lstStyle/>
          <a:p>
            <a:pPr rtl="0"/>
            <a:r>
              <a:rPr lang="es-419" sz="900" b="1" dirty="0">
                <a:latin typeface="Times" pitchFamily="18" charset="0"/>
              </a:rPr>
              <a:t>Artículos 1 y 2</a:t>
            </a:r>
            <a:r>
              <a:rPr lang="es-419" sz="900" dirty="0">
                <a:latin typeface="Times" pitchFamily="18" charset="0"/>
              </a:rPr>
              <a:t> omitidos.</a:t>
            </a:r>
          </a:p>
          <a:p>
            <a:pPr rtl="0"/>
            <a:r>
              <a:rPr lang="es-419" sz="900" dirty="0">
                <a:latin typeface="Times" pitchFamily="18" charset="0"/>
              </a:rPr>
              <a:t>(Curso de capacitación para trabajadores involucrados en la operación de equipos de construcción tipo vehicular)</a:t>
            </a:r>
          </a:p>
          <a:p>
            <a:pPr rtl="0"/>
            <a:endParaRPr lang="en-US" altLang="ja-JP" sz="900" dirty="0">
              <a:latin typeface="Times" pitchFamily="18" charset="0"/>
            </a:endParaRPr>
          </a:p>
          <a:p>
            <a:pPr rtl="0"/>
            <a:r>
              <a:rPr lang="es-419" sz="900" b="1" dirty="0">
                <a:latin typeface="Times" pitchFamily="18" charset="0"/>
              </a:rPr>
              <a:t>Artículo 3 </a:t>
            </a:r>
            <a:r>
              <a:rPr lang="es-419" sz="900" dirty="0">
                <a:latin typeface="Times" pitchFamily="18" charset="0"/>
              </a:rPr>
              <a:t>Se llevará a cabo un curso de capacitación previsto en el Artículo 99-3, párrafo 1 de la Ley para quienes estén en condiciones de realizar el trabajo previsto en la orden del Artículo 20, punto 12 para las materias de capacitación enumeradas en la columna superior de la siguiente tabla, durante el tiempo especificado en la columna inferior de la misma tabla para los ámbitos enumerados respectivamente en la columna central de la misma tabla.</a:t>
            </a:r>
            <a:endParaRPr lang="ja-JP" altLang="en-US" sz="900" dirty="0">
              <a:latin typeface="Times" pitchFamily="18" charset="0"/>
            </a:endParaRPr>
          </a:p>
        </p:txBody>
      </p:sp>
      <p:sp>
        <p:nvSpPr>
          <p:cNvPr id="235529" name="コンテンツ プレースホルダー 4"/>
          <p:cNvSpPr txBox="1">
            <a:spLocks/>
          </p:cNvSpPr>
          <p:nvPr/>
        </p:nvSpPr>
        <p:spPr bwMode="auto">
          <a:xfrm>
            <a:off x="6216650" y="4276725"/>
            <a:ext cx="1644650" cy="168275"/>
          </a:xfrm>
          <a:prstGeom prst="rect">
            <a:avLst/>
          </a:prstGeom>
          <a:solidFill>
            <a:schemeClr val="bg1"/>
          </a:solidFill>
          <a:ln w="9525">
            <a:noFill/>
            <a:miter lim="800000"/>
            <a:headEnd/>
            <a:tailEnd/>
          </a:ln>
        </p:spPr>
        <p:txBody>
          <a:bodyPr lIns="7200" tIns="7200" rIns="7200" bIns="7200" rtlCol="0"/>
          <a:lstStyle/>
          <a:p>
            <a:pPr algn="ctr" rtl="0">
              <a:buFont typeface="Arial" charset="0"/>
              <a:buNone/>
            </a:pPr>
            <a:r>
              <a:rPr lang="es-419" sz="600" b="1">
                <a:latin typeface="Times" pitchFamily="18" charset="0"/>
              </a:rPr>
              <a:t>Ámbito</a:t>
            </a:r>
            <a:endParaRPr lang="ja-JP" altLang="en-US" sz="600" b="1">
              <a:latin typeface="Times" pitchFamily="18" charset="0"/>
            </a:endParaRPr>
          </a:p>
        </p:txBody>
      </p:sp>
      <p:sp>
        <p:nvSpPr>
          <p:cNvPr id="235530" name="コンテンツ プレースホルダー 4"/>
          <p:cNvSpPr txBox="1">
            <a:spLocks/>
          </p:cNvSpPr>
          <p:nvPr/>
        </p:nvSpPr>
        <p:spPr bwMode="auto">
          <a:xfrm>
            <a:off x="7947025" y="4276725"/>
            <a:ext cx="449263" cy="168275"/>
          </a:xfrm>
          <a:prstGeom prst="rect">
            <a:avLst/>
          </a:prstGeom>
          <a:solidFill>
            <a:schemeClr val="bg1"/>
          </a:solidFill>
          <a:ln w="9525">
            <a:noFill/>
            <a:miter lim="800000"/>
            <a:headEnd/>
            <a:tailEnd/>
          </a:ln>
        </p:spPr>
        <p:txBody>
          <a:bodyPr lIns="7200" tIns="7200" rIns="7200" bIns="7200" rtlCol="0"/>
          <a:lstStyle/>
          <a:p>
            <a:pPr algn="ctr" rtl="0">
              <a:buFont typeface="Arial" charset="0"/>
              <a:buNone/>
            </a:pPr>
            <a:r>
              <a:rPr lang="es-419" sz="600" b="1">
                <a:latin typeface="Times" pitchFamily="18" charset="0"/>
              </a:rPr>
              <a:t>Duración</a:t>
            </a:r>
            <a:endParaRPr lang="ja-JP" altLang="en-US" sz="600" b="1">
              <a:latin typeface="Times" pitchFamily="18" charset="0"/>
            </a:endParaRPr>
          </a:p>
        </p:txBody>
      </p:sp>
      <p:sp>
        <p:nvSpPr>
          <p:cNvPr id="235531" name="コンテンツ プレースホルダー 4"/>
          <p:cNvSpPr txBox="1">
            <a:spLocks/>
          </p:cNvSpPr>
          <p:nvPr/>
        </p:nvSpPr>
        <p:spPr bwMode="auto">
          <a:xfrm>
            <a:off x="4486275" y="4508500"/>
            <a:ext cx="1671638" cy="19367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Estructura de maquinaria de trabajo restringido, etc.</a:t>
            </a:r>
            <a:endParaRPr lang="ja-JP" altLang="en-US" sz="600">
              <a:latin typeface="Times" pitchFamily="18" charset="0"/>
            </a:endParaRPr>
          </a:p>
        </p:txBody>
      </p:sp>
      <p:sp>
        <p:nvSpPr>
          <p:cNvPr id="235532" name="コンテンツ プレースホルダー 4"/>
          <p:cNvSpPr txBox="1">
            <a:spLocks/>
          </p:cNvSpPr>
          <p:nvPr/>
        </p:nvSpPr>
        <p:spPr bwMode="auto">
          <a:xfrm>
            <a:off x="6216650" y="4508500"/>
            <a:ext cx="1644650" cy="19367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500" dirty="0">
                <a:latin typeface="Times" pitchFamily="18" charset="0"/>
              </a:rPr>
              <a:t>Estructura de los equipos de desplazamiento y trabajo de la maquinaria de construcción tipo vehicular</a:t>
            </a:r>
            <a:endParaRPr lang="ja-JP" altLang="en-US" sz="500" dirty="0">
              <a:latin typeface="Times" pitchFamily="18" charset="0"/>
            </a:endParaRPr>
          </a:p>
        </p:txBody>
      </p:sp>
      <p:sp>
        <p:nvSpPr>
          <p:cNvPr id="235533" name="コンテンツ プレースホルダー 4"/>
          <p:cNvSpPr txBox="1">
            <a:spLocks/>
          </p:cNvSpPr>
          <p:nvPr/>
        </p:nvSpPr>
        <p:spPr bwMode="auto">
          <a:xfrm>
            <a:off x="7947025" y="4508500"/>
            <a:ext cx="449263" cy="19367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1 hora</a:t>
            </a:r>
            <a:endParaRPr lang="ja-JP" altLang="en-US" sz="600">
              <a:latin typeface="Times" pitchFamily="18" charset="0"/>
            </a:endParaRPr>
          </a:p>
        </p:txBody>
      </p:sp>
      <p:sp>
        <p:nvSpPr>
          <p:cNvPr id="235534" name="コンテンツ プレースホルダー 4"/>
          <p:cNvSpPr txBox="1">
            <a:spLocks/>
          </p:cNvSpPr>
          <p:nvPr/>
        </p:nvSpPr>
        <p:spPr bwMode="auto">
          <a:xfrm>
            <a:off x="4486275" y="4994275"/>
            <a:ext cx="1671638" cy="19367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Mantenimiento y gestión de maquinaria de trabajo restringido, etc.</a:t>
            </a:r>
            <a:endParaRPr lang="ja-JP" altLang="en-US" sz="600">
              <a:latin typeface="Times" pitchFamily="18" charset="0"/>
            </a:endParaRPr>
          </a:p>
        </p:txBody>
      </p:sp>
      <p:sp>
        <p:nvSpPr>
          <p:cNvPr id="235535" name="コンテンツ プレースホルダー 4"/>
          <p:cNvSpPr txBox="1">
            <a:spLocks/>
          </p:cNvSpPr>
          <p:nvPr/>
        </p:nvSpPr>
        <p:spPr bwMode="auto">
          <a:xfrm>
            <a:off x="6216650" y="4994275"/>
            <a:ext cx="1644650" cy="19367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dirty="0">
                <a:latin typeface="Times" pitchFamily="18" charset="0"/>
              </a:rPr>
              <a:t>Inspección y mantenimiento de equipos de construcción tipo vehicular</a:t>
            </a:r>
            <a:endParaRPr lang="ja-JP" altLang="en-US" sz="600" dirty="0">
              <a:latin typeface="Times" pitchFamily="18" charset="0"/>
            </a:endParaRPr>
          </a:p>
        </p:txBody>
      </p:sp>
      <p:sp>
        <p:nvSpPr>
          <p:cNvPr id="235536" name="コンテンツ プレースホルダー 4"/>
          <p:cNvSpPr txBox="1">
            <a:spLocks/>
          </p:cNvSpPr>
          <p:nvPr/>
        </p:nvSpPr>
        <p:spPr bwMode="auto">
          <a:xfrm>
            <a:off x="7947025" y="4994275"/>
            <a:ext cx="449263" cy="19367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1 hora</a:t>
            </a:r>
            <a:endParaRPr lang="ja-JP" altLang="en-US" sz="600">
              <a:latin typeface="Times" pitchFamily="18" charset="0"/>
            </a:endParaRPr>
          </a:p>
        </p:txBody>
      </p:sp>
      <p:sp>
        <p:nvSpPr>
          <p:cNvPr id="235537" name="コンテンツ プレースホルダー 4"/>
          <p:cNvSpPr txBox="1">
            <a:spLocks/>
          </p:cNvSpPr>
          <p:nvPr/>
        </p:nvSpPr>
        <p:spPr bwMode="auto">
          <a:xfrm>
            <a:off x="4486275" y="5480050"/>
            <a:ext cx="1671638" cy="23812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Leyes y regulaciones relacionadas con la seguridad y la salud</a:t>
            </a:r>
            <a:endParaRPr lang="ja-JP" altLang="en-US" sz="600">
              <a:latin typeface="Times" pitchFamily="18" charset="0"/>
            </a:endParaRPr>
          </a:p>
        </p:txBody>
      </p:sp>
      <p:sp>
        <p:nvSpPr>
          <p:cNvPr id="235538" name="コンテンツ プレースホルダー 4"/>
          <p:cNvSpPr txBox="1">
            <a:spLocks/>
          </p:cNvSpPr>
          <p:nvPr/>
        </p:nvSpPr>
        <p:spPr bwMode="auto">
          <a:xfrm>
            <a:off x="6216650" y="5480050"/>
            <a:ext cx="1644650" cy="23812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Disposiciones relevantes en leyes, ordenanzas y reglamentos de salud y seguridad en el trabajo</a:t>
            </a:r>
            <a:endParaRPr lang="ja-JP" altLang="en-US" sz="600">
              <a:latin typeface="Times" pitchFamily="18" charset="0"/>
            </a:endParaRPr>
          </a:p>
        </p:txBody>
      </p:sp>
      <p:sp>
        <p:nvSpPr>
          <p:cNvPr id="235539" name="コンテンツ プレースホルダー 4"/>
          <p:cNvSpPr txBox="1">
            <a:spLocks/>
          </p:cNvSpPr>
          <p:nvPr/>
        </p:nvSpPr>
        <p:spPr bwMode="auto">
          <a:xfrm>
            <a:off x="7947025" y="5480050"/>
            <a:ext cx="449263" cy="238125"/>
          </a:xfrm>
          <a:prstGeom prst="rect">
            <a:avLst/>
          </a:prstGeom>
          <a:solidFill>
            <a:srgbClr val="CCCCCC"/>
          </a:solidFill>
          <a:ln w="9525">
            <a:noFill/>
            <a:miter lim="800000"/>
            <a:headEnd/>
            <a:tailEnd/>
          </a:ln>
        </p:spPr>
        <p:txBody>
          <a:bodyPr lIns="7200" tIns="7200" rIns="7200" bIns="7200" rtlCol="0"/>
          <a:lstStyle/>
          <a:p>
            <a:pPr rtl="0">
              <a:buFont typeface="Arial" charset="0"/>
              <a:buNone/>
            </a:pPr>
            <a:r>
              <a:rPr lang="es-419" sz="600">
                <a:latin typeface="Times" pitchFamily="18" charset="0"/>
              </a:rPr>
              <a:t>1.5 horas</a:t>
            </a:r>
            <a:endParaRPr lang="ja-JP" altLang="en-US" sz="600">
              <a:latin typeface="Times" pitchFamily="18" charset="0"/>
            </a:endParaRPr>
          </a:p>
        </p:txBody>
      </p:sp>
      <p:sp>
        <p:nvSpPr>
          <p:cNvPr id="235540" name="コンテンツ プレースホルダー 4"/>
          <p:cNvSpPr txBox="1">
            <a:spLocks/>
          </p:cNvSpPr>
          <p:nvPr/>
        </p:nvSpPr>
        <p:spPr bwMode="auto">
          <a:xfrm>
            <a:off x="4486275" y="4751388"/>
            <a:ext cx="1671638" cy="192087"/>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500" dirty="0">
                <a:latin typeface="Times" pitchFamily="18" charset="0"/>
              </a:rPr>
              <a:t>Funciones de los dispositivos de seguridad, etc., relacionados con maquinaria de trabajo restringido, etc.</a:t>
            </a:r>
            <a:endParaRPr lang="ja-JP" altLang="en-US" sz="500" dirty="0">
              <a:latin typeface="Times" pitchFamily="18" charset="0"/>
            </a:endParaRPr>
          </a:p>
        </p:txBody>
      </p:sp>
      <p:sp>
        <p:nvSpPr>
          <p:cNvPr id="235541" name="コンテンツ プレースホルダー 4"/>
          <p:cNvSpPr txBox="1">
            <a:spLocks/>
          </p:cNvSpPr>
          <p:nvPr/>
        </p:nvSpPr>
        <p:spPr bwMode="auto">
          <a:xfrm>
            <a:off x="6216650" y="4751388"/>
            <a:ext cx="1644650" cy="192087"/>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dirty="0">
                <a:latin typeface="Times" pitchFamily="18" charset="0"/>
              </a:rPr>
              <a:t>Funciones de los dispositivos de seguridad y frenos de maquinaria de construcción tipo vehicular</a:t>
            </a:r>
            <a:endParaRPr lang="ja-JP" altLang="en-US" sz="600" dirty="0">
              <a:latin typeface="Times" pitchFamily="18" charset="0"/>
            </a:endParaRPr>
          </a:p>
        </p:txBody>
      </p:sp>
      <p:sp>
        <p:nvSpPr>
          <p:cNvPr id="235542" name="コンテンツ プレースホルダー 4"/>
          <p:cNvSpPr txBox="1">
            <a:spLocks/>
          </p:cNvSpPr>
          <p:nvPr/>
        </p:nvSpPr>
        <p:spPr bwMode="auto">
          <a:xfrm>
            <a:off x="7947025" y="4751388"/>
            <a:ext cx="449263" cy="192087"/>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a:latin typeface="Times" pitchFamily="18" charset="0"/>
              </a:rPr>
              <a:t>1 hora</a:t>
            </a:r>
            <a:endParaRPr lang="ja-JP" altLang="en-US" sz="600">
              <a:latin typeface="Times" pitchFamily="18" charset="0"/>
            </a:endParaRPr>
          </a:p>
        </p:txBody>
      </p:sp>
      <p:sp>
        <p:nvSpPr>
          <p:cNvPr id="235543" name="コンテンツ プレースホルダー 4"/>
          <p:cNvSpPr txBox="1">
            <a:spLocks/>
          </p:cNvSpPr>
          <p:nvPr/>
        </p:nvSpPr>
        <p:spPr bwMode="auto">
          <a:xfrm>
            <a:off x="4486275" y="5238750"/>
            <a:ext cx="1671638" cy="193675"/>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a:latin typeface="Times" pitchFamily="18" charset="0"/>
              </a:rPr>
              <a:t>Métodos de trabajo relacionados con la maquinaria de trabajo restringido, etc.</a:t>
            </a:r>
            <a:endParaRPr lang="ja-JP" altLang="en-US" sz="600" dirty="0">
              <a:latin typeface="Times" pitchFamily="18" charset="0"/>
            </a:endParaRPr>
          </a:p>
        </p:txBody>
      </p:sp>
      <p:sp>
        <p:nvSpPr>
          <p:cNvPr id="235544" name="コンテンツ プレースホルダー 4"/>
          <p:cNvSpPr txBox="1">
            <a:spLocks/>
          </p:cNvSpPr>
          <p:nvPr/>
        </p:nvSpPr>
        <p:spPr bwMode="auto">
          <a:xfrm>
            <a:off x="6216650" y="5238750"/>
            <a:ext cx="1644650" cy="193675"/>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500" dirty="0">
                <a:latin typeface="Times" pitchFamily="18" charset="0"/>
              </a:rPr>
              <a:t>Medidas de seguridad según el método de trabajo relacionado con equipos de construcción tipo vehicular</a:t>
            </a:r>
            <a:endParaRPr lang="ja-JP" altLang="en-US" sz="500" dirty="0">
              <a:latin typeface="Times" pitchFamily="18" charset="0"/>
            </a:endParaRPr>
          </a:p>
        </p:txBody>
      </p:sp>
      <p:sp>
        <p:nvSpPr>
          <p:cNvPr id="235545" name="コンテンツ プレースホルダー 4"/>
          <p:cNvSpPr txBox="1">
            <a:spLocks/>
          </p:cNvSpPr>
          <p:nvPr/>
        </p:nvSpPr>
        <p:spPr bwMode="auto">
          <a:xfrm>
            <a:off x="7947025" y="5238750"/>
            <a:ext cx="449263" cy="193675"/>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a:latin typeface="Times" pitchFamily="18" charset="0"/>
              </a:rPr>
              <a:t>1.5 horas</a:t>
            </a:r>
            <a:endParaRPr lang="ja-JP" altLang="en-US" sz="600">
              <a:latin typeface="Times" pitchFamily="18" charset="0"/>
            </a:endParaRPr>
          </a:p>
        </p:txBody>
      </p:sp>
      <p:sp>
        <p:nvSpPr>
          <p:cNvPr id="235546" name="コンテンツ プレースホルダー 4"/>
          <p:cNvSpPr txBox="1">
            <a:spLocks/>
          </p:cNvSpPr>
          <p:nvPr/>
        </p:nvSpPr>
        <p:spPr bwMode="auto">
          <a:xfrm>
            <a:off x="4486275" y="5753100"/>
            <a:ext cx="1671638" cy="192088"/>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a:latin typeface="Times" pitchFamily="18" charset="0"/>
              </a:rPr>
              <a:t>Ejemplos de accidentes laborales y sus medidas de prevención</a:t>
            </a:r>
            <a:endParaRPr lang="ja-JP" altLang="en-US" sz="600">
              <a:latin typeface="Times" pitchFamily="18" charset="0"/>
            </a:endParaRPr>
          </a:p>
        </p:txBody>
      </p:sp>
      <p:sp>
        <p:nvSpPr>
          <p:cNvPr id="235547" name="コンテンツ プレースホルダー 4"/>
          <p:cNvSpPr txBox="1">
            <a:spLocks/>
          </p:cNvSpPr>
          <p:nvPr/>
        </p:nvSpPr>
        <p:spPr bwMode="auto">
          <a:xfrm>
            <a:off x="6216650" y="5753100"/>
            <a:ext cx="1644650" cy="192088"/>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a:latin typeface="Times" pitchFamily="18" charset="0"/>
              </a:rPr>
              <a:t>Estudio de casos de accidentes laborales</a:t>
            </a:r>
            <a:endParaRPr lang="ja-JP" altLang="en-US" sz="600">
              <a:latin typeface="Times" pitchFamily="18" charset="0"/>
            </a:endParaRPr>
          </a:p>
        </p:txBody>
      </p:sp>
      <p:sp>
        <p:nvSpPr>
          <p:cNvPr id="235548" name="コンテンツ プレースホルダー 4"/>
          <p:cNvSpPr txBox="1">
            <a:spLocks/>
          </p:cNvSpPr>
          <p:nvPr/>
        </p:nvSpPr>
        <p:spPr bwMode="auto">
          <a:xfrm>
            <a:off x="7947025" y="5753100"/>
            <a:ext cx="449263" cy="192088"/>
          </a:xfrm>
          <a:prstGeom prst="rect">
            <a:avLst/>
          </a:prstGeom>
          <a:solidFill>
            <a:schemeClr val="bg1"/>
          </a:solidFill>
          <a:ln w="9525">
            <a:noFill/>
            <a:miter lim="800000"/>
            <a:headEnd/>
            <a:tailEnd/>
          </a:ln>
        </p:spPr>
        <p:txBody>
          <a:bodyPr lIns="7200" tIns="7200" rIns="7200" bIns="7200" rtlCol="0"/>
          <a:lstStyle/>
          <a:p>
            <a:pPr rtl="0">
              <a:buFont typeface="Arial" charset="0"/>
              <a:buNone/>
            </a:pPr>
            <a:r>
              <a:rPr lang="es-419" sz="600">
                <a:latin typeface="Times" pitchFamily="18" charset="0"/>
              </a:rPr>
              <a:t>2 horas</a:t>
            </a:r>
            <a:endParaRPr lang="ja-JP" altLang="en-US" sz="600">
              <a:latin typeface="Times" pitchFamily="18" charset="0"/>
            </a:endParaRPr>
          </a:p>
        </p:txBody>
      </p:sp>
      <p:sp>
        <p:nvSpPr>
          <p:cNvPr id="235549" name="コンテンツ プレースホルダー 4"/>
          <p:cNvSpPr txBox="1">
            <a:spLocks/>
          </p:cNvSpPr>
          <p:nvPr/>
        </p:nvSpPr>
        <p:spPr bwMode="auto">
          <a:xfrm>
            <a:off x="4495800" y="4271963"/>
            <a:ext cx="1644650" cy="168275"/>
          </a:xfrm>
          <a:prstGeom prst="rect">
            <a:avLst/>
          </a:prstGeom>
          <a:solidFill>
            <a:schemeClr val="bg1"/>
          </a:solidFill>
          <a:ln w="9525">
            <a:noFill/>
            <a:miter lim="800000"/>
            <a:headEnd/>
            <a:tailEnd/>
          </a:ln>
        </p:spPr>
        <p:txBody>
          <a:bodyPr lIns="7200" tIns="7200" rIns="7200" bIns="7200" rtlCol="0"/>
          <a:lstStyle/>
          <a:p>
            <a:pPr algn="ctr" rtl="0">
              <a:buFont typeface="Arial" charset="0"/>
              <a:buNone/>
            </a:pPr>
            <a:r>
              <a:rPr lang="es-419" sz="600" b="1">
                <a:latin typeface="Times" pitchFamily="18" charset="0"/>
              </a:rPr>
              <a:t>Tema de capacitación</a:t>
            </a:r>
            <a:endParaRPr lang="ja-JP" altLang="en-US" sz="600" b="1">
              <a:latin typeface="Times" pitchFamily="18" charset="0"/>
            </a:endParaRPr>
          </a:p>
        </p:txBody>
      </p:sp>
      <p:sp>
        <p:nvSpPr>
          <p:cNvPr id="31" name="コンテンツ プレースホルダー 4">
            <a:extLst>
              <a:ext uri="{FF2B5EF4-FFF2-40B4-BE49-F238E27FC236}">
                <a16:creationId xmlns:a16="http://schemas.microsoft.com/office/drawing/2014/main" id="{E8D37A7A-87F3-4341-9C53-44DD7717ED15}"/>
              </a:ext>
            </a:extLst>
          </p:cNvPr>
          <p:cNvSpPr txBox="1">
            <a:spLocks/>
          </p:cNvSpPr>
          <p:nvPr/>
        </p:nvSpPr>
        <p:spPr bwMode="auto">
          <a:xfrm>
            <a:off x="4321175" y="6133308"/>
            <a:ext cx="1240155" cy="161924"/>
          </a:xfrm>
          <a:prstGeom prst="rect">
            <a:avLst/>
          </a:prstGeom>
          <a:solidFill>
            <a:schemeClr val="bg1"/>
          </a:solidFill>
          <a:ln w="9525">
            <a:noFill/>
            <a:miter lim="800000"/>
            <a:headEnd/>
            <a:tailEnd/>
          </a:ln>
        </p:spPr>
        <p:txBody>
          <a:bodyPr lIns="7200" tIns="7200" rIns="7200" bIns="7200" rtlCol="0"/>
          <a:lstStyle/>
          <a:p>
            <a:pPr rtl="0"/>
            <a:r>
              <a:rPr lang="es-419" sz="900" b="1">
                <a:latin typeface="Times" pitchFamily="18" charset="0"/>
              </a:rPr>
              <a:t>Artículo 4 omitido</a:t>
            </a:r>
            <a:endParaRPr lang="ja-JP" altLang="en-US" sz="900" dirty="0">
              <a:latin typeface="Times"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タイトル 3"/>
          <p:cNvSpPr>
            <a:spLocks noGrp="1"/>
          </p:cNvSpPr>
          <p:nvPr>
            <p:ph type="title"/>
          </p:nvPr>
        </p:nvSpPr>
        <p:spPr>
          <a:xfrm>
            <a:off x="628650" y="365125"/>
            <a:ext cx="8023225" cy="482600"/>
          </a:xfrm>
          <a:ln>
            <a:solidFill>
              <a:schemeClr val="tx1"/>
            </a:solidFill>
          </a:ln>
        </p:spPr>
        <p:txBody>
          <a:bodyPr rtlCol="0"/>
          <a:lstStyle/>
          <a:p>
            <a:pPr rtl="0" eaLnBrk="1" hangingPunct="1"/>
            <a:r>
              <a:rPr lang="es-419" sz="2000" dirty="0">
                <a:latin typeface="Times" pitchFamily="18" charset="0"/>
                <a:ea typeface="Calibri Light" pitchFamily="34" charset="0"/>
                <a:cs typeface="Times" pitchFamily="18" charset="0"/>
              </a:rPr>
              <a:t>Regulaciones de la Ley de Seguridad y Salud en el Trabajo </a:t>
            </a:r>
            <a:r>
              <a:rPr lang="es-419" sz="2000" dirty="0">
                <a:latin typeface="Times" pitchFamily="18" charset="0"/>
                <a:ea typeface="Meiryo UI" pitchFamily="50" charset="-128"/>
                <a:cs typeface="Times" pitchFamily="18" charset="0"/>
              </a:rPr>
              <a:t>(</a:t>
            </a:r>
            <a:r>
              <a:rPr lang="es-419" sz="2000" dirty="0">
                <a:latin typeface="Times" pitchFamily="18" charset="0"/>
                <a:ea typeface="Calibri Light" pitchFamily="34" charset="0"/>
                <a:cs typeface="Times" pitchFamily="18" charset="0"/>
              </a:rPr>
              <a:t> extracto </a:t>
            </a:r>
            <a:r>
              <a:rPr lang="es-419" sz="2000" dirty="0">
                <a:latin typeface="Times" pitchFamily="18" charset="0"/>
                <a:ea typeface="Meiryo UI" pitchFamily="50" charset="-128"/>
                <a:cs typeface="Times" pitchFamily="18" charset="0"/>
              </a:rPr>
              <a:t>) (1)</a:t>
            </a:r>
            <a:endParaRPr lang="zh-TW" sz="2000" dirty="0">
              <a:ea typeface="游ゴシック Light" pitchFamily="50" charset="-128"/>
              <a:cs typeface="Calibri Light" pitchFamily="34" charset="0"/>
            </a:endParaRPr>
          </a:p>
        </p:txBody>
      </p:sp>
      <p:sp>
        <p:nvSpPr>
          <p:cNvPr id="7" name="テキスト ボックス 6"/>
          <p:cNvSpPr txBox="1"/>
          <p:nvPr/>
        </p:nvSpPr>
        <p:spPr>
          <a:xfrm>
            <a:off x="4768850" y="6456363"/>
            <a:ext cx="42275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160</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a:t>
            </a:r>
            <a:r>
              <a:rPr lang="es-419" sz="1200">
                <a:latin typeface="Times New Roman"/>
                <a:ea typeface="+mn-lt"/>
                <a:cs typeface="Times New Roman"/>
              </a:rPr>
              <a:t>111</a:t>
            </a:r>
            <a:r>
              <a:rPr lang="es-419" sz="1200">
                <a:latin typeface="Times New Roman"/>
                <a:ea typeface="游ゴシック"/>
                <a:cs typeface="Times New Roman"/>
              </a:rPr>
              <a:t>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37571" name="コンテンツ プレースホルダー 4"/>
          <p:cNvSpPr txBox="1">
            <a:spLocks/>
          </p:cNvSpPr>
          <p:nvPr/>
        </p:nvSpPr>
        <p:spPr bwMode="auto">
          <a:xfrm>
            <a:off x="628650" y="941388"/>
            <a:ext cx="8023225" cy="5303837"/>
          </a:xfrm>
          <a:prstGeom prst="rect">
            <a:avLst/>
          </a:prstGeom>
          <a:noFill/>
          <a:ln w="9525">
            <a:solidFill>
              <a:schemeClr val="tx1"/>
            </a:solidFill>
            <a:miter lim="800000"/>
            <a:headEnd/>
            <a:tailEnd/>
          </a:ln>
        </p:spPr>
        <p:txBody>
          <a:bodyPr rtlCol="0"/>
          <a:lstStyle/>
          <a:p>
            <a:pPr marL="228600" indent="-228600" rtl="0">
              <a:buFont typeface="Arial" charset="0"/>
              <a:buNone/>
            </a:pPr>
            <a:r>
              <a:rPr lang="es-419" sz="1400" dirty="0">
                <a:latin typeface="Times" pitchFamily="18" charset="0"/>
                <a:ea typeface="Calibri" pitchFamily="34" charset="0"/>
                <a:cs typeface="Times" pitchFamily="18" charset="0"/>
              </a:rPr>
              <a:t>Parte 1 Reglas generales </a:t>
            </a:r>
            <a:endParaRPr lang="en-US" altLang="ja-JP" sz="1400" dirty="0">
              <a:latin typeface="Times" pitchFamily="18" charset="0"/>
              <a:ea typeface="游ゴシック" pitchFamily="50" charset="-128"/>
              <a:cs typeface="Times" pitchFamily="18" charset="0"/>
            </a:endParaRPr>
          </a:p>
          <a:p>
            <a:pPr marL="228600" indent="-228600" rtl="0">
              <a:buFont typeface="Arial" charset="0"/>
              <a:buNone/>
            </a:pPr>
            <a:r>
              <a:rPr lang="es-419" sz="1400" dirty="0">
                <a:latin typeface="Times" pitchFamily="18" charset="0"/>
                <a:ea typeface="Calibri" pitchFamily="34" charset="0"/>
                <a:cs typeface="Times" pitchFamily="18" charset="0"/>
              </a:rPr>
              <a:t>Capítulo 7 Licencias, etc. </a:t>
            </a:r>
            <a:endParaRPr lang="ja-JP" altLang="ja-JP" sz="1400" dirty="0">
              <a:latin typeface="Times" pitchFamily="18" charset="0"/>
              <a:ea typeface="游ゴシック" pitchFamily="50" charset="-128"/>
              <a:cs typeface="Times" pitchFamily="18" charset="0"/>
            </a:endParaRPr>
          </a:p>
          <a:p>
            <a:pPr marL="228600" indent="-228600" rtl="0">
              <a:buFont typeface="Arial" charset="0"/>
              <a:buNone/>
            </a:pPr>
            <a:r>
              <a:rPr lang="es-419" sz="1400" dirty="0">
                <a:latin typeface="Times" pitchFamily="18" charset="0"/>
                <a:ea typeface="Calibri" pitchFamily="34" charset="0"/>
                <a:cs typeface="Times" pitchFamily="18" charset="0"/>
              </a:rPr>
              <a:t>Sección 3 Formación técnica </a:t>
            </a:r>
            <a:endParaRPr lang="ja-JP" altLang="ja-JP" sz="1400" dirty="0">
              <a:latin typeface="Times" pitchFamily="18" charset="0"/>
              <a:ea typeface="游ゴシック" pitchFamily="50" charset="-128"/>
              <a:cs typeface="Times" pitchFamily="18" charset="0"/>
            </a:endParaRPr>
          </a:p>
          <a:p>
            <a:pPr marL="228600" indent="-228600" rtl="0">
              <a:buFont typeface="Arial" charset="0"/>
              <a:buNone/>
            </a:pPr>
            <a:r>
              <a:rPr lang="es-419" sz="1400" dirty="0">
                <a:latin typeface="Times" pitchFamily="18" charset="0"/>
                <a:ea typeface="Calibri" pitchFamily="34" charset="0"/>
                <a:cs typeface="Times" pitchFamily="18" charset="0"/>
              </a:rPr>
              <a:t>Artículo 82 &lt;Reexpedición del Certificado de Formación Técnica, etc.&gt; </a:t>
            </a:r>
            <a:endParaRPr lang="ja-JP" altLang="ja-JP" sz="1400" dirty="0">
              <a:latin typeface="Times" pitchFamily="18" charset="0"/>
              <a:ea typeface="游ゴシック" pitchFamily="50" charset="-128"/>
              <a:cs typeface="Times" pitchFamily="18" charset="0"/>
            </a:endParaRPr>
          </a:p>
          <a:p>
            <a:pPr marL="228600" indent="-228600" rtl="0">
              <a:buFont typeface="Arial" charset="0"/>
              <a:buNone/>
            </a:pPr>
            <a:r>
              <a:rPr lang="es-419" sz="1400" dirty="0">
                <a:latin typeface="Times" pitchFamily="18" charset="0"/>
                <a:ea typeface="Calibri" pitchFamily="34" charset="0"/>
                <a:cs typeface="Times" pitchFamily="18" charset="0"/>
              </a:rPr>
              <a:t>  </a:t>
            </a:r>
            <a:endParaRPr lang="ja-JP" altLang="ja-JP" sz="1400" dirty="0">
              <a:latin typeface="Times" pitchFamily="18" charset="0"/>
              <a:ea typeface="游ゴシック" pitchFamily="50" charset="-128"/>
              <a:cs typeface="Times" pitchFamily="18" charset="0"/>
            </a:endParaRPr>
          </a:p>
          <a:p>
            <a:pPr marL="228600" indent="-52388" rtl="0">
              <a:buFont typeface="Arial" charset="0"/>
              <a:buNone/>
            </a:pPr>
            <a:r>
              <a:rPr lang="es-419" sz="1400" dirty="0">
                <a:latin typeface="Times" pitchFamily="18" charset="0"/>
                <a:ea typeface="Calibri" pitchFamily="34" charset="0"/>
                <a:cs typeface="Times" pitchFamily="18" charset="0"/>
              </a:rPr>
              <a:t> Cuando una persona que haya recibido un Certificado de Formación Técnica y que esté ejerciendo o pretenda ejercer el trabajo relacionado con dicha formación técnica deberá, cuando haya perdido o dañado el certificado, presentar una Solicitud de Reexpedición de Certificado de Formación Técnica (formulario 18) al instituto de formación registrado que haya expedido el Certificado de Formación Técnica, excepto en el caso prescrito en el párrafo (3), y obtener la reexpedición del Certificado de Formación Técnica. </a:t>
            </a:r>
            <a:endParaRPr lang="ja-JP" altLang="ja-JP" sz="1400" dirty="0">
              <a:latin typeface="Times" pitchFamily="18" charset="0"/>
              <a:ea typeface="游ゴシック" pitchFamily="50" charset="-128"/>
              <a:cs typeface="Times" pitchFamily="18" charset="0"/>
            </a:endParaRPr>
          </a:p>
          <a:p>
            <a:pPr marL="228600" indent="-228600" rtl="0">
              <a:buFont typeface="Arial" charset="0"/>
              <a:buNone/>
            </a:pPr>
            <a:r>
              <a:rPr lang="es-419" sz="1400" dirty="0">
                <a:latin typeface="Times" pitchFamily="18" charset="0"/>
                <a:ea typeface="Calibri" pitchFamily="34" charset="0"/>
                <a:cs typeface="Times" pitchFamily="18" charset="0"/>
              </a:rPr>
              <a:t>2 Cuando una persona como la prescrita en el párrafo anterior haya cambiado su nombre, deberá presentar una Solicitud de Sustitución de Certificado de Formación Técnica (formulario 18) al instituto de formación registrado que haya emitido el Certificado de Formación Técnica para que se sustituya el Certificado de Formación Técnica, excepto en el caso prescrito en el párrafo (3). </a:t>
            </a:r>
            <a:endParaRPr lang="en-US" altLang="ja-JP" sz="1400" dirty="0">
              <a:latin typeface="Times" pitchFamily="18" charset="0"/>
              <a:ea typeface="Calibri" pitchFamily="34" charset="0"/>
              <a:cs typeface="Times" pitchFamily="18" charset="0"/>
            </a:endParaRPr>
          </a:p>
          <a:p>
            <a:pPr marL="228600" indent="-228600" rtl="0">
              <a:buFont typeface="Arial" charset="0"/>
              <a:buNone/>
            </a:pPr>
            <a:r>
              <a:rPr lang="es-419" sz="1400" dirty="0">
                <a:latin typeface="Times" pitchFamily="18" charset="0"/>
                <a:ea typeface="Calibri" pitchFamily="34" charset="0"/>
                <a:cs typeface="Times" pitchFamily="18" charset="0"/>
              </a:rPr>
              <a:t>3 El resto fue omitido. </a:t>
            </a:r>
            <a:endParaRPr lang="en-US" altLang="ja-JP" sz="1400" dirty="0">
              <a:latin typeface="Times" pitchFamily="18" charset="0"/>
              <a:ea typeface="Calibri" pitchFamily="34" charset="0"/>
              <a:cs typeface="Times" pitchFamily="18" charset="0"/>
            </a:endParaRPr>
          </a:p>
          <a:p>
            <a:pPr marL="228600" indent="-228600" rtl="0">
              <a:buFont typeface="Arial" charset="0"/>
              <a:buNone/>
            </a:pPr>
            <a:r>
              <a:rPr lang="es-419" sz="1400" dirty="0">
                <a:latin typeface="Times" pitchFamily="18" charset="0"/>
                <a:cs typeface="Calibri" pitchFamily="34" charset="0"/>
              </a:rPr>
              <a:t>  </a:t>
            </a:r>
            <a:endParaRPr lang="en-US" altLang="ja-JP" sz="1400" dirty="0">
              <a:latin typeface="Times" pitchFamily="18" charset="0"/>
              <a:cs typeface="Times" pitchFamily="18" charset="0"/>
            </a:endParaRPr>
          </a:p>
          <a:p>
            <a:pPr marL="228600" indent="-228600" rtl="0">
              <a:buFont typeface="Arial" charset="0"/>
              <a:buNone/>
            </a:pPr>
            <a:r>
              <a:rPr lang="es-419" sz="1400" dirty="0">
                <a:latin typeface="Times" pitchFamily="18" charset="0"/>
                <a:cs typeface="Calibri" pitchFamily="34" charset="0"/>
              </a:rPr>
              <a:t>Parte 2 Normas de seguridad </a:t>
            </a:r>
            <a:endParaRPr lang="ja-JP" altLang="en-US" sz="1400" dirty="0">
              <a:latin typeface="Times" pitchFamily="18" charset="0"/>
              <a:ea typeface="游ゴシック" pitchFamily="50" charset="-128"/>
            </a:endParaRPr>
          </a:p>
          <a:p>
            <a:pPr marL="228600" indent="-228600" rtl="0">
              <a:buFont typeface="Arial" charset="0"/>
              <a:buNone/>
            </a:pPr>
            <a:r>
              <a:rPr lang="es-419" sz="1400" dirty="0">
                <a:latin typeface="Times" pitchFamily="18" charset="0"/>
                <a:cs typeface="Calibri" pitchFamily="34" charset="0"/>
              </a:rPr>
              <a:t>Capítulo 2 Máquinas de construcción, etc. </a:t>
            </a:r>
            <a:endParaRPr lang="ja-JP" altLang="ja-JP" sz="1400" dirty="0">
              <a:latin typeface="Times" pitchFamily="18" charset="0"/>
              <a:ea typeface="游ゴシック" pitchFamily="50" charset="-128"/>
            </a:endParaRPr>
          </a:p>
          <a:p>
            <a:pPr marL="228600" indent="-228600" rtl="0">
              <a:buFont typeface="Arial" charset="0"/>
              <a:buNone/>
            </a:pPr>
            <a:r>
              <a:rPr lang="es-419" sz="1400" dirty="0">
                <a:latin typeface="Times" pitchFamily="18" charset="0"/>
                <a:cs typeface="Calibri" pitchFamily="34" charset="0"/>
              </a:rPr>
              <a:t>Sección 1 Máquinas de construcción tipo vehicular </a:t>
            </a:r>
            <a:endParaRPr lang="ja-JP" altLang="ja-JP" sz="1400" dirty="0">
              <a:latin typeface="Times" pitchFamily="18" charset="0"/>
              <a:ea typeface="游ゴシック" pitchFamily="50" charset="-128"/>
            </a:endParaRPr>
          </a:p>
          <a:p>
            <a:pPr marL="228600" indent="-228600" rtl="0">
              <a:buFont typeface="Arial" charset="0"/>
              <a:buNone/>
            </a:pPr>
            <a:r>
              <a:rPr lang="es-419" sz="1400" dirty="0">
                <a:latin typeface="Times" pitchFamily="18" charset="0"/>
                <a:cs typeface="Calibri" pitchFamily="34" charset="0"/>
              </a:rPr>
              <a:t>Subsección 1-2 Estructura </a:t>
            </a:r>
            <a:endParaRPr lang="ja-JP" altLang="ja-JP" sz="1400" dirty="0">
              <a:latin typeface="Times" pitchFamily="18" charset="0"/>
              <a:ea typeface="游ゴシック" pitchFamily="50" charset="-128"/>
            </a:endParaRPr>
          </a:p>
          <a:p>
            <a:pPr marL="228600" indent="-228600" rtl="0">
              <a:buFont typeface="Arial" charset="0"/>
              <a:buNone/>
            </a:pPr>
            <a:r>
              <a:rPr lang="es-419" sz="1400" dirty="0">
                <a:latin typeface="Times" pitchFamily="18" charset="0"/>
                <a:cs typeface="Calibri" pitchFamily="34" charset="0"/>
              </a:rPr>
              <a:t>Artículo 152 &lt;Instalación de faros&gt; </a:t>
            </a:r>
            <a:endParaRPr lang="ja-JP" altLang="ja-JP" sz="1400" dirty="0">
              <a:latin typeface="Times" pitchFamily="18" charset="0"/>
              <a:ea typeface="游ゴシック" pitchFamily="50" charset="-128"/>
            </a:endParaRPr>
          </a:p>
          <a:p>
            <a:pPr marL="228600" indent="-228600" rtl="0">
              <a:buFont typeface="Arial" charset="0"/>
              <a:buNone/>
            </a:pPr>
            <a:r>
              <a:rPr lang="es-419" sz="1400" dirty="0">
                <a:latin typeface="Times" pitchFamily="18" charset="0"/>
                <a:cs typeface="Calibri" pitchFamily="34" charset="0"/>
              </a:rPr>
              <a:t>Los empleadores deben instalar faros en las máquinas de construcción tipo vehicular. Sin embargo, esto no aplica a las máquinas de construcción tipo vehicular utilizadas en un lugar donde se mantenga la iluminación necesaria para un funcionamiento seguro. </a:t>
            </a:r>
            <a:endParaRPr lang="ja-JP" altLang="ja-JP" sz="1400" dirty="0">
              <a:latin typeface="Times" pitchFamily="18" charset="0"/>
              <a:ea typeface="游ゴシック"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Máquina base para demolición (1) Dispositivo de trabajo</a:t>
            </a:r>
            <a:endParaRPr lang="en-US" altLang="ja-JP">
              <a:latin typeface="Times New Roman" pitchFamily="18" charset="0"/>
              <a:ea typeface="Calibri Light" pitchFamily="34" charset="0"/>
              <a:cs typeface="Times New Roman" pitchFamily="18" charset="0"/>
            </a:endParaRPr>
          </a:p>
        </p:txBody>
      </p:sp>
      <p:sp>
        <p:nvSpPr>
          <p:cNvPr id="45058"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313146" y="6453188"/>
            <a:ext cx="368321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6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9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45060" name="図 6"/>
          <p:cNvPicPr>
            <a:picLocks noChangeAspect="1"/>
          </p:cNvPicPr>
          <p:nvPr/>
        </p:nvPicPr>
        <p:blipFill>
          <a:blip r:embed="rId3"/>
          <a:srcRect/>
          <a:stretch>
            <a:fillRect/>
          </a:stretch>
        </p:blipFill>
        <p:spPr bwMode="auto">
          <a:xfrm>
            <a:off x="1304925" y="1304925"/>
            <a:ext cx="6534150" cy="4248150"/>
          </a:xfrm>
          <a:prstGeom prst="rect">
            <a:avLst/>
          </a:prstGeom>
          <a:noFill/>
          <a:ln w="9525">
            <a:noFill/>
            <a:miter lim="800000"/>
            <a:headEnd/>
            <a:tailEnd/>
          </a:ln>
        </p:spPr>
      </p:pic>
      <p:sp>
        <p:nvSpPr>
          <p:cNvPr id="45061" name="TextBox 1"/>
          <p:cNvSpPr txBox="1">
            <a:spLocks noChangeArrowheads="1"/>
          </p:cNvSpPr>
          <p:nvPr/>
        </p:nvSpPr>
        <p:spPr bwMode="auto">
          <a:xfrm>
            <a:off x="2908300" y="3792538"/>
            <a:ext cx="1423988" cy="323850"/>
          </a:xfrm>
          <a:prstGeom prst="rect">
            <a:avLst/>
          </a:prstGeom>
          <a:solidFill>
            <a:schemeClr val="bg1"/>
          </a:solidFill>
          <a:ln w="9525">
            <a:noFill/>
            <a:miter lim="800000"/>
            <a:headEnd/>
            <a:tailEnd/>
          </a:ln>
        </p:spPr>
        <p:txBody>
          <a:bodyPr rtlCol="0">
            <a:spAutoFit/>
          </a:bodyPr>
          <a:lstStyle/>
          <a:p>
            <a:pPr rtl="0"/>
            <a:r>
              <a:rPr lang="es-419" sz="1500">
                <a:latin typeface="Times New Roman" pitchFamily="18" charset="0"/>
                <a:cs typeface="Times New Roman" pitchFamily="18" charset="0"/>
              </a:rPr>
              <a:t>Dispositivo de trabajo</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(2)</a:t>
            </a: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163</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a:t>
            </a:r>
            <a:r>
              <a:rPr lang="es-419" sz="1200">
                <a:latin typeface="Times New Roman"/>
                <a:ea typeface="+mn-lt"/>
                <a:cs typeface="Times New Roman"/>
              </a:rPr>
              <a:t>111</a:t>
            </a:r>
            <a:r>
              <a:rPr lang="es-419" sz="1200">
                <a:latin typeface="Times New Roman"/>
                <a:ea typeface="游ゴシック"/>
                <a:cs typeface="Times New Roman"/>
              </a:rPr>
              <a:t>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6" name="コンテンツ プレースホルダー 4"/>
          <p:cNvSpPr txBox="1">
            <a:spLocks/>
          </p:cNvSpPr>
          <p:nvPr/>
        </p:nvSpPr>
        <p:spPr>
          <a:xfrm>
            <a:off x="628650" y="908050"/>
            <a:ext cx="8023225" cy="5378450"/>
          </a:xfrm>
          <a:prstGeom prst="rect">
            <a:avLst/>
          </a:prstGeom>
          <a:ln>
            <a:solidFill>
              <a:schemeClr val="tx1"/>
            </a:solid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auto">
              <a:lnSpc>
                <a:spcPct val="100000"/>
              </a:lnSpc>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Artículo 153 &lt;Protector de cabeza&gt; </a:t>
            </a:r>
            <a:endParaRPr lang="en-US" altLang="ja-JP" sz="1300" dirty="0">
              <a:latin typeface="Times New Roman" panose="02020603050405020304" pitchFamily="18" charset="0"/>
              <a:cs typeface="Times New Roman" panose="02020603050405020304" pitchFamily="18" charset="0"/>
            </a:endParaRPr>
          </a:p>
          <a:p>
            <a:pPr marL="0" indent="0" rtl="0" fontAlgn="auto">
              <a:lnSpc>
                <a:spcPct val="100000"/>
              </a:lnSpc>
              <a:spcBef>
                <a:spcPts val="0"/>
              </a:spcBef>
              <a:spcAft>
                <a:spcPts val="0"/>
              </a:spcAft>
              <a:buFont typeface="Arial" panose="020B0604020202020204" pitchFamily="34" charset="0"/>
              <a:buNone/>
              <a:defRPr/>
            </a:pPr>
            <a:r>
              <a:rPr lang="es-419" sz="1300" spc="-10" dirty="0">
                <a:latin typeface="Times New Roman" panose="02020603050405020304" pitchFamily="18" charset="0"/>
                <a:ea typeface="+mn-lt"/>
                <a:cs typeface="Times New Roman" panose="02020603050405020304" pitchFamily="18" charset="0"/>
              </a:rPr>
              <a:t>Cuando los trabajadores operan máquinas de construcción tipo vehicular (solo excavadoras, tractores excavadores, apiladoras, excavadoras eléctricas, excavadoras de arrastre y máquinas de demolición) en donde hay riesgos de que caigan rocas*1, u objetos similares en los trabajadores, se debe de equipar un protector sólido para la cabeza*2 en las máquinas de construcción tipo vehicular. </a:t>
            </a:r>
            <a:endParaRPr lang="ja-JP" sz="1300" dirty="0">
              <a:latin typeface="Times New Roman" panose="02020603050405020304" pitchFamily="18" charset="0"/>
              <a:cs typeface="Times New Roman" panose="02020603050405020304" pitchFamily="18" charset="0"/>
            </a:endParaRPr>
          </a:p>
          <a:p>
            <a:pPr marL="810895" indent="-267970" rtl="0" fontAlgn="auto">
              <a:lnSpc>
                <a:spcPct val="100000"/>
              </a:lnSpc>
              <a:spcBef>
                <a:spcPts val="0"/>
              </a:spcBef>
              <a:spcAft>
                <a:spcPts val="0"/>
              </a:spcAft>
              <a:buFont typeface="Arial" panose="020B0604020202020204" pitchFamily="34" charset="0"/>
              <a:buNone/>
              <a:defRPr/>
            </a:pPr>
            <a:r>
              <a:rPr lang="es-419" sz="1300" dirty="0">
                <a:solidFill>
                  <a:schemeClr val="accent1"/>
                </a:solidFill>
                <a:latin typeface="Times New Roman" panose="02020603050405020304" pitchFamily="18" charset="0"/>
                <a:ea typeface="+mn-lt"/>
                <a:cs typeface="Times New Roman" panose="02020603050405020304" pitchFamily="18" charset="0"/>
              </a:rPr>
              <a:t>Nota 1) La frase “donde hay riesgos de que caigan rocas” significa trabajos de excavación ligeros,  </a:t>
            </a:r>
            <a:endParaRPr lang="en-US" altLang="ja-JP" sz="1300" dirty="0">
              <a:solidFill>
                <a:schemeClr val="accent1"/>
              </a:solidFill>
              <a:latin typeface="Times New Roman" panose="02020603050405020304" pitchFamily="18" charset="0"/>
              <a:ea typeface="Meiryo UI"/>
              <a:cs typeface="Times New Roman" panose="02020603050405020304" pitchFamily="18" charset="0"/>
            </a:endParaRPr>
          </a:p>
          <a:p>
            <a:pPr marL="810895" indent="-267970" rtl="0" fontAlgn="auto">
              <a:lnSpc>
                <a:spcPct val="100000"/>
              </a:lnSpc>
              <a:spcBef>
                <a:spcPts val="0"/>
              </a:spcBef>
              <a:spcAft>
                <a:spcPts val="0"/>
              </a:spcAft>
              <a:buFont typeface="Arial" panose="020B0604020202020204" pitchFamily="34" charset="0"/>
              <a:buNone/>
              <a:defRPr/>
            </a:pPr>
            <a:r>
              <a:rPr lang="es-419" sz="1300" dirty="0">
                <a:solidFill>
                  <a:schemeClr val="accent1"/>
                </a:solidFill>
                <a:latin typeface="Times New Roman" panose="02020603050405020304" pitchFamily="18" charset="0"/>
                <a:ea typeface="+mn-lt"/>
                <a:cs typeface="Times New Roman" panose="02020603050405020304" pitchFamily="18" charset="0"/>
              </a:rPr>
              <a:t>                trabajos de excavación de canteras y construcción de carreteras con máquinas,     </a:t>
            </a:r>
          </a:p>
          <a:p>
            <a:pPr marL="810895" indent="-267970" rtl="0" fontAlgn="auto">
              <a:lnSpc>
                <a:spcPct val="100000"/>
              </a:lnSpc>
              <a:spcBef>
                <a:spcPts val="0"/>
              </a:spcBef>
              <a:spcAft>
                <a:spcPts val="0"/>
              </a:spcAft>
              <a:buFont typeface="Arial" panose="020B0604020202020204" pitchFamily="34" charset="0"/>
              <a:buNone/>
              <a:defRPr/>
            </a:pPr>
            <a:r>
              <a:rPr lang="es-419" sz="1300" dirty="0">
                <a:solidFill>
                  <a:schemeClr val="accent1"/>
                </a:solidFill>
                <a:latin typeface="Times New Roman" panose="02020603050405020304" pitchFamily="18" charset="0"/>
                <a:ea typeface="+mn-lt"/>
                <a:cs typeface="Times New Roman" panose="02020603050405020304" pitchFamily="18" charset="0"/>
              </a:rPr>
              <a:t>                y los lugares donde el funcionamiento de máquinas puede causar la caída de rocas. </a:t>
            </a:r>
            <a:endParaRPr lang="en-US" altLang="ja-JP" sz="1300" dirty="0">
              <a:solidFill>
                <a:schemeClr val="accent1"/>
              </a:solidFill>
              <a:latin typeface="Times New Roman" panose="02020603050405020304" pitchFamily="18" charset="0"/>
              <a:ea typeface="Meiryo UI"/>
              <a:cs typeface="Times New Roman" panose="02020603050405020304" pitchFamily="18" charset="0"/>
            </a:endParaRPr>
          </a:p>
          <a:p>
            <a:pPr marL="1160463" indent="-620713" rtl="0" fontAlgn="auto">
              <a:lnSpc>
                <a:spcPct val="100000"/>
              </a:lnSpc>
              <a:spcBef>
                <a:spcPts val="0"/>
              </a:spcBef>
              <a:spcAft>
                <a:spcPts val="0"/>
              </a:spcAft>
              <a:buFont typeface="Arial" panose="020B0604020202020204" pitchFamily="34" charset="0"/>
              <a:buNone/>
              <a:defRPr/>
            </a:pPr>
            <a:r>
              <a:rPr lang="es-419" sz="1300" dirty="0">
                <a:solidFill>
                  <a:schemeClr val="accent1"/>
                </a:solidFill>
                <a:latin typeface="Times New Roman" panose="02020603050405020304" pitchFamily="18" charset="0"/>
                <a:ea typeface="+mn-lt"/>
                <a:cs typeface="Times New Roman" panose="02020603050405020304" pitchFamily="18" charset="0"/>
              </a:rPr>
              <a:t>Nota 2) En cuanto al protector de cabeza, las normas estructurales se indican en la notificación núm. 559 del 26 de septiembre de 1975. </a:t>
            </a:r>
            <a:endParaRPr lang="ja-JP" altLang="en-US" sz="1300" dirty="0">
              <a:solidFill>
                <a:schemeClr val="accent1"/>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Subsección 2 Prevención de peligros relacionados con el uso de máquinas de construcción tipo vehicular. </a:t>
            </a: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Artículo 154 &lt;Reconocimiento y registro&gt; </a:t>
            </a:r>
            <a:endParaRPr lang="ja-JP" sz="1300" dirty="0">
              <a:latin typeface="Times New Roman" panose="02020603050405020304" pitchFamily="18" charset="0"/>
              <a:cs typeface="Times New Roman" panose="02020603050405020304" pitchFamily="18" charset="0"/>
            </a:endParaRPr>
          </a:p>
          <a:p>
            <a:pPr marL="0" indent="0" rtl="0" fontAlgn="auto">
              <a:lnSpc>
                <a:spcPct val="100000"/>
              </a:lnSpc>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Los empleadores deben investigar la topografía, condición geológica, etc., de los lugares relacionados con la operación y registrar el resultado con anticipación al iniciar la operación utilizando una máquina de construcción tipo vehicular para evitar peligros a los trabajadores debido a la caída de sus máquinas o el suelo demolido, etc. </a:t>
            </a:r>
            <a:endParaRPr lang="ja-JP" sz="1300" dirty="0">
              <a:latin typeface="Times New Roman" panose="02020603050405020304" pitchFamily="18" charset="0"/>
              <a:cs typeface="Times New Roman" panose="02020603050405020304" pitchFamily="18" charset="0"/>
            </a:endParaRPr>
          </a:p>
          <a:p>
            <a:pPr marL="0" indent="0" rtl="0" fontAlgn="auto">
              <a:lnSpc>
                <a:spcPct val="100000"/>
              </a:lnSpc>
              <a:spcBef>
                <a:spcPts val="0"/>
              </a:spcBef>
              <a:spcAft>
                <a:spcPts val="0"/>
              </a:spcAft>
              <a:buFont typeface="Arial" panose="020B0604020202020204" pitchFamily="34" charset="0"/>
              <a:buNone/>
              <a:defRPr/>
            </a:pPr>
            <a:endParaRPr lang="en-US" altLang="ja-JP" sz="1300" dirty="0">
              <a:latin typeface="Times New Roman" panose="02020603050405020304" pitchFamily="18" charset="0"/>
              <a:ea typeface="Meiryo UI" panose="020B0604030504040204" pitchFamily="50" charset="-128"/>
              <a:cs typeface="Times New Roman" panose="02020603050405020304" pitchFamily="18" charset="0"/>
            </a:endParaRPr>
          </a:p>
          <a:p>
            <a:pPr rtl="0" fontAlgn="auto">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Artículo 155 &lt;Planes de trabajo&gt; </a:t>
            </a:r>
            <a:endParaRPr lang="ja-JP" sz="1300" dirty="0">
              <a:latin typeface="Times New Roman" panose="02020603050405020304" pitchFamily="18" charset="0"/>
              <a:cs typeface="Times New Roman" panose="02020603050405020304" pitchFamily="18" charset="0"/>
            </a:endParaRPr>
          </a:p>
          <a:p>
            <a:pPr indent="-52388" rtl="0" fontAlgn="auto">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 Cuando los operadores realicen trabajos con máquinas de construcción tipo vehicular, deberán establecer por adelantado un plan de trabajo que se adapte a la información obtenida a través de la investigación en virtud de lo dispuesto en el Artículo anterior, y deberá realizar los trabajos de acuerdo con dicho plan de trabajo. </a:t>
            </a:r>
            <a:endParaRPr lang="ja-JP" sz="1300" dirty="0">
              <a:latin typeface="Times New Roman" panose="02020603050405020304" pitchFamily="18" charset="0"/>
              <a:cs typeface="Times New Roman" panose="02020603050405020304" pitchFamily="18" charset="0"/>
            </a:endParaRPr>
          </a:p>
          <a:p>
            <a:pPr rtl="0" fontAlgn="auto">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2 Los planes operativos mencionados en el párrafo anterior deben indicar los siguientes elementos. </a:t>
            </a:r>
            <a:endParaRPr lang="ja-JP" sz="1300" dirty="0">
              <a:latin typeface="Times New Roman" panose="02020603050405020304" pitchFamily="18" charset="0"/>
              <a:cs typeface="Times New Roman" panose="02020603050405020304" pitchFamily="18" charset="0"/>
            </a:endParaRPr>
          </a:p>
          <a:p>
            <a:pPr rtl="0" fontAlgn="auto">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   1 Tipos y capacidades de las máquinas de construcción tipo vehicular </a:t>
            </a:r>
            <a:endParaRPr lang="ja-JP" sz="1300" dirty="0">
              <a:latin typeface="Times New Roman" panose="02020603050405020304" pitchFamily="18" charset="0"/>
              <a:cs typeface="Times New Roman" panose="02020603050405020304" pitchFamily="18" charset="0"/>
            </a:endParaRPr>
          </a:p>
          <a:p>
            <a:pPr rtl="0" fontAlgn="auto">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   2 Ruta de operación de las máquinas de construcción tipo vehicular </a:t>
            </a:r>
            <a:endParaRPr lang="ja-JP" sz="1300" dirty="0">
              <a:latin typeface="Times New Roman" panose="02020603050405020304" pitchFamily="18" charset="0"/>
              <a:cs typeface="Times New Roman" panose="02020603050405020304" pitchFamily="18" charset="0"/>
            </a:endParaRPr>
          </a:p>
          <a:p>
            <a:pPr rtl="0" fontAlgn="auto">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   3 Métodos de operación de las máquinas de construcción tipo vehicular </a:t>
            </a:r>
            <a:endParaRPr lang="ja-JP" sz="1300" dirty="0">
              <a:latin typeface="Times New Roman" panose="02020603050405020304" pitchFamily="18" charset="0"/>
              <a:cs typeface="Times New Roman" panose="02020603050405020304" pitchFamily="18" charset="0"/>
            </a:endParaRPr>
          </a:p>
          <a:p>
            <a:pPr marL="93663" indent="-93663" rtl="0" fontAlgn="auto">
              <a:lnSpc>
                <a:spcPct val="100000"/>
              </a:lnSpc>
              <a:spcBef>
                <a:spcPts val="0"/>
              </a:spcBef>
              <a:spcAft>
                <a:spcPts val="0"/>
              </a:spcAft>
              <a:buFont typeface="Arial" panose="020B0604020202020204" pitchFamily="34" charset="0"/>
              <a:buNone/>
              <a:defRPr/>
            </a:pPr>
            <a:r>
              <a:rPr lang="es-419" sz="1300" dirty="0">
                <a:latin typeface="Times New Roman" panose="02020603050405020304" pitchFamily="18" charset="0"/>
                <a:ea typeface="+mn-lt"/>
                <a:cs typeface="Times New Roman" panose="02020603050405020304" pitchFamily="18" charset="0"/>
              </a:rPr>
              <a:t>3 Los empleadores deben publicar al trabajador relevante sobre los puntos 2 y 3 del párrafo anterior cuando hayan establecido el plan de operación. </a:t>
            </a:r>
            <a:endParaRPr lang="en-US" sz="13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(3)</a:t>
            </a: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163</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112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41667"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200" dirty="0">
                <a:latin typeface="Times New Roman" pitchFamily="18" charset="0"/>
                <a:cs typeface="Calibri" pitchFamily="34" charset="0"/>
              </a:rPr>
              <a:t>Artículo 156 &lt;Límite de velocidad&gt; </a:t>
            </a:r>
            <a:endParaRPr lang="ja-JP" altLang="ja-JP" sz="1200" dirty="0">
              <a:latin typeface="Times New Roman" pitchFamily="18" charset="0"/>
              <a:ea typeface="游ゴシック" pitchFamily="50" charset="-128"/>
              <a:cs typeface="Times New Roman" pitchFamily="18" charset="0"/>
            </a:endParaRPr>
          </a:p>
          <a:p>
            <a:pPr rtl="0">
              <a:buFont typeface="Arial" charset="0"/>
              <a:buNone/>
            </a:pPr>
            <a:r>
              <a:rPr lang="es-419" sz="1200" dirty="0">
                <a:latin typeface="Times New Roman" pitchFamily="18" charset="0"/>
                <a:cs typeface="Calibri" pitchFamily="34" charset="0"/>
              </a:rPr>
              <a:t>Cuando los empleadores operen usando una máquina de construcción tipo vehicular (excepto aquellas cuya</a:t>
            </a:r>
            <a:endParaRPr lang="ja-JP" altLang="en-US"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velocidad máxima es inferior a 10 km/h), deberán determinar de antemano el límite de velocidad apropiado especificado para ella </a:t>
            </a:r>
            <a:endParaRPr lang="ja-JP" altLang="en-US"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de acuerdo con la topografía, condición geológica, etc.*, de los lugares relacionados con la operación.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2 El conductor de la máquina de construcción tipo vehicular establecido en el párrafo anterior no debe conducirla por encima del límite de velocidad establecido en el mismo párrafo. </a:t>
            </a:r>
            <a:endParaRPr lang="ja-JP" altLang="ja-JP" sz="1200" dirty="0">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Nota: "etc." en "topografía, condición geológica, etc." incluye casos en los que se instalan otras maquinarias y equipos. </a:t>
            </a:r>
            <a:endParaRPr lang="ja-JP" altLang="ja-JP" sz="1200" dirty="0">
              <a:solidFill>
                <a:schemeClr val="accent1"/>
              </a:solidFill>
              <a:latin typeface="Times New Roman" pitchFamily="18" charset="0"/>
              <a:ea typeface="Meiryo UI" pitchFamily="50" charset="-128"/>
            </a:endParaRPr>
          </a:p>
          <a:p>
            <a:pPr rtl="0">
              <a:buFont typeface="Arial" charset="0"/>
              <a:buNone/>
            </a:pPr>
            <a:endParaRPr lang="en-US" altLang="ja-JP" sz="1200" dirty="0">
              <a:latin typeface="Times New Roman" pitchFamily="18" charset="0"/>
              <a:cs typeface="Calibri" pitchFamily="34" charset="0"/>
            </a:endParaRPr>
          </a:p>
          <a:p>
            <a:pPr rtl="0">
              <a:buFont typeface="Arial" charset="0"/>
              <a:buNone/>
            </a:pPr>
            <a:r>
              <a:rPr lang="es-419" sz="1200" dirty="0">
                <a:latin typeface="Times New Roman" pitchFamily="18" charset="0"/>
                <a:cs typeface="Calibri" pitchFamily="34" charset="0"/>
              </a:rPr>
              <a:t>Artículo 157 &lt;Prevención de caídas, etc.&gt; </a:t>
            </a:r>
          </a:p>
          <a:p>
            <a:pPr rtl="0">
              <a:buFont typeface="Arial" charset="0"/>
              <a:buNone/>
            </a:pPr>
            <a:r>
              <a:rPr lang="es-419" sz="1200" dirty="0">
                <a:latin typeface="Times New Roman" pitchFamily="18" charset="0"/>
                <a:cs typeface="Calibri" pitchFamily="34" charset="0"/>
              </a:rPr>
              <a:t>Cuando los empleadores operan máquinas de construcción de tipo vehicular, deberán tomar las medidas necesarias, como evitar el hundimiento de los arcenes, evitar el hundimiento irregular del suelo y mantener la anchura necesaria, etc.*1, de la ruta de operación de la máquina de construcción tipo vehicular, con el fin de evitar peligros para los trabajadores debido al vuelvo o caída de la maquinaria de construcción tipo vehicular. </a:t>
            </a:r>
            <a:endParaRPr lang="ja-JP" altLang="en-US"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2 Cuando los empleadores operan usando una máquina de construcción tipo vehicular en arcenes, pendientes, etc., si existe un riesgo de peligro para los trabajadores debido al vuelco o la caída de dicha máquina de construcción tipo vehicular, el empleador deberá asignar un guía*2 y hacer que este guíe la máquina de construcción tipo vehicular.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3 Los conductores de máquinas de construcción tipo vehicular establecidos en el párrafo anterior deberán seguir las indicaciones del guía mencionado en el mismo párrafo. </a:t>
            </a:r>
            <a:endParaRPr lang="ja-JP" altLang="en-US" sz="1200" dirty="0">
              <a:solidFill>
                <a:schemeClr val="accent1"/>
              </a:solidFill>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Nota 1) “etc.” en “mantener la anchura necesaria, etc.” incluye establecer barandillas y colocar letreros. </a:t>
            </a:r>
          </a:p>
          <a:p>
            <a:pPr rtl="0">
              <a:buFont typeface="Arial" charset="0"/>
              <a:buNone/>
            </a:pPr>
            <a:r>
              <a:rPr lang="es-419" sz="1200" dirty="0">
                <a:solidFill>
                  <a:schemeClr val="accent1"/>
                </a:solidFill>
                <a:latin typeface="Times New Roman" pitchFamily="18" charset="0"/>
                <a:cs typeface="Calibri" pitchFamily="34" charset="0"/>
              </a:rPr>
              <a:t>Nota 2) Al establecer barandillas y colocar letreros para evitar caídas, no es necesario asignar un guía como se menciona en el párrafo 2. </a:t>
            </a:r>
            <a:endParaRPr lang="en-US" altLang="ja-JP" sz="1200" dirty="0">
              <a:solidFill>
                <a:schemeClr val="accent1"/>
              </a:solidFill>
              <a:latin typeface="Times New Roman" pitchFamily="18" charset="0"/>
              <a:cs typeface="Times New Roman" pitchFamily="18" charset="0"/>
            </a:endParaRPr>
          </a:p>
          <a:p>
            <a:pPr rtl="0">
              <a:lnSpc>
                <a:spcPct val="90000"/>
              </a:lnSpc>
              <a:buFont typeface="Arial" charset="0"/>
              <a:buNone/>
            </a:pPr>
            <a:endParaRPr lang="en-US" altLang="ja-JP" sz="1200" dirty="0">
              <a:latin typeface="Times New Roman" pitchFamily="18" charset="0"/>
              <a:cs typeface="Calibri" pitchFamily="34" charset="0"/>
            </a:endParaRPr>
          </a:p>
          <a:p>
            <a:pPr rtl="0">
              <a:lnSpc>
                <a:spcPct val="90000"/>
              </a:lnSpc>
              <a:buFont typeface="Arial" charset="0"/>
              <a:buNone/>
            </a:pPr>
            <a:r>
              <a:rPr lang="es-419" sz="1200" dirty="0">
                <a:latin typeface="Times New Roman" pitchFamily="18" charset="0"/>
                <a:cs typeface="Calibri" pitchFamily="34" charset="0"/>
              </a:rPr>
              <a:t>Artículo 157-2 </a:t>
            </a:r>
            <a:endParaRPr lang="ja-JP" altLang="ja-JP" sz="1200" dirty="0">
              <a:latin typeface="Times New Roman" pitchFamily="18" charset="0"/>
              <a:ea typeface="游ゴシック" pitchFamily="50" charset="-128"/>
            </a:endParaRPr>
          </a:p>
          <a:p>
            <a:pPr rtl="0">
              <a:lnSpc>
                <a:spcPct val="90000"/>
              </a:lnSpc>
              <a:buFont typeface="Arial" charset="0"/>
              <a:buNone/>
            </a:pPr>
            <a:r>
              <a:rPr lang="es-419" sz="1200" dirty="0">
                <a:latin typeface="Times New Roman" pitchFamily="18" charset="0"/>
                <a:cs typeface="Calibri" pitchFamily="34" charset="0"/>
              </a:rPr>
              <a:t>En lugares como arcenes y laderas en los que exista riesgo de peligro para los conductores debido al vuelco o la caída de la maquinaria de construcción tipo vehicular, los empleadores procurarán no utilizar maquinaria de construcción tipo vehicular que no disponga de una estructura de protección contra el vuelco y esté equipada con cinturones de seguridad, y deberán procurar que los conductores utilicen los cinturones de seguridad. </a:t>
            </a:r>
            <a:endParaRPr lang="ja-JP" altLang="ja-JP" sz="1200" dirty="0">
              <a:latin typeface="Times New Roman" pitchFamily="18" charset="0"/>
              <a:ea typeface="游ゴシック" pitchFamily="50" charset="-12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(4)</a:t>
            </a:r>
            <a:endParaRPr lang="zh-TW" altLang="en-US" sz="2000" dirty="0">
              <a:latin typeface="Times"/>
              <a:ea typeface="Meiryo UI"/>
              <a:cs typeface="Times"/>
            </a:endParaRP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a:t>
            </a:r>
            <a:r>
              <a:rPr lang="es-419" sz="1200">
                <a:latin typeface="Times New Roman"/>
                <a:ea typeface="+mn-lt"/>
                <a:cs typeface="Times New Roman"/>
              </a:rPr>
              <a:t>64</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113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43715"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200" dirty="0">
                <a:latin typeface="Times New Roman" pitchFamily="18" charset="0"/>
                <a:cs typeface="Calibri" pitchFamily="34" charset="0"/>
              </a:rPr>
              <a:t>Artículo 158 &lt;Prevención de contacto&gt; </a:t>
            </a:r>
            <a:endParaRPr lang="en-US" altLang="ja-JP" sz="1200" dirty="0">
              <a:latin typeface="Times New Roman" pitchFamily="18" charset="0"/>
              <a:ea typeface="游ゴシック" pitchFamily="50" charset="-128"/>
              <a:cs typeface="Times New Roman" pitchFamily="18" charset="0"/>
            </a:endParaRPr>
          </a:p>
          <a:p>
            <a:pPr rtl="0">
              <a:lnSpc>
                <a:spcPct val="90000"/>
              </a:lnSpc>
              <a:spcBef>
                <a:spcPts val="1000"/>
              </a:spcBef>
              <a:buFont typeface="Arial" charset="0"/>
              <a:buNone/>
            </a:pPr>
            <a:r>
              <a:rPr lang="es-419" sz="1200" dirty="0">
                <a:latin typeface="Times New Roman" pitchFamily="18" charset="0"/>
                <a:cs typeface="Calibri" pitchFamily="34" charset="0"/>
              </a:rPr>
              <a:t>Cuando los empleadores operan con máquinas de construcción de tipo vehicular, no se debe permitir que los trabajadores ingresen al lugar donde existe el riesgo de peligro* para los trabajadores debido al contacto con las máquinas de construcción tipo vehicular en funcionamiento.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Sin embargo, esto no aplica si se asigna un guía que dé indicaciones a la máquina de construcción tipo vehicular.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2 Los conductores de máquinas de construcción tipo vehicular establecidos en el párrafo anterior deberán seguir las indicaciones del guía mencionado en el mismo párrafo. </a:t>
            </a:r>
            <a:endParaRPr lang="ja-JP" altLang="ja-JP" sz="1200" dirty="0">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Nota) El “lugar donde existe un riesgo de peligro” incluye lugares dentro del rango operativo de equipos, como brazos y plumas, así como el rango de desplazamiento de las máquinas. </a:t>
            </a:r>
            <a:endParaRPr lang="en-US" altLang="ja-JP" sz="1200" dirty="0">
              <a:solidFill>
                <a:schemeClr val="accent1"/>
              </a:solidFill>
              <a:latin typeface="Times New Roman" pitchFamily="18" charset="0"/>
              <a:cs typeface="Calibri" pitchFamily="34" charset="0"/>
            </a:endParaRPr>
          </a:p>
          <a:p>
            <a:pPr rtl="0">
              <a:buFont typeface="Arial" charset="0"/>
              <a:buNone/>
            </a:pPr>
            <a:endParaRPr lang="ja-JP" altLang="en-US" sz="1200" dirty="0">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Articulo 159 &lt;Señales&gt; </a:t>
            </a:r>
            <a:endParaRPr lang="ja-JP" altLang="en-US"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Cuando los empleadores asignan un guía para la operación de máquinas de construcción tipo vehicular, deben establecer señales determinadas y hacer que el guía las utilice.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2 El conductor de la máquina de construcción tipo vehicular mencionado en el párrafo anterior debe seguir las señales mencionadas en el mismo párrafo. </a:t>
            </a:r>
            <a:endParaRPr lang="en-US" altLang="ja-JP" sz="1200" dirty="0">
              <a:latin typeface="Times New Roman" pitchFamily="18" charset="0"/>
              <a:cs typeface="Times New Roman" pitchFamily="18" charset="0"/>
            </a:endParaRPr>
          </a:p>
          <a:p>
            <a:pPr rtl="0">
              <a:buFont typeface="Arial" charset="0"/>
              <a:buNone/>
            </a:pPr>
            <a:endParaRPr lang="en-US" altLang="ja-JP" sz="1200" dirty="0">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Artículo 160 &lt;Medidas en caso de abandonar el puesto de conducción&gt;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Cuando el conductor de la máquina de construcción tipo vehicular abandona el puesto de operación, el operador deberá hacer que el conductor tome las siguientes medidas </a:t>
            </a:r>
            <a:endParaRPr lang="ja-JP" altLang="en-US"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ea typeface="Meiryo UI" pitchFamily="50" charset="-128"/>
              </a:rPr>
              <a:t>　　</a:t>
            </a:r>
            <a:r>
              <a:rPr lang="es-419" sz="1200" dirty="0">
                <a:latin typeface="Times New Roman" pitchFamily="18" charset="0"/>
                <a:cs typeface="Calibri" pitchFamily="34" charset="0"/>
              </a:rPr>
              <a:t>1 Bajar al suelo el equipo de trabajo, como cucharones y horquillas, etc.*1 </a:t>
            </a:r>
            <a:endParaRPr lang="ja-JP" altLang="ja-JP" sz="1200" dirty="0">
              <a:latin typeface="Times New Roman" pitchFamily="18" charset="0"/>
              <a:cs typeface="Calibri" pitchFamily="34" charset="0"/>
            </a:endParaRPr>
          </a:p>
          <a:p>
            <a:pPr rtl="0">
              <a:buFont typeface="Arial" charset="0"/>
              <a:buNone/>
            </a:pPr>
            <a:r>
              <a:rPr lang="es-419" sz="1200" dirty="0">
                <a:latin typeface="Times New Roman" pitchFamily="18" charset="0"/>
                <a:ea typeface="Meiryo UI" pitchFamily="50" charset="-128"/>
              </a:rPr>
              <a:t>　　</a:t>
            </a:r>
            <a:r>
              <a:rPr lang="es-419" sz="1200" dirty="0">
                <a:latin typeface="Times New Roman" pitchFamily="18" charset="0"/>
                <a:cs typeface="Calibri" pitchFamily="34" charset="0"/>
              </a:rPr>
              <a:t>2 Detener el motor principal y aplicar el freno de desplazamiento, o tomar otras medidas*2 para evitar que la máquina de construcción tipo vehicular se escape. </a:t>
            </a:r>
            <a:endParaRPr lang="ja-JP" altLang="ja-JP" sz="1200" dirty="0">
              <a:latin typeface="Times New Roman" pitchFamily="18" charset="0"/>
              <a:cs typeface="Calibri" pitchFamily="34" charset="0"/>
            </a:endParaRPr>
          </a:p>
          <a:p>
            <a:pPr rtl="0">
              <a:buFont typeface="Arial" charset="0"/>
              <a:buNone/>
            </a:pPr>
            <a:r>
              <a:rPr lang="es-419" sz="1200" dirty="0">
                <a:latin typeface="Times New Roman" pitchFamily="18" charset="0"/>
                <a:cs typeface="Calibri" pitchFamily="34" charset="0"/>
              </a:rPr>
              <a:t>2 El operador mencionado en el párrafo anterior deberá tomar las medidas enumeradas en cada punto del mismo párrafo al abandonar el puesto de operación de la máquina de construcción tipo vehicular. </a:t>
            </a:r>
            <a:endParaRPr lang="en-US" altLang="ja-JP" sz="1200" dirty="0">
              <a:latin typeface="Times New Roman" pitchFamily="18" charset="0"/>
              <a:cs typeface="Times New Roman" pitchFamily="18" charset="0"/>
            </a:endParaRPr>
          </a:p>
          <a:p>
            <a:pPr rtl="0">
              <a:buFont typeface="Arial" charset="0"/>
              <a:buNone/>
            </a:pPr>
            <a:r>
              <a:rPr lang="es-419" sz="1200" dirty="0">
                <a:solidFill>
                  <a:schemeClr val="accent1"/>
                </a:solidFill>
                <a:latin typeface="Times New Roman" pitchFamily="18" charset="0"/>
                <a:cs typeface="Calibri" pitchFamily="34" charset="0"/>
              </a:rPr>
              <a:t>Nota 1) "etc." en "cucharón, horquilla, etc." incluye palas, hojas topadoras, y similares. </a:t>
            </a:r>
            <a:endParaRPr lang="ja-JP" altLang="en-US" sz="1200" dirty="0">
              <a:solidFill>
                <a:schemeClr val="accent1"/>
              </a:solidFill>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Nota 2) "otras medidas" en "aplicar el freno de desplazamiento, o tomar otras medidas" incluye la detención con cuñas, topes y similares. </a:t>
            </a:r>
            <a:endParaRPr lang="ja-JP" altLang="ja-JP" sz="1200" dirty="0">
              <a:solidFill>
                <a:schemeClr val="accent1"/>
              </a:solidFill>
              <a:latin typeface="Times New Roman" pitchFamily="18" charset="0"/>
              <a:ea typeface="游ゴシック" pitchFamily="50" charset="-128"/>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(5)</a:t>
            </a: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165</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114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45763"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200" dirty="0">
                <a:latin typeface="Times New Roman" pitchFamily="18" charset="0"/>
                <a:cs typeface="Calibri" pitchFamily="34" charset="0"/>
              </a:rPr>
              <a:t>Artículo 161 &lt;Transporte de maquinaria de construcción tipo vehicular&gt; </a:t>
            </a:r>
            <a:endParaRPr lang="ja-JP" altLang="en-US" sz="1200" dirty="0">
              <a:latin typeface="Times New Roman" pitchFamily="18" charset="0"/>
              <a:ea typeface="游ゴシック" pitchFamily="50" charset="-128"/>
              <a:cs typeface="Calibri" pitchFamily="34" charset="0"/>
            </a:endParaRPr>
          </a:p>
          <a:p>
            <a:pPr rtl="0">
              <a:buFont typeface="Arial" charset="0"/>
              <a:buNone/>
            </a:pPr>
            <a:r>
              <a:rPr lang="es-419" sz="1200" dirty="0">
                <a:latin typeface="Times New Roman" pitchFamily="18" charset="0"/>
                <a:cs typeface="Calibri" pitchFamily="34" charset="0"/>
              </a:rPr>
              <a:t>Cuando los empleadores realizan la carga y descarga de máquinas de construcción tipo vehicular a camiones de carga, etc.*1, mediante la conducción de las mismas o por remolcado, para su transporte, en caso de utilizar rampas para el camión, terraplén (morido), o similares el operador deberá cumplir con las siguientes disposiciones para evitar peligros debido al vuelco o la caída de dichas máquinas de construcción tipo vehicular.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1 Opere la carga y descarga en superficies planas y firmes. </a:t>
            </a:r>
            <a:endParaRPr lang="ja-JP" altLang="en-US" sz="1200" dirty="0">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2 Cuando utilice una rampa para el camión, asegúrese de que tenga longitud, ancho y resistencia suficiente*2 y que la inclinación se ajuste adecuadamente*3. </a:t>
            </a:r>
            <a:endParaRPr lang="ja-JP" altLang="en-US" sz="1200" dirty="0">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3 Cuando utilice terraplenes (morido) y plataformas temporales, asegúrese de que tengan ancho y resistencia suficiente*4 y que la inclinación se ajuste adecuadamente. </a:t>
            </a:r>
            <a:endParaRPr lang="ja-JP" altLang="en-US" sz="1200" dirty="0">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Nota 1) "Etc." en "camiones de carga, etc." incluye remolques. </a:t>
            </a:r>
            <a:endParaRPr lang="ja-JP" altLang="en-US" sz="1200" dirty="0">
              <a:solidFill>
                <a:schemeClr val="accent1"/>
              </a:solidFill>
              <a:latin typeface="Times New Roman" pitchFamily="18" charset="0"/>
              <a:ea typeface="游ゴシック" pitchFamily="50" charset="-128"/>
            </a:endParaRPr>
          </a:p>
          <a:p>
            <a:pPr rtl="0">
              <a:lnSpc>
                <a:spcPct val="90000"/>
              </a:lnSpc>
              <a:buFont typeface="Arial" charset="0"/>
              <a:buNone/>
            </a:pPr>
            <a:r>
              <a:rPr lang="es-419" sz="1200" dirty="0">
                <a:solidFill>
                  <a:schemeClr val="accent1"/>
                </a:solidFill>
                <a:latin typeface="Times New Roman" pitchFamily="18" charset="0"/>
                <a:cs typeface="Calibri" pitchFamily="34" charset="0"/>
              </a:rPr>
              <a:t>Nota 2) “Suficiente” en “resistencia suficiente” se determina de acuerdo con el peso y tamaño de las máquinas de construcción tipo vehicular que se va carga o descargar. </a:t>
            </a:r>
            <a:endParaRPr lang="ja-JP" altLang="ja-JP" sz="1200" dirty="0">
              <a:solidFill>
                <a:schemeClr val="accent1"/>
              </a:solidFill>
              <a:latin typeface="Times New Roman" pitchFamily="18" charset="0"/>
              <a:ea typeface="游ゴシック" pitchFamily="50" charset="-128"/>
            </a:endParaRPr>
          </a:p>
          <a:p>
            <a:pPr rtl="0">
              <a:lnSpc>
                <a:spcPct val="90000"/>
              </a:lnSpc>
              <a:buFont typeface="Arial" charset="0"/>
              <a:buNone/>
            </a:pPr>
            <a:r>
              <a:rPr lang="es-419" sz="1200" dirty="0">
                <a:solidFill>
                  <a:schemeClr val="accent1"/>
                </a:solidFill>
                <a:latin typeface="Times New Roman" pitchFamily="18" charset="0"/>
                <a:cs typeface="Calibri" pitchFamily="34" charset="0"/>
              </a:rPr>
              <a:t>Nota 3) La “inclinación que se ajuste adecuadamente” deberá estar dentro de un rango seguro, teniendo en cuenta los parámetros de la máquina, tales como la capacidad de escalada. </a:t>
            </a:r>
            <a:endParaRPr lang="en-US" altLang="ja-JP" sz="1200" dirty="0">
              <a:solidFill>
                <a:schemeClr val="accent1"/>
              </a:solidFill>
              <a:latin typeface="Times New Roman" pitchFamily="18" charset="0"/>
              <a:ea typeface="游ゴシック" pitchFamily="50" charset="-128"/>
            </a:endParaRPr>
          </a:p>
          <a:p>
            <a:pPr rtl="0">
              <a:lnSpc>
                <a:spcPct val="90000"/>
              </a:lnSpc>
              <a:buFont typeface="Arial" charset="0"/>
              <a:buNone/>
            </a:pPr>
            <a:r>
              <a:rPr lang="es-419" sz="1200" dirty="0">
                <a:solidFill>
                  <a:schemeClr val="accent1"/>
                </a:solidFill>
                <a:latin typeface="Times New Roman" pitchFamily="18" charset="0"/>
                <a:cs typeface="Calibri" pitchFamily="34" charset="0"/>
              </a:rPr>
              <a:t>Nota 4) La “resistencia del terraplén (morido)” se asegura golpeando troncos en el terraplén (morido) y endureciéndolo lo suficiente. </a:t>
            </a:r>
            <a:endParaRPr lang="en-US" altLang="ja-JP" sz="1200" dirty="0">
              <a:solidFill>
                <a:schemeClr val="accent1"/>
              </a:solidFill>
              <a:latin typeface="Times New Roman" pitchFamily="18" charset="0"/>
              <a:cs typeface="Calibri" pitchFamily="34" charset="0"/>
            </a:endParaRPr>
          </a:p>
          <a:p>
            <a:pPr rtl="0">
              <a:buFont typeface="Arial" charset="0"/>
              <a:buNone/>
            </a:pPr>
            <a:endParaRPr lang="en-US" altLang="ja-JP" sz="1200" dirty="0">
              <a:solidFill>
                <a:srgbClr val="0070C0"/>
              </a:solidFill>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Artículo 162 &lt;Restricciones de embarque&gt; </a:t>
            </a:r>
            <a:endParaRPr lang="ja-JP" altLang="ja-JP" sz="1200" dirty="0">
              <a:latin typeface="Times New Roman" pitchFamily="18" charset="0"/>
              <a:ea typeface="游ゴシック" pitchFamily="50" charset="-128"/>
            </a:endParaRPr>
          </a:p>
          <a:p>
            <a:pPr rtl="0">
              <a:lnSpc>
                <a:spcPct val="90000"/>
              </a:lnSpc>
              <a:buFont typeface="Arial" charset="0"/>
              <a:buNone/>
            </a:pPr>
            <a:r>
              <a:rPr lang="es-419" sz="1200" dirty="0">
                <a:latin typeface="Times New Roman" pitchFamily="18" charset="0"/>
                <a:cs typeface="Calibri" pitchFamily="34" charset="0"/>
              </a:rPr>
              <a:t>Los empleadores no permitirán que los trabajadores se suban a ninguna parte del vehicular que no sean los asientos de pasajeros* cuando trabajen con una máquina de construcción tipo vehicular.   </a:t>
            </a:r>
            <a:endParaRPr lang="ja-JP" altLang="ja-JP" sz="1200" dirty="0">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 Nota) "Asientos de pasajeros" se refiere al asiento del conductor, el asiento del pasajero delantero y otros asientos para pasajeros.</a:t>
            </a:r>
            <a:r>
              <a:rPr lang="es-419" sz="1200" dirty="0">
                <a:latin typeface="Times New Roman" pitchFamily="18" charset="0"/>
                <a:cs typeface="Calibri" pitchFamily="34" charset="0"/>
              </a:rPr>
              <a:t> </a:t>
            </a:r>
            <a:endParaRPr lang="ja-JP" altLang="ja-JP" sz="1200" dirty="0">
              <a:latin typeface="Times New Roman" pitchFamily="18" charset="0"/>
              <a:ea typeface="游ゴシック" pitchFamily="50" charset="-128"/>
            </a:endParaRPr>
          </a:p>
          <a:p>
            <a:pPr rtl="0">
              <a:buFont typeface="Arial" charset="0"/>
              <a:buNone/>
            </a:pPr>
            <a:endParaRPr lang="en-US" altLang="ja-JP" sz="1200" dirty="0">
              <a:latin typeface="Times New Roman" pitchFamily="18" charset="0"/>
              <a:cs typeface="Calibri" pitchFamily="34" charset="0"/>
            </a:endParaRPr>
          </a:p>
          <a:p>
            <a:pPr rtl="0">
              <a:buFont typeface="Arial" charset="0"/>
              <a:buNone/>
            </a:pPr>
            <a:r>
              <a:rPr lang="es-419" sz="1200" dirty="0">
                <a:latin typeface="Times New Roman" pitchFamily="18" charset="0"/>
                <a:cs typeface="Calibri" pitchFamily="34" charset="0"/>
              </a:rPr>
              <a:t>Artículo 163 &lt;Restricciones de uso&gt;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Con el fin de evitar el peligro para los trabajadores debido al vuelco o la destrucción de equipos de trabajo como plumas y brazos, los operadores deben respetar la estabilidad, la carga máxima de trabajo, etc., especificadas para la estructura* del equipo de construcción correspondiente cuando trabajen con máquinas de construcción tipo vehicular. </a:t>
            </a:r>
            <a:endParaRPr lang="ja-JP" altLang="en-US" sz="1200" dirty="0">
              <a:solidFill>
                <a:schemeClr val="accent1"/>
              </a:solidFill>
              <a:latin typeface="Times New Roman" pitchFamily="18" charset="0"/>
              <a:ea typeface="游ゴシック" pitchFamily="50" charset="-128"/>
            </a:endParaRPr>
          </a:p>
          <a:p>
            <a:pPr rtl="0">
              <a:buFont typeface="Arial" charset="0"/>
              <a:buNone/>
            </a:pPr>
            <a:r>
              <a:rPr lang="es-419" sz="1200" dirty="0">
                <a:solidFill>
                  <a:schemeClr val="accent1"/>
                </a:solidFill>
                <a:latin typeface="Times New Roman" pitchFamily="18" charset="0"/>
                <a:cs typeface="Calibri" pitchFamily="34" charset="0"/>
              </a:rPr>
              <a:t>Nota) "Especificadas para la estructura" significa lo indicado en las normas estructurales para máquinas de construcción tipo vehicular. </a:t>
            </a:r>
            <a:endParaRPr lang="ja-JP" altLang="ja-JP" sz="1200" dirty="0">
              <a:solidFill>
                <a:schemeClr val="accent1"/>
              </a:solidFill>
              <a:latin typeface="Times New Roman" pitchFamily="18" charset="0"/>
              <a:ea typeface="游ゴシック" pitchFamily="50" charset="-12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(6)</a:t>
            </a:r>
            <a:endParaRPr lang="zh-TW" altLang="en-US" sz="2000" dirty="0">
              <a:latin typeface="Times"/>
              <a:ea typeface="Meiryo UI"/>
              <a:cs typeface="Times"/>
            </a:endParaRP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165</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115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47811"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100" dirty="0">
                <a:latin typeface="Times New Roman" pitchFamily="18" charset="0"/>
                <a:cs typeface="Calibri" pitchFamily="34" charset="0"/>
              </a:rPr>
              <a:t>Artículo 164 &lt;Restricciones de uso que no sea para el propósito original&gt; </a:t>
            </a:r>
            <a:endParaRPr lang="en-US" altLang="ja-JP" sz="1100" dirty="0">
              <a:latin typeface="Times New Roman" pitchFamily="18" charset="0"/>
              <a:cs typeface="Calibri" pitchFamily="34" charset="0"/>
            </a:endParaRPr>
          </a:p>
          <a:p>
            <a:pPr rtl="0">
              <a:buFont typeface="Arial" charset="0"/>
              <a:buNone/>
            </a:pPr>
            <a:r>
              <a:rPr lang="es-419" sz="1100" dirty="0">
                <a:latin typeface="Times New Roman" pitchFamily="18" charset="0"/>
                <a:cs typeface="Calibri" pitchFamily="34" charset="0"/>
              </a:rPr>
              <a:t>Los empleadores no deben utilizar la máquina de construcción tipo vehicular para ningún propósito que no sea el uso previsto de dicha máquina de construcción tipo vehicular, como levantar cargas con una pala mecánica o levantar trabajadores con una cuchara bivalva o similar*1. Lo dispuesto en el párrafo anterior no será de aplicación en ninguno de los siguientes casos:</a:t>
            </a:r>
            <a:endParaRPr lang="en-US" altLang="ja-JP" sz="1100" dirty="0">
              <a:latin typeface="Times New Roman" pitchFamily="18" charset="0"/>
              <a:ea typeface="Meiryo UI" pitchFamily="50" charset="-128"/>
              <a:cs typeface="Times New Roman" pitchFamily="18" charset="0"/>
            </a:endParaRPr>
          </a:p>
          <a:p>
            <a:pPr rtl="0">
              <a:buFont typeface="Arial" charset="0"/>
              <a:buNone/>
            </a:pPr>
            <a:r>
              <a:rPr lang="es-419" sz="1100" dirty="0">
                <a:latin typeface="Times New Roman" pitchFamily="18" charset="0"/>
                <a:ea typeface="Meiryo UI" pitchFamily="50" charset="-128"/>
                <a:cs typeface="Times New Roman" pitchFamily="18" charset="0"/>
              </a:rPr>
              <a:t>　　</a:t>
            </a:r>
            <a:r>
              <a:rPr lang="es-419" sz="1100" dirty="0">
                <a:latin typeface="Times New Roman" pitchFamily="18" charset="0"/>
                <a:cs typeface="Calibri" pitchFamily="34" charset="0"/>
              </a:rPr>
              <a:t>1 Cuando se realiza el trabajo de elevación de carga*2, y se aplique todo lo siguiente:</a:t>
            </a:r>
          </a:p>
          <a:p>
            <a:pPr rtl="0">
              <a:buFont typeface="Arial" charset="0"/>
              <a:buNone/>
            </a:pPr>
            <a:r>
              <a:rPr lang="es-419" sz="1100" dirty="0">
                <a:latin typeface="Times New Roman" pitchFamily="18" charset="0"/>
                <a:ea typeface="Meiryo UI" pitchFamily="50" charset="-128"/>
              </a:rPr>
              <a:t>　　　　</a:t>
            </a:r>
            <a:r>
              <a:rPr lang="es-419" sz="1100" dirty="0">
                <a:latin typeface="Times New Roman" pitchFamily="18" charset="0"/>
                <a:cs typeface="Calibri" pitchFamily="34" charset="0"/>
              </a:rPr>
              <a:t>a.　Cuando sea inevitable por la naturaleza de la obra o cuando sea necesario para la ejecución segura de la obra.*3 </a:t>
            </a:r>
            <a:endParaRPr lang="ja-JP" altLang="en-US" sz="1100" dirty="0">
              <a:latin typeface="Times New Roman" pitchFamily="18" charset="0"/>
              <a:ea typeface="Meiryo UI" pitchFamily="50" charset="-128"/>
            </a:endParaRPr>
          </a:p>
          <a:p>
            <a:pPr rtl="0">
              <a:buFont typeface="Arial" charset="0"/>
              <a:buNone/>
            </a:pPr>
            <a:r>
              <a:rPr lang="es-419" sz="1100" dirty="0">
                <a:latin typeface="Times New Roman" pitchFamily="18" charset="0"/>
                <a:ea typeface="Meiryo UI" pitchFamily="50" charset="-128"/>
              </a:rPr>
              <a:t>　　　　</a:t>
            </a:r>
            <a:r>
              <a:rPr lang="es-419" sz="1100" dirty="0">
                <a:latin typeface="Times New Roman" pitchFamily="18" charset="0"/>
                <a:cs typeface="Calibri" pitchFamily="34" charset="0"/>
              </a:rPr>
              <a:t>b.　Cuando use brazos, cucharones u otro equipo de trabajo con ganchos, cadenas u otros accesorios de metal u otros dispositivos de elevación*4 que se incluyan en cualquiera de las siguientes categorías:</a:t>
            </a:r>
            <a:endParaRPr lang="ja-JP" altLang="ja-JP" sz="1100" dirty="0">
              <a:latin typeface="Times New Roman" pitchFamily="18" charset="0"/>
              <a:cs typeface="Calibri" pitchFamily="34" charset="0"/>
            </a:endParaRPr>
          </a:p>
          <a:p>
            <a:pPr rtl="0">
              <a:buFont typeface="Arial" charset="0"/>
              <a:buNone/>
            </a:pPr>
            <a:r>
              <a:rPr lang="es-419" sz="1100" dirty="0">
                <a:latin typeface="Times New Roman" pitchFamily="18" charset="0"/>
                <a:ea typeface="Meiryo UI" pitchFamily="50" charset="-128"/>
              </a:rPr>
              <a:t>　　　　　</a:t>
            </a:r>
            <a:r>
              <a:rPr lang="es-419" sz="1100" dirty="0">
                <a:latin typeface="Times New Roman" pitchFamily="18" charset="0"/>
                <a:cs typeface="Calibri" pitchFamily="34" charset="0"/>
              </a:rPr>
              <a:t>(1) Tiene suficiente resistencia*5 para la carga que se va a aplicar. </a:t>
            </a:r>
            <a:endParaRPr lang="ja-JP" altLang="ja-JP" sz="1100" dirty="0">
              <a:latin typeface="Times New Roman" pitchFamily="18" charset="0"/>
              <a:cs typeface="Calibri" pitchFamily="34" charset="0"/>
            </a:endParaRPr>
          </a:p>
          <a:p>
            <a:pPr rtl="0">
              <a:buFont typeface="Arial" charset="0"/>
              <a:buNone/>
            </a:pPr>
            <a:r>
              <a:rPr lang="es-419" sz="1100" dirty="0">
                <a:latin typeface="Times New Roman" pitchFamily="18" charset="0"/>
                <a:ea typeface="Meiryo UI" pitchFamily="50" charset="-128"/>
              </a:rPr>
              <a:t>　　　　　</a:t>
            </a:r>
            <a:r>
              <a:rPr lang="es-419" sz="1100" dirty="0">
                <a:latin typeface="Times New Roman" pitchFamily="18" charset="0"/>
                <a:cs typeface="Calibri" pitchFamily="34" charset="0"/>
              </a:rPr>
              <a:t>(2) No hay riesgo de que la carga levantada del equipo se caiga debido al uso de un dispositivo de retención, etc. </a:t>
            </a:r>
          </a:p>
          <a:p>
            <a:pPr rtl="0">
              <a:buFont typeface="Arial" charset="0"/>
              <a:buNone/>
            </a:pPr>
            <a:r>
              <a:rPr lang="es-419" sz="1100" dirty="0">
                <a:latin typeface="Times New Roman" pitchFamily="18" charset="0"/>
                <a:ea typeface="Meiryo UI" pitchFamily="50" charset="-128"/>
              </a:rPr>
              <a:t>　　　　　</a:t>
            </a:r>
            <a:r>
              <a:rPr lang="es-419" sz="1100" dirty="0">
                <a:latin typeface="Times New Roman" pitchFamily="18" charset="0"/>
                <a:cs typeface="Calibri" pitchFamily="34" charset="0"/>
              </a:rPr>
              <a:t>(3) No hay riesgo de que se desprenda del equipo de trabajo*6. </a:t>
            </a:r>
            <a:endParaRPr lang="ja-JP" altLang="en-US" sz="1100" dirty="0">
              <a:latin typeface="Times New Roman" pitchFamily="18" charset="0"/>
              <a:ea typeface="Meiryo UI" pitchFamily="50" charset="-128"/>
            </a:endParaRPr>
          </a:p>
          <a:p>
            <a:pPr rtl="0">
              <a:buFont typeface="Arial" charset="0"/>
              <a:buNone/>
            </a:pPr>
            <a:r>
              <a:rPr lang="es-419" sz="1100" dirty="0">
                <a:latin typeface="Times New Roman" pitchFamily="18" charset="0"/>
                <a:cs typeface="Calibri" pitchFamily="34" charset="0"/>
              </a:rPr>
              <a:t>2 Al realizar trabajos distintos a la elevación de cargas y cuando no exista riesgo de peligro para los trabajadores.</a:t>
            </a:r>
            <a:endParaRPr lang="en-US" altLang="ja-JP" sz="1100" dirty="0">
              <a:latin typeface="Times New Roman" pitchFamily="18" charset="0"/>
              <a:cs typeface="Times New Roman" pitchFamily="18" charset="0"/>
            </a:endParaRPr>
          </a:p>
          <a:p>
            <a:pPr rtl="0">
              <a:buFont typeface="Arial" charset="0"/>
              <a:buNone/>
            </a:pPr>
            <a:r>
              <a:rPr lang="es-419" sz="1100" dirty="0">
                <a:solidFill>
                  <a:schemeClr val="accent1"/>
                </a:solidFill>
                <a:latin typeface="Times New Roman" pitchFamily="18" charset="0"/>
                <a:cs typeface="Calibri" pitchFamily="34" charset="0"/>
              </a:rPr>
              <a:t>Nota 1) El "similar" en "levantar trabajadores con una cuchara bivalva o similar" incluye el uso de plumas, brazos, etc., como alternativa para rampas. </a:t>
            </a:r>
            <a:endParaRPr lang="ja-JP" altLang="ja-JP" sz="11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2) El "trabajo de elevación de carga" incluye girar la pluma mientras sostiene la carga y conducir mientras sostiene la carga. </a:t>
            </a:r>
            <a:endParaRPr lang="ja-JP" altLang="en-US" sz="11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3) "Cuando sea inevitable por la naturaleza de la obra o cuando sea necesario para la ejecución segura de la obra" se refiere al caso en el que se realice temporalmente el levantamiento de tablestacas para la estabilización del suelo, conductos de humos, etc., para reducir el peligro de derrumbe como parte de los trabajos de excavación utilizando máquinas de construcción tipo vehicular, y cuando el lugar de trabajo es estrecho, y si se lleva una grúa móvil para realizar el trabajo, el lugar de trabajo será más complicado y el peligro aumentará.</a:t>
            </a:r>
            <a:endParaRPr lang="ja-JP" altLang="ja-JP" sz="11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4) "Cuando use brazos, cucharones u otro equipo de trabajo con ganchos, cadenas u otros accesorios de metal u otros dispositivos de elevación" significa que los ganchos, cadenas, cables de acero, cadenas de elevación, etc., están sujetos al equipo de trabajo de modo que no se puedan quitar fácilmente, y el equipo de trabajo se usa para levantar la carga. No incluye el caso en el que se une un cable metálico a las mordazas del cucharón para levantar una carga o en el que se conecta un cable metálico directamente a la pluma o brazo para levantar una carga. </a:t>
            </a:r>
            <a:endParaRPr lang="ja-JP" altLang="ja-JP" sz="11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5) La resistencia del equipo de elevación debe ser que el factor de seguridad sea 5 o más (el valor obtenido al dividir el valor de la carga de corte del equipo de elevación por el valor de la carga en el apartado 3, punto 4).</a:t>
            </a:r>
            <a:endParaRPr lang="ja-JP" altLang="ja-JP" sz="11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6) "No hay riesgo de que se desprenda del equipo de trabajo" se refiere a ganchos, etc., que se sueldan de tal manera que exista suficiente penetración, espesor de la garganta, etc., y que los ganchos, etc., estén soldados alrededor de toda la circunferencia del área de montaje. </a:t>
            </a:r>
            <a:endParaRPr lang="ja-JP" altLang="ja-JP" sz="1100" dirty="0">
              <a:solidFill>
                <a:schemeClr val="accent1"/>
              </a:solidFill>
              <a:latin typeface="Times New Roman" pitchFamily="18" charset="0"/>
              <a:ea typeface="游ゴシック" pitchFamily="50" charset="-128"/>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(7)</a:t>
            </a: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167</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116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49859"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300" dirty="0">
                <a:latin typeface="Times New Roman" pitchFamily="18" charset="0"/>
                <a:cs typeface="Calibri" pitchFamily="34" charset="0"/>
              </a:rPr>
              <a:t>Artículo 165 &lt;Reparaciones, etc.&gt; </a:t>
            </a:r>
            <a:endParaRPr lang="en-US" altLang="ja-JP" sz="1300" dirty="0">
              <a:latin typeface="Times New Roman" pitchFamily="18" charset="0"/>
              <a:ea typeface="游ゴシック" pitchFamily="50" charset="-128"/>
              <a:cs typeface="Calibri" pitchFamily="34" charset="0"/>
            </a:endParaRPr>
          </a:p>
          <a:p>
            <a:pPr rtl="0">
              <a:buFont typeface="Arial" charset="0"/>
              <a:buNone/>
            </a:pPr>
            <a:r>
              <a:rPr lang="es-419" sz="1300" dirty="0">
                <a:latin typeface="Times New Roman" pitchFamily="18" charset="0"/>
                <a:ea typeface="游ゴシック" pitchFamily="50" charset="-128"/>
                <a:cs typeface="Calibri" pitchFamily="34" charset="0"/>
              </a:rPr>
              <a:t>Cuando el empleador lleve a cabo trabajos de reparación o trabajos de fijación o remoción de una máquina de construcción tipo vehicular, deberá designar a una persona para dirigir el trabajo y hacer que esa persona tome las siguientes medidas: </a:t>
            </a:r>
            <a:endParaRPr lang="ja-JP" altLang="en-US" sz="1300" dirty="0">
              <a:latin typeface="Times New Roman" pitchFamily="18" charset="0"/>
              <a:ea typeface="游ゴシック" pitchFamily="50" charset="-128"/>
            </a:endParaRPr>
          </a:p>
          <a:p>
            <a:pPr rtl="0">
              <a:buFont typeface="Arial" charset="0"/>
              <a:buNone/>
            </a:pPr>
            <a:r>
              <a:rPr lang="es-419" sz="1300" dirty="0">
                <a:latin typeface="Times New Roman" pitchFamily="18" charset="0"/>
                <a:cs typeface="Calibri" pitchFamily="34" charset="0"/>
              </a:rPr>
              <a:t>1 Determinar los procedimientos de trabajo y dirigir la operación.  </a:t>
            </a:r>
            <a:endParaRPr lang="ja-JP" altLang="ja-JP" sz="1300" dirty="0">
              <a:latin typeface="Times New Roman" pitchFamily="18" charset="0"/>
              <a:ea typeface="游ゴシック" pitchFamily="50" charset="-128"/>
            </a:endParaRPr>
          </a:p>
          <a:p>
            <a:pPr rtl="0">
              <a:buFont typeface="Arial" charset="0"/>
              <a:buNone/>
            </a:pPr>
            <a:r>
              <a:rPr lang="es-419" sz="1300" dirty="0">
                <a:latin typeface="Times New Roman" pitchFamily="18" charset="0"/>
                <a:cs typeface="Calibri" pitchFamily="34" charset="0"/>
              </a:rPr>
              <a:t>2 Vigilar el uso de postes de seguridad, bloques de seguridad, etc., según se especifica en el párrafo 1 del Artículo siguiente, y plataformas según se especifica en el párrafo 1 del Artículo 166-2.  </a:t>
            </a:r>
            <a:endParaRPr lang="en-US" altLang="ja-JP" sz="1300" dirty="0">
              <a:latin typeface="Times New Roman" pitchFamily="18" charset="0"/>
              <a:cs typeface="Calibri" pitchFamily="34" charset="0"/>
            </a:endParaRPr>
          </a:p>
          <a:p>
            <a:pPr rtl="0">
              <a:buFont typeface="Arial" charset="0"/>
              <a:buNone/>
            </a:pPr>
            <a:endParaRPr lang="ja-JP" altLang="en-US" sz="1300" dirty="0">
              <a:latin typeface="Times New Roman" pitchFamily="18" charset="0"/>
              <a:ea typeface="游ゴシック" pitchFamily="50" charset="-128"/>
            </a:endParaRPr>
          </a:p>
          <a:p>
            <a:pPr rtl="0">
              <a:buFont typeface="Arial" charset="0"/>
              <a:buNone/>
            </a:pPr>
            <a:r>
              <a:rPr lang="es-419" sz="1300" dirty="0">
                <a:latin typeface="Times New Roman" pitchFamily="18" charset="0"/>
                <a:cs typeface="Calibri" pitchFamily="34" charset="0"/>
              </a:rPr>
              <a:t>Artículo 166 &lt;Prevención de peligros por descenso de brazos, etc.&gt; </a:t>
            </a:r>
          </a:p>
          <a:p>
            <a:pPr rtl="0">
              <a:buFont typeface="Arial" charset="0"/>
              <a:buNone/>
            </a:pPr>
            <a:r>
              <a:rPr lang="es-419" sz="1300" dirty="0">
                <a:latin typeface="Times New Roman" pitchFamily="18" charset="0"/>
                <a:cs typeface="Calibri" pitchFamily="34" charset="0"/>
              </a:rPr>
              <a:t>Cuando se eleve la pluma, el brazo, etc., de una máquina de construcción tipo vehicular y se realice reparaciones, inspecciones u otros trabajos bajo la pluma, el brazo, etc., el empleador hará que los trabajadores que realicen el trabajo utilicen postes de seguridad, bloques de seguridad, etc., para evitar el peligro que supone para los trabajadores el descenso inesperado de la pluma, el brazo, etc. </a:t>
            </a:r>
            <a:endParaRPr lang="en-US" altLang="ja-JP" sz="1300" dirty="0">
              <a:latin typeface="Times New Roman" pitchFamily="18" charset="0"/>
              <a:ea typeface="游ゴシック" pitchFamily="50" charset="-128"/>
            </a:endParaRPr>
          </a:p>
          <a:p>
            <a:pPr rtl="0">
              <a:buFont typeface="Arial" charset="0"/>
              <a:buNone/>
            </a:pPr>
            <a:r>
              <a:rPr lang="es-419" sz="1300" dirty="0">
                <a:solidFill>
                  <a:srgbClr val="000000"/>
                </a:solidFill>
                <a:latin typeface="Times New Roman" pitchFamily="18" charset="0"/>
                <a:ea typeface="Meiryo UI" pitchFamily="50" charset="-128"/>
              </a:rPr>
              <a:t>2 </a:t>
            </a:r>
            <a:r>
              <a:rPr lang="es-419" sz="1300" dirty="0">
                <a:latin typeface="Times New Roman" pitchFamily="18" charset="0"/>
                <a:cs typeface="Calibri" pitchFamily="34" charset="0"/>
              </a:rPr>
              <a:t>Los trabajadores que realicen el trabajo especificado en el párrafo anterior deberán utilizar los postes de seguridad, los bloques de seguridad, etc.*, mencionados en el mismo párrafo.</a:t>
            </a:r>
            <a:endParaRPr lang="en-US" altLang="ja-JP" sz="1300" dirty="0">
              <a:solidFill>
                <a:srgbClr val="000000"/>
              </a:solidFill>
              <a:latin typeface="Times New Roman" pitchFamily="18" charset="0"/>
              <a:ea typeface="Meiryo UI" pitchFamily="50" charset="-128"/>
            </a:endParaRPr>
          </a:p>
          <a:p>
            <a:pPr rtl="0">
              <a:buFont typeface="Arial" charset="0"/>
              <a:buNone/>
            </a:pPr>
            <a:r>
              <a:rPr lang="es-419" sz="1300" dirty="0">
                <a:latin typeface="Times New Roman" pitchFamily="18" charset="0"/>
                <a:ea typeface="Meiryo UI" pitchFamily="50" charset="-128"/>
              </a:rPr>
              <a:t>　　</a:t>
            </a:r>
            <a:r>
              <a:rPr lang="es-419" sz="1300" dirty="0">
                <a:solidFill>
                  <a:schemeClr val="accent1"/>
                </a:solidFill>
                <a:latin typeface="Times New Roman" pitchFamily="18" charset="0"/>
                <a:cs typeface="Calibri" pitchFamily="34" charset="0"/>
              </a:rPr>
              <a:t>Nota) El "etc." en "bloques de seguridad, etc." incluye plataformas y similares.</a:t>
            </a:r>
            <a:endParaRPr lang="en-US" altLang="ja-JP" sz="1300" dirty="0">
              <a:solidFill>
                <a:schemeClr val="accent1"/>
              </a:solidFill>
              <a:latin typeface="Times New Roman" pitchFamily="18" charset="0"/>
              <a:ea typeface="Meiryo UI" pitchFamily="50" charset="-128"/>
            </a:endParaRPr>
          </a:p>
          <a:p>
            <a:pPr rtl="0">
              <a:buFont typeface="Arial" charset="0"/>
              <a:buNone/>
            </a:pPr>
            <a:endParaRPr lang="es-419" sz="1300" dirty="0">
              <a:latin typeface="Times New Roman" pitchFamily="18" charset="0"/>
              <a:cs typeface="Calibri" pitchFamily="34" charset="0"/>
            </a:endParaRPr>
          </a:p>
          <a:p>
            <a:pPr rtl="0">
              <a:buFont typeface="Arial" charset="0"/>
              <a:buNone/>
            </a:pPr>
            <a:r>
              <a:rPr lang="es-419" sz="1300" dirty="0">
                <a:latin typeface="Times New Roman" pitchFamily="18" charset="0"/>
                <a:cs typeface="Calibri" pitchFamily="34" charset="0"/>
              </a:rPr>
              <a:t>Artículo 166-2 &lt;Prevención del peligro debido al colapso del accesorio&gt; </a:t>
            </a:r>
            <a:endParaRPr lang="ja-JP" altLang="ja-JP" sz="1300" dirty="0">
              <a:latin typeface="Times New Roman" pitchFamily="18" charset="0"/>
              <a:ea typeface="游ゴシック" pitchFamily="50" charset="-128"/>
            </a:endParaRPr>
          </a:p>
          <a:p>
            <a:pPr rtl="0">
              <a:buFont typeface="Arial" charset="0"/>
              <a:buNone/>
            </a:pPr>
            <a:r>
              <a:rPr lang="es-419" sz="1300" dirty="0">
                <a:latin typeface="Times New Roman" pitchFamily="18" charset="0"/>
                <a:cs typeface="Calibri" pitchFamily="34" charset="0"/>
              </a:rPr>
              <a:t>Cuando se instala o quita un accesorio de una máquina de construcción tipo vehicular, el empleador deberá hacer que los trabajadores involucrados en el trabajo usen una plataforma para evitar los peligros debido al colapso del accesorio.</a:t>
            </a:r>
            <a:endParaRPr lang="ja-JP" altLang="ja-JP" sz="1300" dirty="0">
              <a:latin typeface="Times New Roman" pitchFamily="18" charset="0"/>
              <a:ea typeface="游ゴシック" pitchFamily="50" charset="-128"/>
            </a:endParaRPr>
          </a:p>
          <a:p>
            <a:pPr rtl="0">
              <a:buFont typeface="Arial" charset="0"/>
              <a:buNone/>
            </a:pPr>
            <a:r>
              <a:rPr lang="es-419" sz="1300" dirty="0">
                <a:latin typeface="Times New Roman" pitchFamily="18" charset="0"/>
                <a:cs typeface="Calibri" pitchFamily="34" charset="0"/>
              </a:rPr>
              <a:t>2 Los trabajadores que realicen las labores especificadas en el párrafo anterior deberán utilizar las plataformas mencionadas en el mismo párrafo. </a:t>
            </a:r>
            <a:endParaRPr lang="ja-JP" altLang="ja-JP" sz="1300" dirty="0">
              <a:latin typeface="Times New Roman" pitchFamily="18" charset="0"/>
              <a:ea typeface="游ゴシック" pitchFamily="50" charset="-128"/>
            </a:endParaRPr>
          </a:p>
          <a:p>
            <a:pPr rtl="0">
              <a:buFont typeface="Arial" charset="0"/>
              <a:buNone/>
            </a:pPr>
            <a:endParaRPr lang="ja-JP" altLang="en-US" sz="500" dirty="0">
              <a:latin typeface="Times New Roman" pitchFamily="18" charset="0"/>
              <a:ea typeface="Meiryo UI" pitchFamily="50" charset="-128"/>
            </a:endParaRPr>
          </a:p>
          <a:p>
            <a:pPr rtl="0">
              <a:lnSpc>
                <a:spcPct val="90000"/>
              </a:lnSpc>
              <a:spcBef>
                <a:spcPts val="1000"/>
              </a:spcBef>
              <a:buFont typeface="Arial" charset="0"/>
              <a:buNone/>
            </a:pPr>
            <a:r>
              <a:rPr lang="es-419" sz="1300" dirty="0">
                <a:latin typeface="Times New Roman" pitchFamily="18" charset="0"/>
                <a:cs typeface="Calibri" pitchFamily="34" charset="0"/>
              </a:rPr>
              <a:t>Artículo 166-3 &lt;Restricciones a los accesorios&gt; </a:t>
            </a:r>
            <a:endParaRPr lang="ja-JP" sz="1300" dirty="0">
              <a:latin typeface="Times New Roman" pitchFamily="18" charset="0"/>
              <a:ea typeface="游ゴシック" pitchFamily="50" charset="-128"/>
            </a:endParaRPr>
          </a:p>
          <a:p>
            <a:pPr rtl="0">
              <a:buFont typeface="Arial" charset="0"/>
              <a:buNone/>
            </a:pPr>
            <a:r>
              <a:rPr lang="es-419" sz="1300" dirty="0">
                <a:latin typeface="Times New Roman" pitchFamily="18" charset="0"/>
                <a:cs typeface="Calibri" pitchFamily="34" charset="0"/>
              </a:rPr>
              <a:t>Los empleadores no deben instalar accesorios que excedan el peso especificado para la máquina de construcción tipo vehicular. </a:t>
            </a:r>
            <a:endParaRPr lang="ja-JP" altLang="ja-JP" sz="1300" dirty="0">
              <a:latin typeface="Times New Roman" pitchFamily="18" charset="0"/>
              <a:ea typeface="游ゴシック" pitchFamily="50" charset="-128"/>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(8)</a:t>
            </a:r>
            <a:endParaRPr lang="zh-TW" altLang="en-US" sz="2000" dirty="0">
              <a:latin typeface="Times"/>
              <a:ea typeface="Meiryo UI"/>
              <a:cs typeface="Times"/>
            </a:endParaRP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167</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116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51907"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200" dirty="0">
                <a:latin typeface="Times New Roman" pitchFamily="18" charset="0"/>
                <a:cs typeface="Calibri" pitchFamily="34" charset="0"/>
              </a:rPr>
              <a:t>Artículo 166-4 &lt;Indicación del peso del accesorio, etc.&gt; </a:t>
            </a:r>
            <a:endParaRPr lang="en-US" altLang="ja-JP" sz="1200" dirty="0">
              <a:latin typeface="Times New Roman" pitchFamily="18" charset="0"/>
              <a:ea typeface="游ゴシック" pitchFamily="50" charset="-128"/>
              <a:cs typeface="Times New Roman" pitchFamily="18" charset="0"/>
            </a:endParaRPr>
          </a:p>
          <a:p>
            <a:pPr rtl="0">
              <a:buFont typeface="Arial" charset="0"/>
              <a:buNone/>
            </a:pPr>
            <a:r>
              <a:rPr lang="es-419" sz="1200" dirty="0">
                <a:latin typeface="Times New Roman" pitchFamily="18" charset="0"/>
                <a:cs typeface="Calibri" pitchFamily="34" charset="0"/>
              </a:rPr>
              <a:t>Cuando se haya reemplazado un accesorio de una máquina de construcción tipo vehicular, el empleador indicará el peso del accesorio (incluida la capacidad o el peso máximo de carga del cucharón, la horquilla, etc., cuando hayan sido instalados. Lo mismo se aplicará en lo sucesivo en este Artículo) en un lugar visible para el conductor, o el empleador deberá equipar dicha máquina de construcción tipo vehicular con un documento con el que se pueda comprobar fácilmente el peso del accesorio.</a:t>
            </a:r>
            <a:endParaRPr lang="en-US" altLang="ja-JP" sz="1200" dirty="0">
              <a:latin typeface="Times New Roman" pitchFamily="18" charset="0"/>
              <a:cs typeface="Times New Roman" pitchFamily="18" charset="0"/>
            </a:endParaRPr>
          </a:p>
          <a:p>
            <a:pPr rtl="0">
              <a:buFont typeface="Arial" charset="0"/>
              <a:buNone/>
            </a:pPr>
            <a:endParaRPr lang="en-US" altLang="ja-JP" sz="1200" dirty="0">
              <a:latin typeface="Times New Roman" pitchFamily="18" charset="0"/>
              <a:ea typeface="Meiryo UI" pitchFamily="50" charset="-128"/>
            </a:endParaRPr>
          </a:p>
          <a:p>
            <a:pPr rtl="0">
              <a:lnSpc>
                <a:spcPct val="90000"/>
              </a:lnSpc>
              <a:buFont typeface="Arial" charset="0"/>
              <a:buNone/>
            </a:pPr>
            <a:r>
              <a:rPr lang="es-419" sz="1200" dirty="0">
                <a:latin typeface="Times New Roman" pitchFamily="18" charset="0"/>
                <a:cs typeface="Calibri" pitchFamily="34" charset="0"/>
              </a:rPr>
              <a:t>Capítulo 8-5 Prevención de peligros en trabajos de demolición, etc., de estructuras de concreto </a:t>
            </a:r>
          </a:p>
          <a:p>
            <a:pPr rtl="0">
              <a:lnSpc>
                <a:spcPct val="90000"/>
              </a:lnSpc>
              <a:buFont typeface="Arial" charset="0"/>
              <a:buNone/>
            </a:pPr>
            <a:r>
              <a:rPr lang="es-419" sz="1200" dirty="0">
                <a:latin typeface="Times New Roman" pitchFamily="18" charset="0"/>
                <a:cs typeface="Calibri" pitchFamily="34" charset="0"/>
              </a:rPr>
              <a:t>Artículo 517-15 &lt;Demolición, etc., de estructuras de concreto&gt; </a:t>
            </a:r>
            <a:endParaRPr lang="ja-JP" altLang="ja-JP" sz="1200" dirty="0">
              <a:latin typeface="Times New Roman" pitchFamily="18" charset="0"/>
              <a:ea typeface="游ゴシック" pitchFamily="50" charset="-128"/>
            </a:endParaRPr>
          </a:p>
          <a:p>
            <a:pPr rtl="0">
              <a:lnSpc>
                <a:spcPct val="90000"/>
              </a:lnSpc>
              <a:buFont typeface="Arial" charset="0"/>
              <a:buNone/>
            </a:pPr>
            <a:r>
              <a:rPr lang="es-419" sz="1200" dirty="0">
                <a:latin typeface="Times New Roman" pitchFamily="18" charset="0"/>
                <a:cs typeface="Calibri" pitchFamily="34" charset="0"/>
              </a:rPr>
              <a:t>El empleador deberá tomar las siguientes medidas al realizar el trabajo especificado en el Artículo 6, punto 15-5 de la ordenanza. </a:t>
            </a:r>
            <a:endParaRPr lang="ja-JP" altLang="ja-JP" sz="1200" dirty="0">
              <a:latin typeface="Times New Roman" pitchFamily="18" charset="0"/>
              <a:ea typeface="游ゴシック" pitchFamily="50" charset="-128"/>
            </a:endParaRPr>
          </a:p>
          <a:p>
            <a:pPr rtl="0">
              <a:lnSpc>
                <a:spcPct val="90000"/>
              </a:lnSpc>
              <a:buFont typeface="Arial" charset="0"/>
              <a:buNone/>
            </a:pPr>
            <a:r>
              <a:rPr lang="es-419" sz="1200" dirty="0">
                <a:latin typeface="Times New Roman" pitchFamily="18" charset="0"/>
                <a:cs typeface="Calibri" pitchFamily="34" charset="0"/>
              </a:rPr>
              <a:t>1 Prohibir el ingreso a la zona de trabajo a trabajadores que no estén directamente relacionados con dicho trabajo. </a:t>
            </a:r>
            <a:endParaRPr lang="ja-JP" altLang="ja-JP" sz="1200" dirty="0">
              <a:latin typeface="Times New Roman" pitchFamily="18" charset="0"/>
              <a:ea typeface="游ゴシック" pitchFamily="50" charset="-128"/>
            </a:endParaRPr>
          </a:p>
          <a:p>
            <a:pPr rtl="0">
              <a:lnSpc>
                <a:spcPct val="90000"/>
              </a:lnSpc>
              <a:buFont typeface="Arial" charset="0"/>
              <a:buNone/>
            </a:pPr>
            <a:r>
              <a:rPr lang="es-419" sz="1200" dirty="0">
                <a:latin typeface="Times New Roman" pitchFamily="18" charset="0"/>
                <a:cs typeface="Calibri" pitchFamily="34" charset="0"/>
              </a:rPr>
              <a:t>2 Suspender el trabajo cuando se prevea que sea peligroso realizar el trabajo debido a condiciones climáticas adversas como vientos fuertes, lluvias intensas o nevadas intensas.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3 Cuando se levante o baje equipo, herramientas, etc., haga que los trabajadores usen una cuerda o bolsa para colgar o similares. </a:t>
            </a:r>
            <a:endParaRPr lang="en-US" altLang="ja-JP" sz="1200" dirty="0">
              <a:latin typeface="Times New Roman" pitchFamily="18" charset="0"/>
              <a:cs typeface="Times New Roman" pitchFamily="18" charset="0"/>
            </a:endParaRPr>
          </a:p>
          <a:p>
            <a:pPr rtl="0">
              <a:buFont typeface="Arial" charset="0"/>
              <a:buNone/>
            </a:pPr>
            <a:endParaRPr lang="en-US" altLang="ja-JP" sz="1200" dirty="0">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Artículo 517-16 &lt;Señales para trabajos tales como derribos&gt; </a:t>
            </a:r>
          </a:p>
          <a:p>
            <a:pPr rtl="0">
              <a:buFont typeface="Arial" charset="0"/>
              <a:buNone/>
            </a:pPr>
            <a:r>
              <a:rPr lang="es-419" sz="1200" dirty="0">
                <a:latin typeface="Times New Roman" pitchFamily="18" charset="0"/>
                <a:cs typeface="Calibri" pitchFamily="34" charset="0"/>
              </a:rPr>
              <a:t>En el caso de la realización de los trabajos mencionados en el Artículo 6, punto 15-5 de la ordenanza, cuando se realicen trabajos como el derribo de muros exteriores, pilares, etc., el empleador deberá establecer ciertas señales para derribos y darlas a conocer a los trabajadores relacionados. </a:t>
            </a:r>
            <a:endParaRPr lang="ja-JP" altLang="ja-JP" sz="1200" dirty="0">
              <a:latin typeface="Times New Roman" pitchFamily="18" charset="0"/>
              <a:ea typeface="游ゴシック" pitchFamily="50" charset="-128"/>
            </a:endParaRPr>
          </a:p>
          <a:p>
            <a:pPr rtl="0">
              <a:buFont typeface="Arial" charset="0"/>
              <a:buNone/>
            </a:pPr>
            <a:r>
              <a:rPr lang="es-419" sz="1200" dirty="0">
                <a:latin typeface="Times New Roman" pitchFamily="18" charset="0"/>
                <a:cs typeface="Calibri" pitchFamily="34" charset="0"/>
              </a:rPr>
              <a:t>2 En el caso de que se realice una operación de derribo como la señalada en el párrafo anterior, cuando exista riesgo de peligro para trabajadores distintos de los que realicen dicha operación de derribo (en adelante, "otros trabajadores" en este Artículo), el empleador no deberá permitir que se comiencen las operaciones de derribo hasta que se hayan dado las señales para evacuación establecidas en el párrafo anterior y se confirme que los otros trabajadores hayan evacuado el área. </a:t>
            </a:r>
            <a:endParaRPr lang="ja-JP" altLang="en-US" sz="1200" dirty="0">
              <a:latin typeface="Times New Roman" pitchFamily="18" charset="0"/>
              <a:ea typeface="Meiryo UI" pitchFamily="50" charset="-128"/>
            </a:endParaRPr>
          </a:p>
          <a:p>
            <a:pPr rtl="0">
              <a:buFont typeface="Arial" charset="0"/>
              <a:buNone/>
            </a:pPr>
            <a:r>
              <a:rPr lang="es-419" sz="1200" dirty="0">
                <a:latin typeface="Times New Roman" pitchFamily="18" charset="0"/>
                <a:cs typeface="Calibri" pitchFamily="34" charset="0"/>
              </a:rPr>
              <a:t>3 Cuando exista el riesgo de causar el peligro mencionado en el párrafo anterior, los trabajadores que se dediquen al trabajo de derribo, etc., del párrafo 1, no deberán realizar el trabajo de derribo, etc., a menos que hayan dado una señal previa y confirmado que los otros trabajadores han evacuado el área. </a:t>
            </a:r>
            <a:endParaRPr lang="ja-JP" altLang="ja-JP" sz="1200" dirty="0">
              <a:latin typeface="Times New Roman" pitchFamily="18" charset="0"/>
              <a:ea typeface="游ゴシック" pitchFamily="50" charset="-128"/>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(9)</a:t>
            </a: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172</a:t>
            </a:r>
            <a:r>
              <a:rPr lang="es-419" sz="1200">
                <a:latin typeface="Times New Roman"/>
                <a:ea typeface="+mn-lt"/>
                <a:cs typeface="Times New Roman"/>
              </a:rPr>
              <a:t> </a:t>
            </a:r>
            <a:r>
              <a:rPr lang="es-419" sz="1200">
                <a:latin typeface="Times New Roman"/>
                <a:ea typeface="游ゴシック"/>
                <a:cs typeface="Times New Roman"/>
              </a:rPr>
              <a:t>del </a:t>
            </a:r>
            <a:r>
              <a:rPr lang="es-419" sz="1200">
                <a:latin typeface="Times New Roman"/>
                <a:ea typeface="+mn-lt"/>
                <a:cs typeface="Times New Roman"/>
              </a:rPr>
              <a:t>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117 del </a:t>
            </a:r>
            <a:r>
              <a:rPr lang="es-419" sz="1200">
                <a:latin typeface="Times New Roman"/>
                <a:ea typeface="+mn-lt"/>
                <a:cs typeface="Times New Roman"/>
              </a:rPr>
              <a:t>texto</a:t>
            </a:r>
            <a:r>
              <a:rPr lang="es-419" sz="1200">
                <a:latin typeface="Times New Roman"/>
                <a:ea typeface="游ゴシック"/>
                <a:cs typeface="Times New Roman"/>
              </a:rPr>
              <a:t> </a:t>
            </a:r>
            <a:r>
              <a:rPr lang="es-419" sz="1200">
                <a:latin typeface="Times New Roman"/>
                <a:ea typeface="+mn-lt"/>
                <a:cs typeface="Times New Roman"/>
              </a:rPr>
              <a:t>auxiliar</a:t>
            </a:r>
            <a:endParaRPr lang="ja-JP" altLang="en-US" sz="1200" dirty="0">
              <a:latin typeface="+mn-lt"/>
              <a:ea typeface="游ゴシック"/>
              <a:cs typeface="Calibri"/>
            </a:endParaRPr>
          </a:p>
        </p:txBody>
      </p:sp>
      <p:sp>
        <p:nvSpPr>
          <p:cNvPr id="253955"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lnSpc>
                <a:spcPct val="90000"/>
              </a:lnSpc>
              <a:buFont typeface="Arial" charset="0"/>
              <a:buNone/>
            </a:pPr>
            <a:r>
              <a:rPr lang="es-419" sz="1500" dirty="0">
                <a:latin typeface="Times New Roman" pitchFamily="18" charset="0"/>
                <a:ea typeface="Meiryo UI" pitchFamily="50" charset="-128"/>
                <a:cs typeface="Calibri" pitchFamily="34" charset="0"/>
              </a:rPr>
              <a:t>Artículo 517-17 &lt;Nombramiento de jefes de obra para la demolición de estructuras de concreto&gt; </a:t>
            </a:r>
            <a:endParaRPr lang="ja-JP" altLang="ja-JP" sz="1500" dirty="0">
              <a:latin typeface="Times New Roman" pitchFamily="18" charset="0"/>
              <a:ea typeface="游ゴシック" pitchFamily="50" charset="-128"/>
              <a:cs typeface="Times New Roman" pitchFamily="18" charset="0"/>
            </a:endParaRPr>
          </a:p>
          <a:p>
            <a:pPr rtl="0">
              <a:buFont typeface="Arial" charset="0"/>
              <a:buNone/>
            </a:pPr>
            <a:r>
              <a:rPr lang="es-419" sz="1500" dirty="0">
                <a:latin typeface="Times New Roman" pitchFamily="18" charset="0"/>
                <a:cs typeface="Calibri" pitchFamily="34" charset="0"/>
              </a:rPr>
              <a:t>En relación con el trabajo descrito en el Artículo 6, punto 15-5 de la ordenanza, el empleador deberá nombrar un jefe de operaciones para la demolición de estructuras de concreto de entre aquellos que hayan completado la formación técnica para jefe de operaciones de demolición de estructuras de concreto. </a:t>
            </a:r>
            <a:endParaRPr lang="ja-JP" altLang="ja-JP" sz="1500" dirty="0">
              <a:latin typeface="Times New Roman" pitchFamily="18" charset="0"/>
              <a:cs typeface="Calibri" pitchFamily="34" charset="0"/>
            </a:endParaRPr>
          </a:p>
          <a:p>
            <a:pPr rtl="0">
              <a:lnSpc>
                <a:spcPct val="90000"/>
              </a:lnSpc>
              <a:buFont typeface="Arial" charset="0"/>
              <a:buNone/>
            </a:pPr>
            <a:endParaRPr lang="en-US" altLang="ja-JP" sz="1500" dirty="0">
              <a:latin typeface="Times New Roman" pitchFamily="18" charset="0"/>
              <a:cs typeface="Calibri" pitchFamily="34" charset="0"/>
            </a:endParaRPr>
          </a:p>
          <a:p>
            <a:pPr rtl="0">
              <a:lnSpc>
                <a:spcPct val="90000"/>
              </a:lnSpc>
              <a:buFont typeface="Arial" charset="0"/>
              <a:buNone/>
            </a:pPr>
            <a:r>
              <a:rPr lang="es-419" sz="1500" dirty="0">
                <a:latin typeface="Times New Roman" pitchFamily="18" charset="0"/>
                <a:cs typeface="Calibri" pitchFamily="34" charset="0"/>
              </a:rPr>
              <a:t>Artículo 517-18 &lt;Deberes del jefe de operaciones para la demolición de estructuras de concreto&gt; </a:t>
            </a:r>
            <a:endParaRPr lang="ja-JP" altLang="ja-JP" sz="1500" dirty="0">
              <a:latin typeface="Times New Roman" pitchFamily="18" charset="0"/>
              <a:ea typeface="游ゴシック" pitchFamily="50" charset="-128"/>
            </a:endParaRPr>
          </a:p>
          <a:p>
            <a:pPr rtl="0">
              <a:lnSpc>
                <a:spcPct val="90000"/>
              </a:lnSpc>
              <a:buFont typeface="Arial" charset="0"/>
              <a:buNone/>
            </a:pPr>
            <a:r>
              <a:rPr lang="es-419" sz="1500" dirty="0">
                <a:latin typeface="Times New Roman" pitchFamily="18" charset="0"/>
                <a:cs typeface="Calibri" pitchFamily="34" charset="0"/>
              </a:rPr>
              <a:t>El empleador deberá tener un jefe de operaciones para la demolición de estructuras de concreto que realice lo siguiente: </a:t>
            </a:r>
            <a:endParaRPr lang="ja-JP" altLang="ja-JP" sz="1500" dirty="0">
              <a:latin typeface="Times New Roman" pitchFamily="18" charset="0"/>
              <a:ea typeface="游ゴシック" pitchFamily="50" charset="-128"/>
            </a:endParaRPr>
          </a:p>
          <a:p>
            <a:pPr rtl="0">
              <a:lnSpc>
                <a:spcPct val="90000"/>
              </a:lnSpc>
              <a:buFont typeface="Arial" charset="0"/>
              <a:buNone/>
            </a:pPr>
            <a:r>
              <a:rPr lang="es-419" sz="1500" dirty="0">
                <a:latin typeface="Times New Roman" pitchFamily="18" charset="0"/>
                <a:cs typeface="Calibri" pitchFamily="34" charset="0"/>
              </a:rPr>
              <a:t>1 Decidir el método de trabajo y la asignación de trabajadores y dirigir directamente el trabajo. </a:t>
            </a:r>
            <a:endParaRPr lang="ja-JP" altLang="ja-JP" sz="1500" dirty="0">
              <a:latin typeface="Times New Roman" pitchFamily="18" charset="0"/>
              <a:ea typeface="游ゴシック" pitchFamily="50" charset="-128"/>
            </a:endParaRPr>
          </a:p>
          <a:p>
            <a:pPr rtl="0">
              <a:lnSpc>
                <a:spcPct val="90000"/>
              </a:lnSpc>
              <a:buFont typeface="Arial" charset="0"/>
              <a:buNone/>
            </a:pPr>
            <a:r>
              <a:rPr lang="es-419" sz="1500" dirty="0">
                <a:latin typeface="Times New Roman" pitchFamily="18" charset="0"/>
                <a:cs typeface="Calibri" pitchFamily="34" charset="0"/>
              </a:rPr>
              <a:t>2 Inspeccionar el funcionamiento de equipos, herramientas, cinturones de seguridad, etc., y cascos de seguridad. </a:t>
            </a:r>
            <a:endParaRPr lang="ja-JP" altLang="ja-JP" sz="1500" dirty="0">
              <a:latin typeface="Times New Roman" pitchFamily="18" charset="0"/>
              <a:ea typeface="游ゴシック" pitchFamily="50" charset="-128"/>
            </a:endParaRPr>
          </a:p>
          <a:p>
            <a:pPr rtl="0">
              <a:buFont typeface="Arial" charset="0"/>
              <a:buNone/>
            </a:pPr>
            <a:r>
              <a:rPr lang="es-419" sz="1500" dirty="0">
                <a:latin typeface="Times New Roman" pitchFamily="18" charset="0"/>
                <a:cs typeface="Calibri" pitchFamily="34" charset="0"/>
              </a:rPr>
              <a:t>3 Monitorear el uso de cinturones de seguridad, etc., y cascos de seguridad. </a:t>
            </a:r>
            <a:endParaRPr lang="ja-JP" altLang="ja-JP" sz="1500" dirty="0">
              <a:latin typeface="Times New Roman" pitchFamily="18" charset="0"/>
              <a:ea typeface="游ゴシック" pitchFamily="50" charset="-128"/>
            </a:endParaRPr>
          </a:p>
          <a:p>
            <a:pPr rtl="0">
              <a:buFont typeface="Arial" charset="0"/>
              <a:buNone/>
            </a:pPr>
            <a:endParaRPr lang="ja-JP" altLang="en-US" sz="1500" dirty="0">
              <a:latin typeface="Times New Roman" pitchFamily="18" charset="0"/>
              <a:ea typeface="Meiryo UI" pitchFamily="50" charset="-128"/>
            </a:endParaRPr>
          </a:p>
          <a:p>
            <a:pPr rtl="0">
              <a:buFont typeface="Arial" charset="0"/>
              <a:buNone/>
            </a:pPr>
            <a:endParaRPr lang="en-US" altLang="ja-JP" sz="1500" dirty="0">
              <a:latin typeface="Times New Roman" pitchFamily="18" charset="0"/>
              <a:ea typeface="Meiryo UI" pitchFamily="50" charset="-128"/>
            </a:endParaRPr>
          </a:p>
          <a:p>
            <a:pPr rtl="0">
              <a:lnSpc>
                <a:spcPct val="90000"/>
              </a:lnSpc>
              <a:buFont typeface="Arial" charset="0"/>
              <a:buNone/>
            </a:pPr>
            <a:r>
              <a:rPr lang="es-419" sz="1500" dirty="0">
                <a:latin typeface="Times New Roman" pitchFamily="18" charset="0"/>
                <a:cs typeface="Calibri" pitchFamily="34" charset="0"/>
              </a:rPr>
              <a:t>Artículo 517-19 &lt;Uso de casco de seguridad&gt; </a:t>
            </a:r>
            <a:endParaRPr lang="ja-JP" altLang="ja-JP" sz="1500" dirty="0">
              <a:latin typeface="Times New Roman" pitchFamily="18" charset="0"/>
              <a:ea typeface="游ゴシック" pitchFamily="50" charset="-128"/>
            </a:endParaRPr>
          </a:p>
          <a:p>
            <a:pPr rtl="0">
              <a:lnSpc>
                <a:spcPct val="90000"/>
              </a:lnSpc>
              <a:buFont typeface="Arial" charset="0"/>
              <a:buNone/>
            </a:pPr>
            <a:r>
              <a:rPr lang="es-419" sz="1500" dirty="0">
                <a:latin typeface="Times New Roman" pitchFamily="18" charset="0"/>
                <a:cs typeface="Calibri" pitchFamily="34" charset="0"/>
              </a:rPr>
              <a:t>Al realizar el trabajo establecido en el Artículo 6, punto 15-5 de la ordenanza, el empleador deberá hacer que los trabajadores involucrados</a:t>
            </a:r>
            <a:endParaRPr lang="ja-JP" altLang="ja-JP" sz="1500" dirty="0">
              <a:latin typeface="Times New Roman" pitchFamily="18" charset="0"/>
              <a:ea typeface="游ゴシック" pitchFamily="50" charset="-128"/>
            </a:endParaRPr>
          </a:p>
          <a:p>
            <a:pPr rtl="0">
              <a:lnSpc>
                <a:spcPct val="90000"/>
              </a:lnSpc>
              <a:buFont typeface="Arial" charset="0"/>
              <a:buNone/>
            </a:pPr>
            <a:r>
              <a:rPr lang="es-419" sz="1500" dirty="0">
                <a:latin typeface="Times New Roman" pitchFamily="18" charset="0"/>
                <a:cs typeface="Calibri" pitchFamily="34" charset="0"/>
              </a:rPr>
              <a:t>en el trabajo usen cascos de seguridad para evitar el peligro para los trabajadores debido a la caída o el vuelo de objetos. </a:t>
            </a:r>
            <a:endParaRPr lang="ja-JP" altLang="ja-JP" sz="1500" dirty="0">
              <a:latin typeface="Times New Roman" pitchFamily="18" charset="0"/>
              <a:ea typeface="游ゴシック" pitchFamily="50" charset="-128"/>
            </a:endParaRPr>
          </a:p>
          <a:p>
            <a:pPr rtl="0">
              <a:buFont typeface="Arial" charset="0"/>
              <a:buNone/>
            </a:pPr>
            <a:r>
              <a:rPr lang="es-419" sz="1500" dirty="0">
                <a:latin typeface="Times New Roman" pitchFamily="18" charset="0"/>
                <a:cs typeface="Calibri" pitchFamily="34" charset="0"/>
              </a:rPr>
              <a:t>2 Los trabajadores que realicen el trabajo establecido en el párrafo anterior deberán usar el casco de seguridad mencionado en el mismo párrafo. </a:t>
            </a:r>
            <a:endParaRPr lang="ja-JP" altLang="ja-JP" sz="1500" dirty="0">
              <a:latin typeface="Times New Roman" pitchFamily="18" charset="0"/>
              <a:ea typeface="游ゴシック" pitchFamily="50" charset="-128"/>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j-lt"/>
                <a:cs typeface="Times"/>
              </a:rPr>
              <a:t>Regulaciones de la Ley de Seguridad y Salud en el Trabajo </a:t>
            </a:r>
            <a:r>
              <a:rPr lang="es-419" sz="2000" dirty="0">
                <a:latin typeface="Times"/>
                <a:ea typeface="Meiryo UI"/>
                <a:cs typeface="Times"/>
              </a:rPr>
              <a:t>(</a:t>
            </a:r>
            <a:r>
              <a:rPr lang="es-419" sz="2000" dirty="0">
                <a:latin typeface="Times"/>
                <a:ea typeface="+mj-lt"/>
                <a:cs typeface="Times"/>
              </a:rPr>
              <a:t> extracto </a:t>
            </a:r>
            <a:r>
              <a:rPr lang="es-419" sz="2000" dirty="0">
                <a:latin typeface="Times"/>
                <a:ea typeface="Meiryo UI"/>
                <a:cs typeface="Times"/>
              </a:rPr>
              <a:t>) (10)</a:t>
            </a:r>
            <a:endParaRPr lang="zh-TW" altLang="en-US" sz="2000" dirty="0">
              <a:latin typeface="Times"/>
              <a:ea typeface="Meiryo UI"/>
              <a:cs typeface="Times"/>
            </a:endParaRP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a:ea typeface="游ゴシック"/>
                <a:cs typeface="Times New Roman"/>
              </a:rPr>
              <a:t>Página 173</a:t>
            </a:r>
            <a:r>
              <a:rPr lang="es-419" sz="1200">
                <a:latin typeface="Times New Roman"/>
                <a:ea typeface="+mn-lt"/>
                <a:cs typeface="Times New Roman"/>
              </a:rPr>
              <a:t> del libro</a:t>
            </a:r>
            <a:r>
              <a:rPr lang="es-419" sz="1200">
                <a:latin typeface="Times New Roman"/>
                <a:ea typeface="游ゴシック"/>
                <a:cs typeface="Times New Roman"/>
              </a:rPr>
              <a:t> de texto </a:t>
            </a:r>
            <a:r>
              <a:rPr lang="es-419" sz="1200">
                <a:latin typeface="Times New Roman"/>
                <a:ea typeface="+mn-lt"/>
                <a:cs typeface="Times New Roman"/>
              </a:rPr>
              <a:t>/</a:t>
            </a:r>
            <a:r>
              <a:rPr lang="es-419" sz="1200">
                <a:latin typeface="Times New Roman"/>
                <a:ea typeface="游ゴシック"/>
                <a:cs typeface="Times New Roman"/>
              </a:rPr>
              <a:t> Página 118 del </a:t>
            </a:r>
            <a:r>
              <a:rPr lang="es-419" sz="1200">
                <a:latin typeface="Times New Roman"/>
                <a:ea typeface="+mn-lt"/>
                <a:cs typeface="Times New Roman"/>
              </a:rPr>
              <a:t>texto</a:t>
            </a:r>
            <a:r>
              <a:rPr lang="es-419" sz="1200">
                <a:latin typeface="Times New Roman"/>
                <a:ea typeface="游ゴシック"/>
                <a:cs typeface="Times New Roman"/>
              </a:rPr>
              <a:t> auxiliar</a:t>
            </a:r>
          </a:p>
        </p:txBody>
      </p:sp>
      <p:sp>
        <p:nvSpPr>
          <p:cNvPr id="256003" name="コンテンツ プレースホルダー 4"/>
          <p:cNvSpPr txBox="1">
            <a:spLocks/>
          </p:cNvSpPr>
          <p:nvPr/>
        </p:nvSpPr>
        <p:spPr bwMode="auto">
          <a:xfrm>
            <a:off x="628650" y="941388"/>
            <a:ext cx="8023225" cy="5414962"/>
          </a:xfrm>
          <a:prstGeom prst="rect">
            <a:avLst/>
          </a:prstGeom>
          <a:noFill/>
          <a:ln w="9525">
            <a:solidFill>
              <a:schemeClr val="tx1"/>
            </a:solidFill>
            <a:miter lim="800000"/>
            <a:headEnd/>
            <a:tailEnd/>
          </a:ln>
        </p:spPr>
        <p:txBody>
          <a:bodyPr rtlCol="0" anchor="ctr"/>
          <a:lstStyle/>
          <a:p>
            <a:pPr rtl="0">
              <a:buFont typeface="Arial" charset="0"/>
              <a:buNone/>
            </a:pPr>
            <a:r>
              <a:rPr lang="es-419" sz="1400" dirty="0">
                <a:latin typeface="Times New Roman" pitchFamily="18" charset="0"/>
                <a:cs typeface="Calibri" pitchFamily="34" charset="0"/>
              </a:rPr>
              <a:t>Parte 4 Regulaciones especiales </a:t>
            </a:r>
            <a:endParaRPr lang="en-US" altLang="ja-JP" sz="2400" dirty="0">
              <a:latin typeface="Times New Roman" pitchFamily="18" charset="0"/>
              <a:ea typeface="游ゴシック" pitchFamily="50" charset="-128"/>
              <a:cs typeface="Times New Roman" pitchFamily="18" charset="0"/>
            </a:endParaRPr>
          </a:p>
          <a:p>
            <a:pPr rtl="0">
              <a:buFont typeface="Arial" charset="0"/>
              <a:buNone/>
            </a:pPr>
            <a:r>
              <a:rPr lang="es-419" sz="1400" dirty="0">
                <a:latin typeface="Times New Roman" pitchFamily="18" charset="0"/>
                <a:cs typeface="Calibri" pitchFamily="34" charset="0"/>
              </a:rPr>
              <a:t>Capítulo 2 Normas especiales relativas a los arrendadores de maquinaria, etc.  </a:t>
            </a:r>
            <a:endParaRPr lang="ja-JP" altLang="ja-JP" sz="2400" dirty="0">
              <a:latin typeface="Times New Roman" pitchFamily="18" charset="0"/>
              <a:ea typeface="游ゴシック" pitchFamily="50" charset="-128"/>
            </a:endParaRPr>
          </a:p>
          <a:p>
            <a:pPr rtl="0">
              <a:buFont typeface="Arial" charset="0"/>
              <a:buNone/>
            </a:pPr>
            <a:r>
              <a:rPr lang="es-419" sz="1400" dirty="0">
                <a:latin typeface="Times New Roman" pitchFamily="18" charset="0"/>
                <a:cs typeface="Calibri" pitchFamily="34" charset="0"/>
              </a:rPr>
              <a:t>Artículo 666 &lt;Medidas que deben tomar los arrendadores de maquinaria, etc.&gt;</a:t>
            </a:r>
            <a:endParaRPr lang="ja-JP" sz="2400" dirty="0">
              <a:latin typeface="Times New Roman" pitchFamily="18" charset="0"/>
              <a:ea typeface="Meiryo UI" pitchFamily="50" charset="-128"/>
            </a:endParaRPr>
          </a:p>
          <a:p>
            <a:pPr rtl="0">
              <a:buFont typeface="Arial" charset="0"/>
              <a:buNone/>
            </a:pPr>
            <a:r>
              <a:rPr lang="es-419" sz="1400" dirty="0">
                <a:latin typeface="Times New Roman" pitchFamily="18" charset="0"/>
                <a:cs typeface="Calibri" pitchFamily="34" charset="0"/>
              </a:rPr>
              <a:t>La persona prescrita en el Artículo anterior (en adelante, "arrendador de maquinaria, etc.") deberá tomar las siguientes medidas al momento de prestar dicha maquinaria, etc., a otros operadores comerciales.</a:t>
            </a:r>
            <a:endParaRPr lang="ja-JP" altLang="ja-JP" sz="2400" dirty="0">
              <a:latin typeface="Times New Roman" pitchFamily="18" charset="0"/>
              <a:ea typeface="游ゴシック" pitchFamily="50" charset="-128"/>
            </a:endParaRPr>
          </a:p>
          <a:p>
            <a:pPr marL="269875" indent="-269875" rtl="0">
              <a:buFont typeface="Arial" charset="0"/>
              <a:buNone/>
            </a:pPr>
            <a:r>
              <a:rPr lang="es-419" sz="1400" dirty="0">
                <a:latin typeface="Times New Roman" pitchFamily="18" charset="0"/>
                <a:ea typeface="Meiryo UI" pitchFamily="50" charset="-128"/>
              </a:rPr>
              <a:t>　　1 </a:t>
            </a:r>
            <a:r>
              <a:rPr lang="es-419" sz="1400" dirty="0">
                <a:latin typeface="Times New Roman" pitchFamily="18" charset="0"/>
                <a:cs typeface="Calibri" pitchFamily="34" charset="0"/>
              </a:rPr>
              <a:t>Inspeccionar la maquinaria pertinente, etc., por adelantado*1 y, si se encuentra alguna anomalía, reparar o realizar otro mantenimiento necesario. </a:t>
            </a:r>
          </a:p>
          <a:p>
            <a:pPr marL="269875" indent="-269875" rtl="0">
              <a:buFont typeface="Arial" charset="0"/>
              <a:buNone/>
            </a:pPr>
            <a:r>
              <a:rPr lang="es-419" sz="1400" dirty="0">
                <a:latin typeface="Times New Roman" pitchFamily="18" charset="0"/>
                <a:ea typeface="Meiryo UI" pitchFamily="50" charset="-128"/>
              </a:rPr>
              <a:t>　　2 </a:t>
            </a:r>
            <a:r>
              <a:rPr lang="es-419" sz="1400" dirty="0">
                <a:latin typeface="Times New Roman" pitchFamily="18" charset="0"/>
                <a:cs typeface="Calibri" pitchFamily="34" charset="0"/>
              </a:rPr>
              <a:t>Entregar el documento indicando los siguientes asuntos al operador comercial que arrienda dicha maquinaria, etc.</a:t>
            </a:r>
          </a:p>
          <a:p>
            <a:pPr rtl="0">
              <a:buFont typeface="Arial" charset="0"/>
              <a:buNone/>
            </a:pPr>
            <a:r>
              <a:rPr lang="es-419" sz="1400" dirty="0">
                <a:latin typeface="Times New Roman" pitchFamily="18" charset="0"/>
                <a:ea typeface="Meiryo UI" pitchFamily="50" charset="-128"/>
              </a:rPr>
              <a:t>　　　</a:t>
            </a:r>
            <a:r>
              <a:rPr lang="es-419" sz="1400" dirty="0">
                <a:latin typeface="Times New Roman" pitchFamily="18" charset="0"/>
                <a:cs typeface="Calibri" pitchFamily="34" charset="0"/>
              </a:rPr>
              <a:t> a.　 Las capacidades de dicha máquina, etc.*2</a:t>
            </a:r>
          </a:p>
          <a:p>
            <a:pPr rtl="0">
              <a:buFont typeface="Arial" charset="0"/>
              <a:buNone/>
            </a:pPr>
            <a:r>
              <a:rPr lang="es-419" sz="1400" dirty="0">
                <a:latin typeface="Times New Roman" pitchFamily="18" charset="0"/>
                <a:ea typeface="Meiryo UI" pitchFamily="50" charset="-128"/>
              </a:rPr>
              <a:t>　　　 </a:t>
            </a:r>
            <a:r>
              <a:rPr lang="es-419" sz="1400" dirty="0">
                <a:latin typeface="Times New Roman" pitchFamily="18" charset="0"/>
                <a:cs typeface="Calibri" pitchFamily="34" charset="0"/>
              </a:rPr>
              <a:t>b.　 Las características de dicha máquina y otros aspectos a tener en cuenta en su uso. *3 </a:t>
            </a:r>
          </a:p>
          <a:p>
            <a:pPr rtl="0">
              <a:buFont typeface="Arial" charset="0"/>
              <a:buNone/>
            </a:pPr>
            <a:r>
              <a:rPr lang="es-419" sz="1400" dirty="0">
                <a:latin typeface="Times New Roman" pitchFamily="18" charset="0"/>
                <a:cs typeface="Calibri" pitchFamily="34" charset="0"/>
              </a:rPr>
              <a:t>2 Lo dispuesto en el párrafo anterior no será de aplicación en el caso de que la selección del modelo de máquina, etc., a arrendar en el momento de la compra, y su mantenimiento después del arrendamiento, y otras operaciones que deban ser realizadas originalmente por el propietario de dicha máquina, etc., sean realizadas por el operador comercial que arrienda dicha máquina, etc. (incluido el negocio de préstamo de equipo realizado por la institución de arrendamiento de equipo de la prefectura prescrita en el Artículo 2, párrafo 6 de la Ley de Subvenciones para la Introducción de Equipamiento para la Pequeña Empresa (Ley 115 de 1956)).*4  </a:t>
            </a:r>
            <a:endParaRPr lang="ja-JP" altLang="ja-JP" sz="2400" dirty="0">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1) "Por adelantado" no significa necesariamente que todo el equipo deba inspeccionarse cada vez que se alquila, pero es aceptable limitar la inspección a las piezas necesarias según las condiciones de uso. </a:t>
            </a:r>
            <a:endParaRPr lang="ja-JP" altLang="ja-JP" sz="24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2) "Capacidades de dicha máquina, etc." significa, en el caso de una máquina de construcción tipo vehicular, la capacidad especialmente requerida para su uso, como la estabilidad, la capacidad del cucharón y otros elementos importantes. </a:t>
            </a:r>
            <a:endParaRPr lang="ja-JP" altLang="en-US" sz="24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3) “Otros aspectos que a tener en cuenta en su uso" se refiere a los aspectos que deben tenerse en cuenta en el uso de la máquina correspondiente, como el combustible utilizado y el método de ajuste. </a:t>
            </a:r>
            <a:endParaRPr lang="ja-JP" altLang="ja-JP" sz="2400" dirty="0">
              <a:solidFill>
                <a:schemeClr val="accent1"/>
              </a:solidFill>
              <a:latin typeface="Times New Roman" pitchFamily="18" charset="0"/>
              <a:ea typeface="游ゴシック" pitchFamily="50" charset="-128"/>
            </a:endParaRPr>
          </a:p>
          <a:p>
            <a:pPr rtl="0">
              <a:buFont typeface="Arial" charset="0"/>
              <a:buNone/>
            </a:pPr>
            <a:r>
              <a:rPr lang="es-419" sz="1100" dirty="0">
                <a:solidFill>
                  <a:schemeClr val="accent1"/>
                </a:solidFill>
                <a:latin typeface="Times New Roman" pitchFamily="18" charset="0"/>
                <a:cs typeface="Calibri" pitchFamily="34" charset="0"/>
              </a:rPr>
              <a:t>Nota 4) El propósito del párrafo 2 es excluir la aplicación de este Artículo a un arrendamiento que se realice como un instrumento financiero. </a:t>
            </a:r>
            <a:endParaRPr lang="ja-JP" altLang="ja-JP" sz="2400" dirty="0">
              <a:solidFill>
                <a:schemeClr val="accent1"/>
              </a:solidFill>
              <a:latin typeface="Times New Roman" pitchFamily="18" charset="0"/>
              <a:ea typeface="游ゴシック" pitchFamily="50" charset="-12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5"/>
            <a:ext cx="8023225" cy="482600"/>
          </a:xfrm>
          <a:ln>
            <a:solidFill>
              <a:schemeClr val="tx1"/>
            </a:solidFill>
          </a:ln>
        </p:spPr>
        <p:txBody>
          <a:bodyPr rtlCol="0">
            <a:noAutofit/>
          </a:bodyPr>
          <a:lstStyle/>
          <a:p>
            <a:pPr rtl="0" eaLnBrk="1" fontAlgn="auto" hangingPunct="1">
              <a:spcAft>
                <a:spcPts val="0"/>
              </a:spcAft>
              <a:defRPr/>
            </a:pPr>
            <a:r>
              <a:rPr lang="es-419" sz="2000" dirty="0">
                <a:latin typeface="Times"/>
                <a:ea typeface="Meiryo UI"/>
                <a:cs typeface="Times"/>
              </a:rPr>
              <a:t>Normas estructurales de máquinas de construcción tipo vehículo (extracto)</a:t>
            </a:r>
            <a:endParaRPr lang="ja-JP" altLang="en-US" sz="2000" dirty="0">
              <a:latin typeface="Times"/>
              <a:ea typeface="Meiryo UI"/>
              <a:cs typeface="Times"/>
            </a:endParaRPr>
          </a:p>
        </p:txBody>
      </p:sp>
      <p:sp>
        <p:nvSpPr>
          <p:cNvPr id="7" name="テキスト ボックス 6"/>
          <p:cNvSpPr txBox="1"/>
          <p:nvPr/>
        </p:nvSpPr>
        <p:spPr>
          <a:xfrm>
            <a:off x="4425950" y="6456363"/>
            <a:ext cx="45704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a:ea typeface="+mn-lt"/>
                <a:cs typeface="Times"/>
              </a:rPr>
              <a:t>Página 177 del libro de texto / Página 119 del texto auxiliar </a:t>
            </a:r>
            <a:endParaRPr lang="ja-JP" sz="1200" dirty="0">
              <a:latin typeface="Times"/>
              <a:ea typeface="游ゴシック"/>
              <a:cs typeface="Times"/>
            </a:endParaRPr>
          </a:p>
        </p:txBody>
      </p:sp>
      <p:sp>
        <p:nvSpPr>
          <p:cNvPr id="6" name="コンテンツ プレースホルダー 4"/>
          <p:cNvSpPr txBox="1">
            <a:spLocks/>
          </p:cNvSpPr>
          <p:nvPr/>
        </p:nvSpPr>
        <p:spPr>
          <a:xfrm>
            <a:off x="628650" y="941388"/>
            <a:ext cx="8023225" cy="5414962"/>
          </a:xfrm>
          <a:prstGeom prst="rect">
            <a:avLst/>
          </a:prstGeom>
          <a:ln>
            <a:solidFill>
              <a:schemeClr val="tx1"/>
            </a:solidFill>
          </a:ln>
        </p:spPr>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1 &lt;Resistencia, etc.&gt;</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2 &lt;Estabilidad&gt;</a:t>
            </a: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3 (Estabilidad de máquinas pilotadoras y extractores de pilotes)</a:t>
            </a: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4 (Estabilidad trasera de máquinas de excavación (excepto el tipo oruga) y máquinas de demolición (excepto el tipo oruga))</a:t>
            </a:r>
            <a:endParaRPr lang="ja-JP" altLang="en-US" sz="1600" dirty="0">
              <a:latin typeface="Times"/>
              <a:ea typeface="Meiryo UI"/>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5 &lt;Frenos para conducir, etc.&gt;</a:t>
            </a: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6 &lt;Frenos para equipo de trabajo&gt;</a:t>
            </a: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eiryo UI"/>
                <a:cs typeface="Times"/>
              </a:rPr>
              <a:t>Artículo 7 &lt;Partes operativas del tren de rodaje, etc.&gt;</a:t>
            </a: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8 (Función de la parte operativa, método operativo y elementos necesarios para la operación) </a:t>
            </a:r>
            <a:endParaRPr lang="ja-JP" altLang="en-US"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9 &lt;Visibilidad requerida para conducir, etc.&gt;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10 &lt;Equipo de elevación&gt;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11 &lt;Equipo de control de peligros tales como la subida y bajada de brazos&gt;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12 &lt;Indicador de dirección&gt;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13 &lt;Dispositivo de alarma&gt;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13-2 &lt;Dispositivos de parada automática cuando se excede el rango de trabajo&gt;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14 &lt;Válvula de seguridad, etc.&gt;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15 &lt;Visualización&gt;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16 &lt;Máquina de construcción tipo vehículo con estructura especial&gt; </a:t>
            </a:r>
            <a:endParaRPr lang="ja-JP" dirty="0">
              <a:latin typeface="Times"/>
              <a:cs typeface="Times"/>
            </a:endParaRPr>
          </a:p>
          <a:p>
            <a:pPr marL="903288" indent="-903288" rtl="0" fontAlgn="auto">
              <a:lnSpc>
                <a:spcPct val="100000"/>
              </a:lnSpc>
              <a:spcBef>
                <a:spcPts val="0"/>
              </a:spcBef>
              <a:spcAft>
                <a:spcPts val="0"/>
              </a:spcAft>
              <a:buFont typeface="Arial" panose="020B0604020202020204" pitchFamily="34" charset="0"/>
              <a:buNone/>
              <a:defRPr/>
            </a:pPr>
            <a:r>
              <a:rPr lang="es-419" sz="1600" dirty="0">
                <a:latin typeface="Times"/>
                <a:ea typeface="+mn-lt"/>
                <a:cs typeface="Times"/>
              </a:rPr>
              <a:t>Artículo 17 &lt;Exclusión de aplicación&gt; </a:t>
            </a:r>
            <a:endParaRPr lang="ja-JP" dirty="0">
              <a:latin typeface="Times"/>
              <a:cs typeface="Time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1185863"/>
          </a:xfrm>
          <a:ln>
            <a:solidFill>
              <a:schemeClr val="tx1"/>
            </a:solidFill>
          </a:ln>
        </p:spPr>
        <p:txBody>
          <a:bodyPr rtlCol="0">
            <a:normAutofit fontScale="90000"/>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Máquina base para demolición </a:t>
            </a:r>
            <a:r>
              <a:rPr lang="en-US" altLang="ja-JP" sz="2400" dirty="0">
                <a:latin typeface="Times New Roman" panose="02020603050405020304" pitchFamily="18" charset="0"/>
                <a:ea typeface="+mj-lt"/>
                <a:cs typeface="Times New Roman" panose="02020603050405020304" pitchFamily="18" charset="0"/>
              </a:rPr>
              <a:t/>
            </a:r>
            <a:br>
              <a:rPr lang="en-US" altLang="ja-JP" sz="2400" dirty="0">
                <a:latin typeface="Times New Roman" panose="02020603050405020304" pitchFamily="18" charset="0"/>
                <a:ea typeface="+mj-lt"/>
                <a:cs typeface="Times New Roman" panose="02020603050405020304" pitchFamily="18" charset="0"/>
              </a:rPr>
            </a:br>
            <a:r>
              <a:rPr lang="es-419" sz="2400">
                <a:latin typeface="Times New Roman" panose="02020603050405020304" pitchFamily="18" charset="0"/>
                <a:ea typeface="+mj-lt"/>
                <a:cs typeface="Times New Roman" panose="02020603050405020304" pitchFamily="18" charset="0"/>
              </a:rPr>
              <a:t>				(2) Masa corporal de la maquinaria</a:t>
            </a:r>
            <a: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t/>
            </a:r>
            <a:br>
              <a:rPr lang="en-US" altLang="zh-TW" sz="2400" dirty="0">
                <a:latin typeface="Times New Roman" panose="02020603050405020304" pitchFamily="18" charset="0"/>
                <a:ea typeface="Meiryo UI" panose="020B0604030504040204" pitchFamily="50" charset="-128"/>
                <a:cs typeface="Times New Roman" panose="02020603050405020304" pitchFamily="18" charset="0"/>
              </a:rPr>
            </a:br>
            <a:r>
              <a:rPr lang="es-419" sz="2400">
                <a:latin typeface="Times New Roman" panose="02020603050405020304" pitchFamily="18" charset="0"/>
                <a:ea typeface="+mj-lt"/>
                <a:cs typeface="Times New Roman" panose="02020603050405020304" pitchFamily="18" charset="0"/>
              </a:rPr>
              <a:t>                                                    (3) Masa de la máquina</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
            </a:r>
            <a:b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br>
            <a:r>
              <a:rPr lang="es-419" sz="2400">
                <a:latin typeface="Times New Roman" panose="02020603050405020304" pitchFamily="18" charset="0"/>
                <a:ea typeface="+mj-lt"/>
                <a:cs typeface="Times New Roman" panose="02020603050405020304" pitchFamily="18" charset="0"/>
              </a:rPr>
              <a:t>                                                    (4) Masa bruta de la máquina</a:t>
            </a:r>
            <a:endParaRPr lang="ja-JP" dirty="0">
              <a:latin typeface="Times New Roman" panose="02020603050405020304" pitchFamily="18" charset="0"/>
              <a:cs typeface="Times New Roman" panose="02020603050405020304" pitchFamily="18" charset="0"/>
            </a:endParaRPr>
          </a:p>
        </p:txBody>
      </p:sp>
      <p:sp>
        <p:nvSpPr>
          <p:cNvPr id="47106" name="コンテンツ プレースホルダー 4"/>
          <p:cNvSpPr>
            <a:spLocks noGrp="1"/>
          </p:cNvSpPr>
          <p:nvPr>
            <p:ph idx="1"/>
          </p:nvPr>
        </p:nvSpPr>
        <p:spPr>
          <a:xfrm>
            <a:off x="628650" y="1903413"/>
            <a:ext cx="7886700" cy="4424362"/>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92726" y="6453188"/>
            <a:ext cx="37036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6</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9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47108" name="図 2"/>
          <p:cNvPicPr>
            <a:picLocks noChangeAspect="1"/>
          </p:cNvPicPr>
          <p:nvPr/>
        </p:nvPicPr>
        <p:blipFill>
          <a:blip r:embed="rId3"/>
          <a:srcRect/>
          <a:stretch>
            <a:fillRect/>
          </a:stretch>
        </p:blipFill>
        <p:spPr bwMode="auto">
          <a:xfrm>
            <a:off x="2514600" y="1933575"/>
            <a:ext cx="4114800" cy="1946275"/>
          </a:xfrm>
          <a:prstGeom prst="rect">
            <a:avLst/>
          </a:prstGeom>
          <a:noFill/>
          <a:ln w="9525">
            <a:noFill/>
            <a:miter lim="800000"/>
            <a:headEnd/>
            <a:tailEnd/>
          </a:ln>
        </p:spPr>
      </p:pic>
      <p:pic>
        <p:nvPicPr>
          <p:cNvPr id="47109" name="図 7"/>
          <p:cNvPicPr>
            <a:picLocks noChangeAspect="1"/>
          </p:cNvPicPr>
          <p:nvPr/>
        </p:nvPicPr>
        <p:blipFill>
          <a:blip r:embed="rId4"/>
          <a:srcRect/>
          <a:stretch>
            <a:fillRect/>
          </a:stretch>
        </p:blipFill>
        <p:spPr bwMode="auto">
          <a:xfrm>
            <a:off x="785813" y="4110038"/>
            <a:ext cx="3709987" cy="1939925"/>
          </a:xfrm>
          <a:prstGeom prst="rect">
            <a:avLst/>
          </a:prstGeom>
          <a:noFill/>
          <a:ln w="9525">
            <a:noFill/>
            <a:miter lim="800000"/>
            <a:headEnd/>
            <a:tailEnd/>
          </a:ln>
        </p:spPr>
      </p:pic>
      <p:pic>
        <p:nvPicPr>
          <p:cNvPr id="47110" name="図 8"/>
          <p:cNvPicPr>
            <a:picLocks noChangeAspect="1"/>
          </p:cNvPicPr>
          <p:nvPr/>
        </p:nvPicPr>
        <p:blipFill>
          <a:blip r:embed="rId5"/>
          <a:srcRect/>
          <a:stretch>
            <a:fillRect/>
          </a:stretch>
        </p:blipFill>
        <p:spPr bwMode="auto">
          <a:xfrm>
            <a:off x="4654550" y="4062413"/>
            <a:ext cx="3765550" cy="1982787"/>
          </a:xfrm>
          <a:prstGeom prst="rect">
            <a:avLst/>
          </a:prstGeom>
          <a:noFill/>
          <a:ln w="9525">
            <a:noFill/>
            <a:miter lim="800000"/>
            <a:headEnd/>
            <a:tailEnd/>
          </a:ln>
        </p:spPr>
      </p:pic>
      <p:sp>
        <p:nvSpPr>
          <p:cNvPr id="47111" name="テキスト ボックス 9"/>
          <p:cNvSpPr txBox="1">
            <a:spLocks noChangeArrowheads="1"/>
          </p:cNvSpPr>
          <p:nvPr/>
        </p:nvSpPr>
        <p:spPr bwMode="auto">
          <a:xfrm>
            <a:off x="3325813" y="3798888"/>
            <a:ext cx="2674937"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Masa corporal de la máquina</a:t>
            </a:r>
            <a:endParaRPr lang="ja-JP" altLang="en-US" sz="1200">
              <a:solidFill>
                <a:srgbClr val="000000"/>
              </a:solidFill>
              <a:latin typeface="Times New Roman" pitchFamily="18" charset="0"/>
              <a:ea typeface="游ゴシック" pitchFamily="50" charset="-128"/>
              <a:cs typeface="Times New Roman" pitchFamily="18" charset="0"/>
            </a:endParaRPr>
          </a:p>
        </p:txBody>
      </p:sp>
      <p:sp>
        <p:nvSpPr>
          <p:cNvPr id="47112" name="テキスト ボックス 10"/>
          <p:cNvSpPr txBox="1">
            <a:spLocks noChangeArrowheads="1"/>
          </p:cNvSpPr>
          <p:nvPr/>
        </p:nvSpPr>
        <p:spPr bwMode="auto">
          <a:xfrm>
            <a:off x="1304925" y="6034088"/>
            <a:ext cx="2673350" cy="277812"/>
          </a:xfrm>
          <a:prstGeom prst="rect">
            <a:avLst/>
          </a:prstGeom>
          <a:noFill/>
          <a:ln w="9525">
            <a:noFill/>
            <a:miter lim="800000"/>
            <a:headEnd/>
            <a:tailEnd/>
          </a:ln>
        </p:spPr>
        <p:txBody>
          <a:bodyPr rtlCol="0">
            <a:spAutoFit/>
          </a:bodyPr>
          <a:lstStyle/>
          <a:p>
            <a:pPr algn="ctr" rtl="0"/>
            <a:r>
              <a:rPr lang="es-419" sz="1200" dirty="0">
                <a:latin typeface="Times New Roman" pitchFamily="18" charset="0"/>
                <a:ea typeface="游ゴシック" pitchFamily="50" charset="-128"/>
                <a:cs typeface="Times New Roman" pitchFamily="18" charset="0"/>
              </a:rPr>
              <a:t>Masa de la máquina</a:t>
            </a:r>
            <a:endParaRPr lang="en-US" altLang="ja-JP" dirty="0">
              <a:latin typeface="Times New Roman" pitchFamily="18" charset="0"/>
              <a:ea typeface="游ゴシック" pitchFamily="50" charset="-128"/>
              <a:cs typeface="Times New Roman" pitchFamily="18" charset="0"/>
            </a:endParaRPr>
          </a:p>
        </p:txBody>
      </p:sp>
      <p:sp>
        <p:nvSpPr>
          <p:cNvPr id="47113" name="テキスト ボックス 11"/>
          <p:cNvSpPr txBox="1">
            <a:spLocks noChangeArrowheads="1"/>
          </p:cNvSpPr>
          <p:nvPr/>
        </p:nvSpPr>
        <p:spPr bwMode="auto">
          <a:xfrm>
            <a:off x="5292725" y="6037263"/>
            <a:ext cx="2673350" cy="27781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Masa bruta de la máquina</a:t>
            </a:r>
            <a:endParaRPr lang="en-US" altLang="ja-JP">
              <a:latin typeface="Calibri" pitchFamily="34" charset="0"/>
              <a:ea typeface="游ゴシック" pitchFamily="50" charset="-128"/>
              <a:cs typeface="Times New Roman" pitchFamily="18" charset="0"/>
            </a:endParaRPr>
          </a:p>
        </p:txBody>
      </p:sp>
      <p:sp>
        <p:nvSpPr>
          <p:cNvPr id="47114" name="TextBox 1"/>
          <p:cNvSpPr txBox="1">
            <a:spLocks noChangeArrowheads="1"/>
          </p:cNvSpPr>
          <p:nvPr/>
        </p:nvSpPr>
        <p:spPr bwMode="auto">
          <a:xfrm>
            <a:off x="6951663" y="4462463"/>
            <a:ext cx="1365250" cy="215900"/>
          </a:xfrm>
          <a:prstGeom prst="rect">
            <a:avLst/>
          </a:prstGeom>
          <a:solidFill>
            <a:schemeClr val="bg1"/>
          </a:solidFill>
          <a:ln w="9525">
            <a:noFill/>
            <a:miter lim="800000"/>
            <a:headEnd/>
            <a:tailEnd/>
          </a:ln>
        </p:spPr>
        <p:txBody>
          <a:bodyPr rtlCol="0">
            <a:spAutoFit/>
          </a:bodyPr>
          <a:lstStyle/>
          <a:p>
            <a:pPr algn="ctr" rtl="0"/>
            <a:r>
              <a:rPr lang="es-419" sz="800">
                <a:latin typeface="Times New Roman" pitchFamily="18" charset="0"/>
                <a:ea typeface="游ゴシック" pitchFamily="50" charset="-128"/>
                <a:cs typeface="Times New Roman" pitchFamily="18" charset="0"/>
              </a:rPr>
              <a:t>Masa bruta de la máquina</a:t>
            </a:r>
          </a:p>
        </p:txBody>
      </p:sp>
      <p:sp>
        <p:nvSpPr>
          <p:cNvPr id="47115" name="TextBox 13"/>
          <p:cNvSpPr txBox="1">
            <a:spLocks noChangeArrowheads="1"/>
          </p:cNvSpPr>
          <p:nvPr/>
        </p:nvSpPr>
        <p:spPr bwMode="auto">
          <a:xfrm>
            <a:off x="3246438" y="4424363"/>
            <a:ext cx="889000"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Masa de la máquina</a:t>
            </a:r>
          </a:p>
        </p:txBody>
      </p:sp>
      <p:sp>
        <p:nvSpPr>
          <p:cNvPr id="47116" name="TextBox 14"/>
          <p:cNvSpPr txBox="1">
            <a:spLocks noChangeArrowheads="1"/>
          </p:cNvSpPr>
          <p:nvPr/>
        </p:nvSpPr>
        <p:spPr bwMode="auto">
          <a:xfrm>
            <a:off x="5113337" y="2033588"/>
            <a:ext cx="1838325"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cs typeface="Times New Roman" pitchFamily="18" charset="0"/>
              </a:rPr>
              <a:t>Masa corporal de la máquina</a:t>
            </a:r>
          </a:p>
        </p:txBody>
      </p:sp>
      <p:sp>
        <p:nvSpPr>
          <p:cNvPr id="47117" name="TextBox 15"/>
          <p:cNvSpPr txBox="1">
            <a:spLocks noChangeArrowheads="1"/>
          </p:cNvSpPr>
          <p:nvPr/>
        </p:nvSpPr>
        <p:spPr bwMode="auto">
          <a:xfrm rot="-5400000">
            <a:off x="1169423" y="5414963"/>
            <a:ext cx="525462" cy="215900"/>
          </a:xfrm>
          <a:prstGeom prst="rect">
            <a:avLst/>
          </a:prstGeom>
          <a:solidFill>
            <a:schemeClr val="bg1"/>
          </a:solidFill>
          <a:ln w="9525">
            <a:noFill/>
            <a:miter lim="800000"/>
            <a:headEnd/>
            <a:tailEnd/>
          </a:ln>
        </p:spPr>
        <p:txBody>
          <a:bodyPr rtlCol="0">
            <a:spAutoFit/>
          </a:bodyPr>
          <a:lstStyle/>
          <a:p>
            <a:pPr algn="r" rtl="0"/>
            <a:r>
              <a:rPr lang="es-419" sz="800" dirty="0">
                <a:latin typeface="Times New Roman" pitchFamily="18" charset="0"/>
                <a:cs typeface="Times New Roman" pitchFamily="18" charset="0"/>
              </a:rPr>
              <a:t>Agua</a:t>
            </a:r>
            <a:endParaRPr lang="en-US" altLang="ja-JP" dirty="0">
              <a:latin typeface="Times New Roman" pitchFamily="18" charset="0"/>
              <a:cs typeface="Times New Roman" pitchFamily="18" charset="0"/>
            </a:endParaRPr>
          </a:p>
        </p:txBody>
      </p:sp>
      <p:sp>
        <p:nvSpPr>
          <p:cNvPr id="47118" name="TextBox 16"/>
          <p:cNvSpPr txBox="1">
            <a:spLocks noChangeArrowheads="1"/>
          </p:cNvSpPr>
          <p:nvPr/>
        </p:nvSpPr>
        <p:spPr bwMode="auto">
          <a:xfrm rot="-5400000">
            <a:off x="1399382" y="5414963"/>
            <a:ext cx="525462" cy="215900"/>
          </a:xfrm>
          <a:prstGeom prst="rect">
            <a:avLst/>
          </a:prstGeom>
          <a:solidFill>
            <a:schemeClr val="bg1"/>
          </a:solidFill>
          <a:ln w="9525">
            <a:noFill/>
            <a:miter lim="800000"/>
            <a:headEnd/>
            <a:tailEnd/>
          </a:ln>
        </p:spPr>
        <p:txBody>
          <a:bodyPr wrap="square" rtlCol="0">
            <a:spAutoFit/>
          </a:bodyPr>
          <a:lstStyle/>
          <a:p>
            <a:pPr algn="r" rtl="0"/>
            <a:r>
              <a:rPr lang="es-419" sz="600" dirty="0">
                <a:latin typeface="Times New Roman" pitchFamily="18" charset="0"/>
                <a:cs typeface="Times New Roman" pitchFamily="18" charset="0"/>
              </a:rPr>
              <a:t>A</a:t>
            </a:r>
            <a:r>
              <a:rPr lang="es-419" sz="800" dirty="0">
                <a:latin typeface="Times New Roman" pitchFamily="18" charset="0"/>
                <a:cs typeface="Times New Roman" pitchFamily="18" charset="0"/>
              </a:rPr>
              <a:t>ceite</a:t>
            </a:r>
          </a:p>
        </p:txBody>
      </p:sp>
      <p:sp>
        <p:nvSpPr>
          <p:cNvPr id="47119" name="TextBox 17"/>
          <p:cNvSpPr txBox="1">
            <a:spLocks noChangeArrowheads="1"/>
          </p:cNvSpPr>
          <p:nvPr/>
        </p:nvSpPr>
        <p:spPr bwMode="auto">
          <a:xfrm rot="-5400000">
            <a:off x="1588294" y="5513616"/>
            <a:ext cx="722312" cy="215444"/>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cs typeface="Times New Roman" pitchFamily="18" charset="0"/>
              </a:rPr>
              <a:t>Combustible</a:t>
            </a:r>
            <a:endParaRPr lang="en-US" altLang="ja-JP" dirty="0">
              <a:latin typeface="Times New Roman" pitchFamily="18" charset="0"/>
              <a:cs typeface="Times New Roman" pitchFamily="18" charset="0"/>
            </a:endParaRPr>
          </a:p>
        </p:txBody>
      </p:sp>
      <p:sp>
        <p:nvSpPr>
          <p:cNvPr id="47120" name="TextBox 18"/>
          <p:cNvSpPr txBox="1">
            <a:spLocks noChangeArrowheads="1"/>
          </p:cNvSpPr>
          <p:nvPr/>
        </p:nvSpPr>
        <p:spPr bwMode="auto">
          <a:xfrm rot="-5400000">
            <a:off x="5056982" y="5461794"/>
            <a:ext cx="525462" cy="215900"/>
          </a:xfrm>
          <a:prstGeom prst="rect">
            <a:avLst/>
          </a:prstGeom>
          <a:solidFill>
            <a:schemeClr val="bg1"/>
          </a:solidFill>
          <a:ln w="9525">
            <a:noFill/>
            <a:miter lim="800000"/>
            <a:headEnd/>
            <a:tailEnd/>
          </a:ln>
        </p:spPr>
        <p:txBody>
          <a:bodyPr rtlCol="0">
            <a:spAutoFit/>
          </a:bodyPr>
          <a:lstStyle/>
          <a:p>
            <a:pPr algn="r" rtl="0"/>
            <a:r>
              <a:rPr lang="es-419" sz="800" dirty="0">
                <a:latin typeface="Times New Roman" pitchFamily="18" charset="0"/>
                <a:cs typeface="Times New Roman" pitchFamily="18" charset="0"/>
              </a:rPr>
              <a:t>Agua</a:t>
            </a:r>
            <a:endParaRPr lang="en-US" altLang="ja-JP" dirty="0">
              <a:latin typeface="Times New Roman" pitchFamily="18" charset="0"/>
              <a:cs typeface="Times New Roman" pitchFamily="18" charset="0"/>
            </a:endParaRPr>
          </a:p>
        </p:txBody>
      </p:sp>
      <p:sp>
        <p:nvSpPr>
          <p:cNvPr id="47121" name="TextBox 19"/>
          <p:cNvSpPr txBox="1">
            <a:spLocks noChangeArrowheads="1"/>
          </p:cNvSpPr>
          <p:nvPr/>
        </p:nvSpPr>
        <p:spPr bwMode="auto">
          <a:xfrm rot="-5400000">
            <a:off x="5244307" y="5493544"/>
            <a:ext cx="588962" cy="215900"/>
          </a:xfrm>
          <a:prstGeom prst="rect">
            <a:avLst/>
          </a:prstGeom>
          <a:solidFill>
            <a:schemeClr val="bg1"/>
          </a:solidFill>
          <a:ln w="9525">
            <a:noFill/>
            <a:miter lim="800000"/>
            <a:headEnd/>
            <a:tailEnd/>
          </a:ln>
        </p:spPr>
        <p:txBody>
          <a:bodyPr wrap="square" rtlCol="0">
            <a:spAutoFit/>
          </a:bodyPr>
          <a:lstStyle/>
          <a:p>
            <a:pPr algn="r" rtl="0"/>
            <a:r>
              <a:rPr lang="es-419" sz="600" dirty="0">
                <a:latin typeface="Times New Roman" pitchFamily="18" charset="0"/>
                <a:cs typeface="Times New Roman" pitchFamily="18" charset="0"/>
              </a:rPr>
              <a:t>A</a:t>
            </a:r>
            <a:r>
              <a:rPr lang="es-419" sz="800" dirty="0">
                <a:latin typeface="Times New Roman" pitchFamily="18" charset="0"/>
                <a:cs typeface="Times New Roman" pitchFamily="18" charset="0"/>
              </a:rPr>
              <a:t>ceite</a:t>
            </a:r>
          </a:p>
        </p:txBody>
      </p:sp>
      <p:sp>
        <p:nvSpPr>
          <p:cNvPr id="47122" name="TextBox 20"/>
          <p:cNvSpPr txBox="1">
            <a:spLocks noChangeArrowheads="1"/>
          </p:cNvSpPr>
          <p:nvPr/>
        </p:nvSpPr>
        <p:spPr bwMode="auto">
          <a:xfrm rot="-5400000">
            <a:off x="5477273" y="5517753"/>
            <a:ext cx="713580" cy="215900"/>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cs typeface="Times New Roman" pitchFamily="18" charset="0"/>
              </a:rPr>
              <a:t>Combustible</a:t>
            </a:r>
            <a:endParaRPr lang="en-US" altLang="ja-JP" dirty="0">
              <a:latin typeface="Times New Roman" pitchFamily="18" charset="0"/>
              <a:cs typeface="Times New Roman" pitchFamily="18" charset="0"/>
            </a:endParaRPr>
          </a:p>
        </p:txBody>
      </p:sp>
      <p:sp>
        <p:nvSpPr>
          <p:cNvPr id="47123" name="TextBox 21"/>
          <p:cNvSpPr txBox="1">
            <a:spLocks noChangeArrowheads="1"/>
          </p:cNvSpPr>
          <p:nvPr/>
        </p:nvSpPr>
        <p:spPr bwMode="auto">
          <a:xfrm rot="-5400000">
            <a:off x="4743847" y="5517753"/>
            <a:ext cx="713581" cy="215900"/>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cs typeface="Times New Roman" pitchFamily="18" charset="0"/>
              </a:rPr>
              <a:t>Tripulación</a:t>
            </a:r>
            <a:endParaRPr lang="en-US" altLang="ja-JP" dirty="0">
              <a:latin typeface="Times New Roman" pitchFamily="18" charset="0"/>
              <a:cs typeface="Times New Roman" pitchFamily="18"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タイトル 1"/>
          <p:cNvSpPr>
            <a:spLocks noGrp="1"/>
          </p:cNvSpPr>
          <p:nvPr>
            <p:ph type="ctrTitle"/>
          </p:nvPr>
        </p:nvSpPr>
        <p:spPr>
          <a:xfrm>
            <a:off x="685800" y="2908300"/>
            <a:ext cx="7772400" cy="601663"/>
          </a:xfrm>
        </p:spPr>
        <p:txBody>
          <a:bodyPr rtlCol="0"/>
          <a:lstStyle/>
          <a:p>
            <a:pPr rtl="0" eaLnBrk="1" hangingPunct="1"/>
            <a:r>
              <a:rPr lang="es-419" sz="3200">
                <a:latin typeface="Times" pitchFamily="18" charset="0"/>
                <a:ea typeface="ＭＳ Ｐゴシック" charset="-128"/>
                <a:cs typeface="Times" pitchFamily="18" charset="0"/>
              </a:rPr>
              <a:t>Capítulo 10 Casos de desastre</a:t>
            </a:r>
            <a:endParaRPr lang="en-US" altLang="ja-JP">
              <a:latin typeface="Times" pitchFamily="18" charset="0"/>
              <a:ea typeface="ＭＳ Ｐゴシック" charset="-128"/>
              <a:cs typeface="Times"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タイトル 3"/>
          <p:cNvSpPr>
            <a:spLocks noGrp="1"/>
          </p:cNvSpPr>
          <p:nvPr>
            <p:ph type="title"/>
          </p:nvPr>
        </p:nvSpPr>
        <p:spPr>
          <a:xfrm>
            <a:off x="628650" y="365125"/>
            <a:ext cx="8023225" cy="482600"/>
          </a:xfrm>
          <a:ln>
            <a:solidFill>
              <a:schemeClr val="tx1"/>
            </a:solidFill>
          </a:ln>
        </p:spPr>
        <p:txBody>
          <a:bodyPr rtlCol="0"/>
          <a:lstStyle/>
          <a:p>
            <a:pPr rtl="0" eaLnBrk="1" hangingPunct="1"/>
            <a:r>
              <a:rPr lang="es-419" sz="2400">
                <a:latin typeface="Times New Roman" pitchFamily="18" charset="0"/>
                <a:ea typeface="Calibri Light" pitchFamily="34" charset="0"/>
                <a:cs typeface="Times" pitchFamily="18" charset="0"/>
              </a:rPr>
              <a:t>Muertes y lesiones en la industria de la construcción</a:t>
            </a:r>
            <a:endParaRPr lang="ja-JP" altLang="en-US" sz="2400">
              <a:latin typeface="Times New Roman" pitchFamily="18" charset="0"/>
              <a:ea typeface="Calibri Light" pitchFamily="34" charset="0"/>
              <a:cs typeface="Times" pitchFamily="18" charset="0"/>
            </a:endParaRPr>
          </a:p>
        </p:txBody>
      </p:sp>
      <p:sp>
        <p:nvSpPr>
          <p:cNvPr id="7" name="テキスト ボックス 6"/>
          <p:cNvSpPr txBox="1"/>
          <p:nvPr/>
        </p:nvSpPr>
        <p:spPr>
          <a:xfrm>
            <a:off x="4768850" y="6456363"/>
            <a:ext cx="42275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a:ea typeface="+mn-lt"/>
                <a:cs typeface="Times"/>
              </a:rPr>
              <a:t>Página 120 del texto auxiliar </a:t>
            </a:r>
            <a:r>
              <a:rPr lang="es-419" sz="1200">
                <a:latin typeface="Times"/>
                <a:ea typeface="游ゴシック"/>
                <a:cs typeface="Times"/>
              </a:rPr>
              <a:t> </a:t>
            </a:r>
            <a:endParaRPr lang="ja-JP" sz="1200" dirty="0">
              <a:latin typeface="+mn-lt"/>
              <a:ea typeface="游ゴシック"/>
              <a:cs typeface="+mn-lt"/>
            </a:endParaRPr>
          </a:p>
        </p:txBody>
      </p:sp>
      <p:sp>
        <p:nvSpPr>
          <p:cNvPr id="261123" name="コンテンツ プレースホルダー 4"/>
          <p:cNvSpPr txBox="1">
            <a:spLocks/>
          </p:cNvSpPr>
          <p:nvPr/>
        </p:nvSpPr>
        <p:spPr bwMode="auto">
          <a:xfrm>
            <a:off x="628650" y="941388"/>
            <a:ext cx="8023225" cy="5438775"/>
          </a:xfrm>
          <a:prstGeom prst="rect">
            <a:avLst/>
          </a:prstGeom>
          <a:noFill/>
          <a:ln w="9525">
            <a:solidFill>
              <a:schemeClr val="tx1"/>
            </a:solidFill>
            <a:miter lim="800000"/>
            <a:headEnd/>
            <a:tailEnd/>
          </a:ln>
        </p:spPr>
        <p:txBody>
          <a:bodyPr rtlCol="0"/>
          <a:lstStyle/>
          <a:p>
            <a:pPr rtl="0">
              <a:buFont typeface="Arial" charset="0"/>
              <a:buNone/>
            </a:pPr>
            <a:r>
              <a:rPr lang="es-419" sz="1600" dirty="0">
                <a:latin typeface="Times" pitchFamily="18" charset="0"/>
                <a:ea typeface="Calibri" pitchFamily="34" charset="0"/>
                <a:cs typeface="Times" pitchFamily="18" charset="0"/>
              </a:rPr>
              <a:t>El gráfico 10-1 muestra el número de víctimas mortales y lesiones que provocan 4 o más días de baja en el sector de la construcción.</a:t>
            </a:r>
            <a:endParaRPr lang="en-US" altLang="ja-JP" sz="2400" dirty="0">
              <a:latin typeface="Times" pitchFamily="18" charset="0"/>
              <a:ea typeface="Calibri" pitchFamily="34" charset="0"/>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rtl="0">
              <a:buFont typeface="Arial" charset="0"/>
              <a:buNone/>
            </a:pPr>
            <a:endParaRPr lang="en-US" altLang="ja-JP" sz="1600" dirty="0">
              <a:solidFill>
                <a:srgbClr val="000000"/>
              </a:solidFill>
              <a:latin typeface="Times" pitchFamily="18" charset="0"/>
              <a:ea typeface="Meiryo UI" pitchFamily="50" charset="-128"/>
              <a:cs typeface="Times" pitchFamily="18" charset="0"/>
            </a:endParaRPr>
          </a:p>
          <a:p>
            <a:pPr algn="ctr" rtl="0">
              <a:buFont typeface="Arial" charset="0"/>
              <a:buNone/>
            </a:pPr>
            <a:r>
              <a:rPr lang="es-419" sz="1200" dirty="0">
                <a:latin typeface="Times" pitchFamily="18" charset="0"/>
                <a:ea typeface="Calibri" pitchFamily="34" charset="0"/>
                <a:cs typeface="Times" pitchFamily="18" charset="0"/>
              </a:rPr>
              <a:t>Gráfico 10-1 Transición de las víctimas mortales y lesiones que provocan 4 o más días de baja en el sector de la construcción </a:t>
            </a:r>
            <a:endParaRPr lang="ja-JP" altLang="ja-JP" sz="2400" dirty="0">
              <a:latin typeface="Times" pitchFamily="18" charset="0"/>
              <a:ea typeface="游ゴシック" pitchFamily="50" charset="-128"/>
              <a:cs typeface="Times" pitchFamily="18" charset="0"/>
            </a:endParaRPr>
          </a:p>
          <a:p>
            <a:pPr algn="ctr" rtl="0">
              <a:buFont typeface="Arial" charset="0"/>
              <a:buNone/>
            </a:pPr>
            <a:r>
              <a:rPr lang="es-419" sz="1200" dirty="0">
                <a:latin typeface="Times" pitchFamily="18" charset="0"/>
                <a:ea typeface="Meiryo UI" pitchFamily="50" charset="-128"/>
                <a:cs typeface="Times" pitchFamily="18" charset="0"/>
              </a:rPr>
              <a:t>(</a:t>
            </a:r>
            <a:r>
              <a:rPr lang="es-419" sz="1200" dirty="0">
                <a:latin typeface="Times" pitchFamily="18" charset="0"/>
                <a:ea typeface="Calibri" pitchFamily="34" charset="0"/>
                <a:cs typeface="Times" pitchFamily="18" charset="0"/>
              </a:rPr>
              <a:t>Excepto los causados directamente por el Gran Terremoto del Este de Japón. </a:t>
            </a:r>
            <a:r>
              <a:rPr lang="es-419" sz="1200" dirty="0">
                <a:latin typeface="Times" pitchFamily="18" charset="0"/>
                <a:ea typeface="Meiryo UI" pitchFamily="50" charset="-128"/>
                <a:cs typeface="Times" pitchFamily="18" charset="0"/>
              </a:rPr>
              <a:t>)</a:t>
            </a:r>
          </a:p>
          <a:p>
            <a:pPr rtl="0">
              <a:lnSpc>
                <a:spcPct val="90000"/>
              </a:lnSpc>
              <a:spcBef>
                <a:spcPts val="1000"/>
              </a:spcBef>
              <a:buFont typeface="Arial" charset="0"/>
              <a:buNone/>
            </a:pPr>
            <a:r>
              <a:rPr lang="es-419" sz="1600" dirty="0">
                <a:latin typeface="Times" pitchFamily="18" charset="0"/>
                <a:ea typeface="Calibri" pitchFamily="34" charset="0"/>
                <a:cs typeface="Times" pitchFamily="18" charset="0"/>
              </a:rPr>
              <a:t>Además, de las víctimas mortales y las lesiones causadas por maquinaria de construcción y otros equipos que se produjeron durante 2017, cerca del 56% fueron por nivelación, transporte, carga y excavación, y cerca del 15% por demolición. </a:t>
            </a:r>
            <a:endParaRPr lang="en-US" altLang="ja-JP" sz="2400" dirty="0">
              <a:latin typeface="Times" pitchFamily="18" charset="0"/>
              <a:cs typeface="Times" pitchFamily="18" charset="0"/>
            </a:endParaRPr>
          </a:p>
          <a:p>
            <a:pPr rtl="0">
              <a:lnSpc>
                <a:spcPct val="90000"/>
              </a:lnSpc>
              <a:spcBef>
                <a:spcPts val="1000"/>
              </a:spcBef>
              <a:buFont typeface="Arial" charset="0"/>
              <a:buNone/>
            </a:pPr>
            <a:r>
              <a:rPr lang="es-419" sz="1600" dirty="0">
                <a:latin typeface="Times" pitchFamily="18" charset="0"/>
                <a:cs typeface="Calibri" pitchFamily="34" charset="0"/>
              </a:rPr>
              <a:t>(Referencia) Ministerio de Salud, Trabajo y Bienestar Situación de accidentes laborales seguridad en el lugar de trabajo: Análisis de factores causantes de accidentes laborales </a:t>
            </a:r>
            <a:endParaRPr lang="en-US" altLang="ja-JP" sz="2400" dirty="0">
              <a:latin typeface="Times" pitchFamily="18" charset="0"/>
              <a:cs typeface="Times" pitchFamily="18" charset="0"/>
            </a:endParaRPr>
          </a:p>
          <a:p>
            <a:pPr rtl="0">
              <a:buFont typeface="Arial" charset="0"/>
              <a:buNone/>
            </a:pPr>
            <a:r>
              <a:rPr lang="es-419" sz="1600" dirty="0">
                <a:latin typeface="Times" pitchFamily="18" charset="0"/>
                <a:cs typeface="Calibri" pitchFamily="34" charset="0"/>
              </a:rPr>
              <a:t>(Industria de la construcción en 2009) </a:t>
            </a:r>
            <a:endParaRPr lang="ja-JP" altLang="en-US" sz="1600" dirty="0">
              <a:solidFill>
                <a:srgbClr val="000000"/>
              </a:solidFill>
              <a:latin typeface="Times" pitchFamily="18" charset="0"/>
              <a:ea typeface="Meiryo UI" pitchFamily="50" charset="-128"/>
            </a:endParaRPr>
          </a:p>
        </p:txBody>
      </p:sp>
      <p:pic>
        <p:nvPicPr>
          <p:cNvPr id="261124" name="図 1"/>
          <p:cNvPicPr>
            <a:picLocks noChangeAspect="1"/>
          </p:cNvPicPr>
          <p:nvPr/>
        </p:nvPicPr>
        <p:blipFill>
          <a:blip r:embed="rId3"/>
          <a:srcRect/>
          <a:stretch>
            <a:fillRect/>
          </a:stretch>
        </p:blipFill>
        <p:spPr bwMode="auto">
          <a:xfrm>
            <a:off x="2363788" y="1514475"/>
            <a:ext cx="4297362" cy="2322513"/>
          </a:xfrm>
          <a:prstGeom prst="rect">
            <a:avLst/>
          </a:prstGeom>
          <a:noFill/>
          <a:ln w="9525">
            <a:noFill/>
            <a:miter lim="800000"/>
            <a:headEnd/>
            <a:tailEnd/>
          </a:ln>
        </p:spPr>
      </p:pic>
      <p:sp>
        <p:nvSpPr>
          <p:cNvPr id="3" name="Rectangle 2"/>
          <p:cNvSpPr/>
          <p:nvPr/>
        </p:nvSpPr>
        <p:spPr>
          <a:xfrm>
            <a:off x="2363788" y="1612900"/>
            <a:ext cx="342900" cy="2044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0" fontAlgn="auto">
              <a:spcBef>
                <a:spcPts val="0"/>
              </a:spcBef>
              <a:spcAft>
                <a:spcPts val="0"/>
              </a:spcAft>
              <a:defRPr/>
            </a:pPr>
            <a:r>
              <a:rPr lang="es-419" sz="1000" dirty="0">
                <a:solidFill>
                  <a:schemeClr val="tx1"/>
                </a:solidFill>
                <a:latin typeface="Times"/>
                <a:ea typeface="+mn-lt"/>
                <a:cs typeface="Times"/>
              </a:rPr>
              <a:t>Número de incidentes (personas)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タイトル 3"/>
          <p:cNvSpPr>
            <a:spLocks noGrp="1"/>
          </p:cNvSpPr>
          <p:nvPr>
            <p:ph type="title"/>
          </p:nvPr>
        </p:nvSpPr>
        <p:spPr>
          <a:xfrm>
            <a:off x="71438" y="365125"/>
            <a:ext cx="4432300" cy="482600"/>
          </a:xfrm>
          <a:ln>
            <a:solidFill>
              <a:schemeClr val="tx1"/>
            </a:solidFill>
          </a:ln>
        </p:spPr>
        <p:txBody>
          <a:bodyPr rtlCol="0"/>
          <a:lstStyle/>
          <a:p>
            <a:pPr rtl="0" eaLnBrk="1" hangingPunct="1"/>
            <a:r>
              <a:rPr lang="es-419" sz="1600" dirty="0">
                <a:latin typeface="Times" pitchFamily="18" charset="0"/>
                <a:ea typeface="Calibri Light" pitchFamily="34" charset="0"/>
                <a:cs typeface="Times" pitchFamily="18" charset="0"/>
              </a:rPr>
              <a:t>Caso 1. Caída de piedras sueltas durante el trabajo de trituración. </a:t>
            </a:r>
            <a:endParaRPr lang="en-US" altLang="ja-JP" sz="2800" dirty="0">
              <a:latin typeface="Times" pitchFamily="18" charset="0"/>
              <a:ea typeface="Calibri Light" pitchFamily="34" charset="0"/>
              <a:cs typeface="Times" pitchFamily="18" charset="0"/>
            </a:endParaRPr>
          </a:p>
        </p:txBody>
      </p:sp>
      <p:sp>
        <p:nvSpPr>
          <p:cNvPr id="7" name="テキスト ボックス 6"/>
          <p:cNvSpPr txBox="1"/>
          <p:nvPr/>
        </p:nvSpPr>
        <p:spPr>
          <a:xfrm>
            <a:off x="4768850" y="6456363"/>
            <a:ext cx="42275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a:ea typeface="+mn-lt"/>
                <a:cs typeface="Times"/>
              </a:rPr>
              <a:t>Página 192 del libro de texto / Página 121 del texto auxiliar  </a:t>
            </a:r>
            <a:endParaRPr lang="en-US" altLang="ja-JP" dirty="0">
              <a:latin typeface="Times"/>
              <a:ea typeface="+mn-ea"/>
              <a:cs typeface="Times"/>
            </a:endParaRPr>
          </a:p>
        </p:txBody>
      </p:sp>
      <p:sp>
        <p:nvSpPr>
          <p:cNvPr id="263171" name="コンテンツ プレースホルダー 4"/>
          <p:cNvSpPr txBox="1">
            <a:spLocks/>
          </p:cNvSpPr>
          <p:nvPr/>
        </p:nvSpPr>
        <p:spPr bwMode="auto">
          <a:xfrm>
            <a:off x="71438" y="941388"/>
            <a:ext cx="4432300" cy="2314575"/>
          </a:xfrm>
          <a:prstGeom prst="rect">
            <a:avLst/>
          </a:prstGeom>
          <a:noFill/>
          <a:ln w="9525">
            <a:solidFill>
              <a:schemeClr val="tx1"/>
            </a:solidFill>
            <a:miter lim="800000"/>
            <a:headEnd/>
            <a:tailEnd/>
          </a:ln>
        </p:spPr>
        <p:txBody>
          <a:bodyPr rtlCol="0"/>
          <a:lstStyle/>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ja-JP" altLang="en-US">
              <a:solidFill>
                <a:srgbClr val="000000"/>
              </a:solidFill>
              <a:latin typeface="Meiryo UI" pitchFamily="50" charset="-128"/>
              <a:ea typeface="Meiryo UI" pitchFamily="50" charset="-128"/>
            </a:endParaRPr>
          </a:p>
        </p:txBody>
      </p:sp>
      <p:sp>
        <p:nvSpPr>
          <p:cNvPr id="8" name="タイトル 3"/>
          <p:cNvSpPr txBox="1">
            <a:spLocks/>
          </p:cNvSpPr>
          <p:nvPr/>
        </p:nvSpPr>
        <p:spPr>
          <a:xfrm>
            <a:off x="628650" y="3468688"/>
            <a:ext cx="8023225" cy="482600"/>
          </a:xfrm>
          <a:prstGeom prst="rect">
            <a:avLst/>
          </a:prstGeom>
          <a:ln>
            <a:solidFill>
              <a:schemeClr val="tx1"/>
            </a:solidFill>
          </a:ln>
        </p:spPr>
        <p:txBody>
          <a:bodyPr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fontAlgn="auto">
              <a:spcAft>
                <a:spcPts val="0"/>
              </a:spcAft>
              <a:defRPr/>
            </a:pPr>
            <a:r>
              <a:rPr lang="es-419" sz="1600" dirty="0">
                <a:latin typeface="Times"/>
                <a:ea typeface="+mj-lt"/>
                <a:cs typeface="Times"/>
              </a:rPr>
              <a:t>Caso 3. Trabajador golpeado por barra de refuerzo al entrar en el radio de operación. </a:t>
            </a:r>
            <a:endParaRPr lang="en-US" altLang="ja-JP" sz="2800" dirty="0">
              <a:latin typeface="Times"/>
              <a:cs typeface="Times"/>
            </a:endParaRPr>
          </a:p>
        </p:txBody>
      </p:sp>
      <p:sp>
        <p:nvSpPr>
          <p:cNvPr id="263173" name="コンテンツ プレースホルダー 4"/>
          <p:cNvSpPr txBox="1">
            <a:spLocks/>
          </p:cNvSpPr>
          <p:nvPr/>
        </p:nvSpPr>
        <p:spPr bwMode="auto">
          <a:xfrm>
            <a:off x="628650" y="4044950"/>
            <a:ext cx="8023225" cy="2314575"/>
          </a:xfrm>
          <a:prstGeom prst="rect">
            <a:avLst/>
          </a:prstGeom>
          <a:noFill/>
          <a:ln w="9525">
            <a:solidFill>
              <a:schemeClr val="tx1"/>
            </a:solidFill>
            <a:miter lim="800000"/>
            <a:headEnd/>
            <a:tailEnd/>
          </a:ln>
        </p:spPr>
        <p:txBody>
          <a:bodyPr rtlCol="0"/>
          <a:lstStyle/>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ja-JP" altLang="en-US">
              <a:solidFill>
                <a:srgbClr val="000000"/>
              </a:solidFill>
              <a:latin typeface="Meiryo UI" pitchFamily="50" charset="-128"/>
              <a:ea typeface="Meiryo UI" pitchFamily="50" charset="-128"/>
            </a:endParaRPr>
          </a:p>
        </p:txBody>
      </p:sp>
      <p:sp>
        <p:nvSpPr>
          <p:cNvPr id="10" name="タイトル 3"/>
          <p:cNvSpPr txBox="1">
            <a:spLocks/>
          </p:cNvSpPr>
          <p:nvPr/>
        </p:nvSpPr>
        <p:spPr>
          <a:xfrm>
            <a:off x="4629150" y="365125"/>
            <a:ext cx="4432300" cy="482600"/>
          </a:xfrm>
          <a:prstGeom prst="rect">
            <a:avLst/>
          </a:prstGeom>
          <a:ln>
            <a:solidFill>
              <a:schemeClr val="tx1"/>
            </a:solidFill>
          </a:ln>
        </p:spPr>
        <p:txBody>
          <a:bodyPr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fontAlgn="auto">
              <a:spcAft>
                <a:spcPts val="0"/>
              </a:spcAft>
              <a:defRPr/>
            </a:pPr>
            <a:r>
              <a:rPr lang="es-419" sz="1600" dirty="0">
                <a:latin typeface="Times"/>
                <a:ea typeface="+mj-lt"/>
                <a:cs typeface="Times"/>
              </a:rPr>
              <a:t>Caso 2. Lesión por caída de objetos durante el trabajo de demolición. </a:t>
            </a:r>
            <a:endParaRPr lang="en-US" altLang="ja-JP" sz="3200" dirty="0">
              <a:latin typeface="Times"/>
              <a:cs typeface="Times"/>
            </a:endParaRPr>
          </a:p>
        </p:txBody>
      </p:sp>
      <p:sp>
        <p:nvSpPr>
          <p:cNvPr id="263175" name="コンテンツ プレースホルダー 4"/>
          <p:cNvSpPr txBox="1">
            <a:spLocks/>
          </p:cNvSpPr>
          <p:nvPr/>
        </p:nvSpPr>
        <p:spPr bwMode="auto">
          <a:xfrm>
            <a:off x="4629150" y="941388"/>
            <a:ext cx="4432300" cy="2314575"/>
          </a:xfrm>
          <a:prstGeom prst="rect">
            <a:avLst/>
          </a:prstGeom>
          <a:noFill/>
          <a:ln w="9525">
            <a:solidFill>
              <a:schemeClr val="tx1"/>
            </a:solidFill>
            <a:miter lim="800000"/>
            <a:headEnd/>
            <a:tailEnd/>
          </a:ln>
        </p:spPr>
        <p:txBody>
          <a:bodyPr rtlCol="0"/>
          <a:lstStyle/>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ja-JP" altLang="en-US">
              <a:solidFill>
                <a:srgbClr val="000000"/>
              </a:solidFill>
              <a:latin typeface="Meiryo UI" pitchFamily="50" charset="-128"/>
              <a:ea typeface="Meiryo UI" pitchFamily="50" charset="-128"/>
            </a:endParaRPr>
          </a:p>
        </p:txBody>
      </p:sp>
      <p:pic>
        <p:nvPicPr>
          <p:cNvPr id="263176" name="図 12"/>
          <p:cNvPicPr>
            <a:picLocks noChangeAspect="1"/>
          </p:cNvPicPr>
          <p:nvPr/>
        </p:nvPicPr>
        <p:blipFill>
          <a:blip r:embed="rId3"/>
          <a:srcRect/>
          <a:stretch>
            <a:fillRect/>
          </a:stretch>
        </p:blipFill>
        <p:spPr bwMode="auto">
          <a:xfrm>
            <a:off x="903288" y="1042988"/>
            <a:ext cx="2760662" cy="2125662"/>
          </a:xfrm>
          <a:prstGeom prst="rect">
            <a:avLst/>
          </a:prstGeom>
          <a:noFill/>
          <a:ln w="9525">
            <a:noFill/>
            <a:miter lim="800000"/>
            <a:headEnd/>
            <a:tailEnd/>
          </a:ln>
        </p:spPr>
      </p:pic>
      <p:pic>
        <p:nvPicPr>
          <p:cNvPr id="263177" name="図 13"/>
          <p:cNvPicPr>
            <a:picLocks noChangeAspect="1"/>
          </p:cNvPicPr>
          <p:nvPr/>
        </p:nvPicPr>
        <p:blipFill>
          <a:blip r:embed="rId4"/>
          <a:srcRect/>
          <a:stretch>
            <a:fillRect/>
          </a:stretch>
        </p:blipFill>
        <p:spPr bwMode="auto">
          <a:xfrm>
            <a:off x="5159375" y="1042988"/>
            <a:ext cx="2984500" cy="2087562"/>
          </a:xfrm>
          <a:prstGeom prst="rect">
            <a:avLst/>
          </a:prstGeom>
          <a:noFill/>
          <a:ln w="9525">
            <a:noFill/>
            <a:miter lim="800000"/>
            <a:headEnd/>
            <a:tailEnd/>
          </a:ln>
        </p:spPr>
      </p:pic>
      <p:pic>
        <p:nvPicPr>
          <p:cNvPr id="263178" name="図 14"/>
          <p:cNvPicPr>
            <a:picLocks noChangeAspect="1"/>
          </p:cNvPicPr>
          <p:nvPr/>
        </p:nvPicPr>
        <p:blipFill>
          <a:blip r:embed="rId5"/>
          <a:srcRect/>
          <a:stretch>
            <a:fillRect/>
          </a:stretch>
        </p:blipFill>
        <p:spPr bwMode="auto">
          <a:xfrm>
            <a:off x="3201988" y="4092575"/>
            <a:ext cx="2603500" cy="2185988"/>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8" y="152400"/>
            <a:ext cx="4432300" cy="695325"/>
          </a:xfrm>
          <a:ln>
            <a:solidFill>
              <a:schemeClr val="tx1"/>
            </a:solidFill>
          </a:ln>
        </p:spPr>
        <p:txBody>
          <a:bodyPr rtlCol="0">
            <a:noAutofit/>
          </a:bodyPr>
          <a:lstStyle/>
          <a:p>
            <a:pPr marL="987425" indent="-987425" rtl="0" eaLnBrk="1" fontAlgn="auto" hangingPunct="1">
              <a:spcAft>
                <a:spcPts val="0"/>
              </a:spcAft>
              <a:defRPr/>
            </a:pPr>
            <a:r>
              <a:rPr lang="es-419" sz="1600" dirty="0">
                <a:latin typeface="Times"/>
                <a:ea typeface="Tahoma"/>
                <a:cs typeface="Times"/>
              </a:rPr>
              <a:t>Caso 4. Mano derecha fracturada por quedar atrapada entre el accesorio de demolición y una banda.</a:t>
            </a:r>
            <a:r>
              <a:rPr lang="es-419" sz="1600" dirty="0">
                <a:latin typeface="Times"/>
                <a:ea typeface="+mj-lt"/>
                <a:cs typeface="Times"/>
              </a:rPr>
              <a:t> </a:t>
            </a:r>
            <a:endParaRPr lang="en-US" sz="2800" dirty="0">
              <a:latin typeface="Times"/>
              <a:ea typeface="Tahoma"/>
              <a:cs typeface="Times"/>
            </a:endParaRPr>
          </a:p>
        </p:txBody>
      </p:sp>
      <p:sp>
        <p:nvSpPr>
          <p:cNvPr id="7" name="テキスト ボックス 6"/>
          <p:cNvSpPr txBox="1"/>
          <p:nvPr/>
        </p:nvSpPr>
        <p:spPr>
          <a:xfrm>
            <a:off x="4768850" y="6456363"/>
            <a:ext cx="4227513" cy="277812"/>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a:ea typeface="Tahoma"/>
                <a:cs typeface="Times"/>
              </a:rPr>
              <a:t>Página 195 del libro de texto / Página 124 del texto auxiliar </a:t>
            </a:r>
            <a:r>
              <a:rPr lang="es-419" sz="1200">
                <a:latin typeface="Times"/>
                <a:ea typeface="+mn-lt"/>
                <a:cs typeface="Times"/>
              </a:rPr>
              <a:t> </a:t>
            </a:r>
            <a:endParaRPr lang="en-US" dirty="0">
              <a:latin typeface="Times"/>
              <a:ea typeface="Tahoma"/>
              <a:cs typeface="Times"/>
            </a:endParaRPr>
          </a:p>
        </p:txBody>
      </p:sp>
      <p:sp>
        <p:nvSpPr>
          <p:cNvPr id="265219" name="コンテンツ プレースホルダー 4"/>
          <p:cNvSpPr txBox="1">
            <a:spLocks/>
          </p:cNvSpPr>
          <p:nvPr/>
        </p:nvSpPr>
        <p:spPr bwMode="auto">
          <a:xfrm>
            <a:off x="71438" y="941388"/>
            <a:ext cx="4432300" cy="2314575"/>
          </a:xfrm>
          <a:prstGeom prst="rect">
            <a:avLst/>
          </a:prstGeom>
          <a:noFill/>
          <a:ln w="9525">
            <a:solidFill>
              <a:schemeClr val="tx1"/>
            </a:solidFill>
            <a:miter lim="800000"/>
            <a:headEnd/>
            <a:tailEnd/>
          </a:ln>
        </p:spPr>
        <p:txBody>
          <a:bodyPr rtlCol="0"/>
          <a:lstStyle/>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ja-JP" altLang="en-US">
              <a:solidFill>
                <a:srgbClr val="000000"/>
              </a:solidFill>
              <a:latin typeface="Meiryo UI" pitchFamily="50" charset="-128"/>
              <a:ea typeface="Meiryo UI" pitchFamily="50" charset="-128"/>
            </a:endParaRPr>
          </a:p>
        </p:txBody>
      </p:sp>
      <p:sp>
        <p:nvSpPr>
          <p:cNvPr id="8" name="タイトル 3"/>
          <p:cNvSpPr txBox="1">
            <a:spLocks/>
          </p:cNvSpPr>
          <p:nvPr/>
        </p:nvSpPr>
        <p:spPr>
          <a:xfrm>
            <a:off x="628650" y="3468688"/>
            <a:ext cx="8023225" cy="482600"/>
          </a:xfrm>
          <a:prstGeom prst="rect">
            <a:avLst/>
          </a:prstGeom>
          <a:ln>
            <a:solidFill>
              <a:schemeClr val="tx1"/>
            </a:solidFill>
          </a:ln>
        </p:spPr>
        <p:txBody>
          <a:bodyPr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fontAlgn="auto">
              <a:spcAft>
                <a:spcPts val="0"/>
              </a:spcAft>
              <a:defRPr/>
            </a:pPr>
            <a:r>
              <a:rPr lang="es-419" sz="1600" dirty="0">
                <a:latin typeface="Times"/>
                <a:ea typeface="Tahoma"/>
                <a:cs typeface="Times"/>
              </a:rPr>
              <a:t>Caso 6. Volcamiento por perder el equilibrio al girar.</a:t>
            </a:r>
            <a:r>
              <a:rPr lang="es-419" sz="1600" dirty="0">
                <a:latin typeface="Times"/>
                <a:ea typeface="+mj-lt"/>
                <a:cs typeface="Times"/>
              </a:rPr>
              <a:t> </a:t>
            </a:r>
            <a:endParaRPr lang="en-US" sz="3200" dirty="0">
              <a:latin typeface="Times"/>
              <a:ea typeface="Tahoma"/>
              <a:cs typeface="Times"/>
            </a:endParaRPr>
          </a:p>
        </p:txBody>
      </p:sp>
      <p:sp>
        <p:nvSpPr>
          <p:cNvPr id="265221" name="コンテンツ プレースホルダー 4"/>
          <p:cNvSpPr txBox="1">
            <a:spLocks/>
          </p:cNvSpPr>
          <p:nvPr/>
        </p:nvSpPr>
        <p:spPr bwMode="auto">
          <a:xfrm>
            <a:off x="628650" y="4044950"/>
            <a:ext cx="8023225" cy="2314575"/>
          </a:xfrm>
          <a:prstGeom prst="rect">
            <a:avLst/>
          </a:prstGeom>
          <a:noFill/>
          <a:ln w="9525">
            <a:solidFill>
              <a:schemeClr val="tx1"/>
            </a:solidFill>
            <a:miter lim="800000"/>
            <a:headEnd/>
            <a:tailEnd/>
          </a:ln>
        </p:spPr>
        <p:txBody>
          <a:bodyPr rtlCol="0"/>
          <a:lstStyle/>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ja-JP" altLang="en-US">
              <a:solidFill>
                <a:srgbClr val="000000"/>
              </a:solidFill>
              <a:latin typeface="Meiryo UI" pitchFamily="50" charset="-128"/>
              <a:ea typeface="Meiryo UI" pitchFamily="50" charset="-128"/>
            </a:endParaRPr>
          </a:p>
        </p:txBody>
      </p:sp>
      <p:sp>
        <p:nvSpPr>
          <p:cNvPr id="10" name="タイトル 3"/>
          <p:cNvSpPr txBox="1">
            <a:spLocks/>
          </p:cNvSpPr>
          <p:nvPr/>
        </p:nvSpPr>
        <p:spPr>
          <a:xfrm>
            <a:off x="4629150" y="152400"/>
            <a:ext cx="4432300" cy="695325"/>
          </a:xfrm>
          <a:prstGeom prst="rect">
            <a:avLst/>
          </a:prstGeom>
          <a:ln>
            <a:solidFill>
              <a:schemeClr val="tx1"/>
            </a:solidFill>
          </a:ln>
        </p:spPr>
        <p:txBody>
          <a:bodyPr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rtl="0" fontAlgn="auto">
              <a:spcAft>
                <a:spcPts val="0"/>
              </a:spcAft>
              <a:defRPr/>
            </a:pPr>
            <a:r>
              <a:rPr lang="es-419" sz="1600" dirty="0">
                <a:latin typeface="Times"/>
                <a:ea typeface="Tahoma"/>
                <a:cs typeface="Times"/>
              </a:rPr>
              <a:t>Caso 5. El pie de un trabajador quedó atrapado mientras reemplazaba un accesorio.</a:t>
            </a:r>
            <a:endParaRPr lang="en-US" sz="3200" dirty="0">
              <a:latin typeface="Times"/>
              <a:ea typeface="Tahoma"/>
              <a:cs typeface="Times"/>
            </a:endParaRPr>
          </a:p>
        </p:txBody>
      </p:sp>
      <p:sp>
        <p:nvSpPr>
          <p:cNvPr id="265223" name="コンテンツ プレースホルダー 4"/>
          <p:cNvSpPr txBox="1">
            <a:spLocks/>
          </p:cNvSpPr>
          <p:nvPr/>
        </p:nvSpPr>
        <p:spPr bwMode="auto">
          <a:xfrm>
            <a:off x="4629150" y="941388"/>
            <a:ext cx="4432300" cy="2314575"/>
          </a:xfrm>
          <a:prstGeom prst="rect">
            <a:avLst/>
          </a:prstGeom>
          <a:noFill/>
          <a:ln w="9525">
            <a:solidFill>
              <a:schemeClr val="tx1"/>
            </a:solidFill>
            <a:miter lim="800000"/>
            <a:headEnd/>
            <a:tailEnd/>
          </a:ln>
        </p:spPr>
        <p:txBody>
          <a:bodyPr rtlCol="0"/>
          <a:lstStyle/>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en-US" altLang="ja-JP">
              <a:solidFill>
                <a:srgbClr val="000000"/>
              </a:solidFill>
              <a:latin typeface="Meiryo UI" pitchFamily="50" charset="-128"/>
              <a:ea typeface="Meiryo UI" pitchFamily="50" charset="-128"/>
            </a:endParaRPr>
          </a:p>
          <a:p>
            <a:pPr rtl="0">
              <a:buFont typeface="Arial" charset="0"/>
              <a:buNone/>
            </a:pPr>
            <a:endParaRPr lang="ja-JP" altLang="en-US">
              <a:solidFill>
                <a:srgbClr val="000000"/>
              </a:solidFill>
              <a:latin typeface="Meiryo UI" pitchFamily="50" charset="-128"/>
              <a:ea typeface="Meiryo UI" pitchFamily="50" charset="-128"/>
            </a:endParaRPr>
          </a:p>
        </p:txBody>
      </p:sp>
      <p:pic>
        <p:nvPicPr>
          <p:cNvPr id="265224" name="図 11"/>
          <p:cNvPicPr>
            <a:picLocks noChangeAspect="1"/>
          </p:cNvPicPr>
          <p:nvPr/>
        </p:nvPicPr>
        <p:blipFill>
          <a:blip r:embed="rId3"/>
          <a:srcRect/>
          <a:stretch>
            <a:fillRect/>
          </a:stretch>
        </p:blipFill>
        <p:spPr bwMode="auto">
          <a:xfrm>
            <a:off x="1385888" y="1000125"/>
            <a:ext cx="1804987" cy="2193925"/>
          </a:xfrm>
          <a:prstGeom prst="rect">
            <a:avLst/>
          </a:prstGeom>
          <a:noFill/>
          <a:ln w="9525">
            <a:noFill/>
            <a:miter lim="800000"/>
            <a:headEnd/>
            <a:tailEnd/>
          </a:ln>
        </p:spPr>
      </p:pic>
      <p:pic>
        <p:nvPicPr>
          <p:cNvPr id="265225" name="図 15"/>
          <p:cNvPicPr>
            <a:picLocks noChangeAspect="1"/>
          </p:cNvPicPr>
          <p:nvPr/>
        </p:nvPicPr>
        <p:blipFill>
          <a:blip r:embed="rId4"/>
          <a:srcRect/>
          <a:stretch>
            <a:fillRect/>
          </a:stretch>
        </p:blipFill>
        <p:spPr bwMode="auto">
          <a:xfrm>
            <a:off x="5607050" y="1000125"/>
            <a:ext cx="2605088" cy="2193925"/>
          </a:xfrm>
          <a:prstGeom prst="rect">
            <a:avLst/>
          </a:prstGeom>
          <a:noFill/>
          <a:ln w="9525">
            <a:noFill/>
            <a:miter lim="800000"/>
            <a:headEnd/>
            <a:tailEnd/>
          </a:ln>
        </p:spPr>
      </p:pic>
      <p:pic>
        <p:nvPicPr>
          <p:cNvPr id="265226" name="図 16"/>
          <p:cNvPicPr>
            <a:picLocks noChangeAspect="1"/>
          </p:cNvPicPr>
          <p:nvPr/>
        </p:nvPicPr>
        <p:blipFill>
          <a:blip r:embed="rId5"/>
          <a:srcRect/>
          <a:stretch>
            <a:fillRect/>
          </a:stretch>
        </p:blipFill>
        <p:spPr bwMode="auto">
          <a:xfrm>
            <a:off x="2946400" y="4095751"/>
            <a:ext cx="3114675" cy="20891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Máquina base para demolición (5) Estabilidad (6) Capacidad de escalada</a:t>
            </a:r>
            <a:endParaRPr lang="en-US" altLang="ja-JP" sz="4000" dirty="0">
              <a:latin typeface="Times New Roman" pitchFamily="18" charset="0"/>
              <a:ea typeface="Calibri Light" pitchFamily="34" charset="0"/>
              <a:cs typeface="Times New Roman" pitchFamily="18" charset="0"/>
            </a:endParaRPr>
          </a:p>
        </p:txBody>
      </p:sp>
      <p:sp>
        <p:nvSpPr>
          <p:cNvPr id="49154"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332414" y="6453188"/>
            <a:ext cx="3663950"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7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10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49156" name="図 1"/>
          <p:cNvPicPr>
            <a:picLocks noChangeAspect="1"/>
          </p:cNvPicPr>
          <p:nvPr/>
        </p:nvPicPr>
        <p:blipFill>
          <a:blip r:embed="rId3"/>
          <a:srcRect/>
          <a:stretch>
            <a:fillRect/>
          </a:stretch>
        </p:blipFill>
        <p:spPr bwMode="auto">
          <a:xfrm>
            <a:off x="766763" y="2279650"/>
            <a:ext cx="4300537" cy="2759075"/>
          </a:xfrm>
          <a:prstGeom prst="rect">
            <a:avLst/>
          </a:prstGeom>
          <a:noFill/>
          <a:ln w="9525">
            <a:noFill/>
            <a:miter lim="800000"/>
            <a:headEnd/>
            <a:tailEnd/>
          </a:ln>
        </p:spPr>
      </p:pic>
      <p:pic>
        <p:nvPicPr>
          <p:cNvPr id="49157" name="図 6"/>
          <p:cNvPicPr>
            <a:picLocks noChangeAspect="1"/>
          </p:cNvPicPr>
          <p:nvPr/>
        </p:nvPicPr>
        <p:blipFill>
          <a:blip r:embed="rId4"/>
          <a:srcRect/>
          <a:stretch>
            <a:fillRect/>
          </a:stretch>
        </p:blipFill>
        <p:spPr bwMode="auto">
          <a:xfrm>
            <a:off x="4927600" y="2309813"/>
            <a:ext cx="3482975" cy="2716212"/>
          </a:xfrm>
          <a:prstGeom prst="rect">
            <a:avLst/>
          </a:prstGeom>
          <a:noFill/>
          <a:ln w="9525">
            <a:noFill/>
            <a:miter lim="800000"/>
            <a:headEnd/>
            <a:tailEnd/>
          </a:ln>
        </p:spPr>
      </p:pic>
      <p:sp>
        <p:nvSpPr>
          <p:cNvPr id="49158" name="テキスト ボックス 7"/>
          <p:cNvSpPr txBox="1">
            <a:spLocks noChangeArrowheads="1"/>
          </p:cNvSpPr>
          <p:nvPr/>
        </p:nvSpPr>
        <p:spPr bwMode="auto">
          <a:xfrm>
            <a:off x="1081088" y="5068888"/>
            <a:ext cx="267335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Estabilidad</a:t>
            </a:r>
            <a:endParaRPr lang="en-US" altLang="ja-JP">
              <a:latin typeface="Times New Roman" pitchFamily="18" charset="0"/>
              <a:ea typeface="游ゴシック" pitchFamily="50" charset="-128"/>
              <a:cs typeface="Times New Roman" pitchFamily="18" charset="0"/>
            </a:endParaRPr>
          </a:p>
        </p:txBody>
      </p:sp>
      <p:sp>
        <p:nvSpPr>
          <p:cNvPr id="49159" name="テキスト ボックス 8"/>
          <p:cNvSpPr txBox="1">
            <a:spLocks noChangeArrowheads="1"/>
          </p:cNvSpPr>
          <p:nvPr/>
        </p:nvSpPr>
        <p:spPr bwMode="auto">
          <a:xfrm>
            <a:off x="5332413" y="5068888"/>
            <a:ext cx="267335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Capacidad de escalada</a:t>
            </a:r>
            <a:endParaRPr lang="en-US" altLang="ja-JP">
              <a:latin typeface="Times New Roman" pitchFamily="18" charset="0"/>
              <a:ea typeface="游ゴシック" pitchFamily="50" charset="-128"/>
              <a:cs typeface="Times New Roman" pitchFamily="18" charset="0"/>
            </a:endParaRPr>
          </a:p>
        </p:txBody>
      </p:sp>
      <p:sp>
        <p:nvSpPr>
          <p:cNvPr id="49160" name="TextBox 2"/>
          <p:cNvSpPr txBox="1">
            <a:spLocks noChangeArrowheads="1"/>
          </p:cNvSpPr>
          <p:nvPr/>
        </p:nvSpPr>
        <p:spPr bwMode="auto">
          <a:xfrm>
            <a:off x="1947863" y="4619625"/>
            <a:ext cx="947737"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(Estabilidad)</a:t>
            </a:r>
            <a:endParaRPr lang="en-US" altLang="ja-JP">
              <a:latin typeface="Times New Roman" pitchFamily="18" charset="0"/>
              <a:cs typeface="Times New Roman" pitchFamily="18" charset="0"/>
            </a:endParaRPr>
          </a:p>
        </p:txBody>
      </p:sp>
      <p:sp>
        <p:nvSpPr>
          <p:cNvPr id="49161" name="TextBox 11"/>
          <p:cNvSpPr txBox="1">
            <a:spLocks noChangeArrowheads="1"/>
          </p:cNvSpPr>
          <p:nvPr/>
        </p:nvSpPr>
        <p:spPr bwMode="auto">
          <a:xfrm>
            <a:off x="5111750" y="4576763"/>
            <a:ext cx="1363663"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(Ángulo de escalada)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dirty="0">
                <a:latin typeface="Times New Roman" pitchFamily="18" charset="0"/>
                <a:ea typeface="Calibri Light" pitchFamily="34" charset="0"/>
                <a:cs typeface="Times New Roman" pitchFamily="18" charset="0"/>
              </a:rPr>
              <a:t>Máquina base para demolición (7) Presión de contacto media</a:t>
            </a:r>
            <a:endParaRPr lang="en-US" altLang="ja-JP" dirty="0">
              <a:latin typeface="Times New Roman" pitchFamily="18" charset="0"/>
              <a:ea typeface="Calibri Light" pitchFamily="34" charset="0"/>
              <a:cs typeface="Times New Roman" pitchFamily="18" charset="0"/>
            </a:endParaRPr>
          </a:p>
        </p:txBody>
      </p:sp>
      <p:sp>
        <p:nvSpPr>
          <p:cNvPr id="51202"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10176" y="6453188"/>
            <a:ext cx="37861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8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11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51204" name="テキスト ボックス 6"/>
          <p:cNvSpPr txBox="1">
            <a:spLocks noChangeArrowheads="1"/>
          </p:cNvSpPr>
          <p:nvPr/>
        </p:nvSpPr>
        <p:spPr bwMode="auto">
          <a:xfrm>
            <a:off x="1757363" y="1544638"/>
            <a:ext cx="1914525"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① Tipo oruga</a:t>
            </a:r>
          </a:p>
        </p:txBody>
      </p:sp>
      <p:sp>
        <p:nvSpPr>
          <p:cNvPr id="51205" name="テキスト ボックス 7"/>
          <p:cNvSpPr txBox="1">
            <a:spLocks noChangeArrowheads="1"/>
          </p:cNvSpPr>
          <p:nvPr/>
        </p:nvSpPr>
        <p:spPr bwMode="auto">
          <a:xfrm>
            <a:off x="5721350" y="1544638"/>
            <a:ext cx="1914525"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② Tipo rueda</a:t>
            </a:r>
          </a:p>
        </p:txBody>
      </p:sp>
      <p:pic>
        <p:nvPicPr>
          <p:cNvPr id="51206" name="図 1"/>
          <p:cNvPicPr>
            <a:picLocks noChangeAspect="1"/>
          </p:cNvPicPr>
          <p:nvPr/>
        </p:nvPicPr>
        <p:blipFill>
          <a:blip r:embed="rId3"/>
          <a:srcRect/>
          <a:stretch>
            <a:fillRect/>
          </a:stretch>
        </p:blipFill>
        <p:spPr bwMode="auto">
          <a:xfrm>
            <a:off x="712788" y="3871913"/>
            <a:ext cx="4003675" cy="1685925"/>
          </a:xfrm>
          <a:prstGeom prst="rect">
            <a:avLst/>
          </a:prstGeom>
          <a:noFill/>
          <a:ln w="9525">
            <a:noFill/>
            <a:miter lim="800000"/>
            <a:headEnd/>
            <a:tailEnd/>
          </a:ln>
        </p:spPr>
      </p:pic>
      <p:pic>
        <p:nvPicPr>
          <p:cNvPr id="51207" name="図 8"/>
          <p:cNvPicPr>
            <a:picLocks noChangeAspect="1"/>
          </p:cNvPicPr>
          <p:nvPr/>
        </p:nvPicPr>
        <p:blipFill>
          <a:blip r:embed="rId4"/>
          <a:srcRect/>
          <a:stretch>
            <a:fillRect/>
          </a:stretch>
        </p:blipFill>
        <p:spPr bwMode="auto">
          <a:xfrm>
            <a:off x="5018088" y="3621088"/>
            <a:ext cx="3321050" cy="2333625"/>
          </a:xfrm>
          <a:prstGeom prst="rect">
            <a:avLst/>
          </a:prstGeom>
          <a:noFill/>
          <a:ln w="9525">
            <a:noFill/>
            <a:miter lim="800000"/>
            <a:headEnd/>
            <a:tailEnd/>
          </a:ln>
        </p:spPr>
      </p:pic>
      <p:sp>
        <p:nvSpPr>
          <p:cNvPr id="10" name="テキスト ボックス 9"/>
          <p:cNvSpPr txBox="1">
            <a:spLocks noRot="1" noChangeAspect="1" noMove="1" noResize="1" noEditPoints="1" noAdjustHandles="1" noChangeArrowheads="1" noChangeShapeType="1" noTextEdit="1"/>
          </p:cNvSpPr>
          <p:nvPr/>
        </p:nvSpPr>
        <p:spPr>
          <a:xfrm>
            <a:off x="1029289" y="2207690"/>
            <a:ext cx="3370602" cy="417102"/>
          </a:xfrm>
          <a:prstGeom prst="rect">
            <a:avLst/>
          </a:prstGeom>
          <a:blipFill>
            <a:blip r:embed="rId5"/>
            <a:stretch>
              <a:fillRect l="-1447" t="-2899" r="-1266" b="-14493"/>
            </a:stretch>
          </a:blipFill>
        </p:spPr>
        <p:txBody>
          <a:bodyPr rtlCol="0"/>
          <a:lstStyle/>
          <a:p>
            <a:pPr rtl="0" fontAlgn="auto">
              <a:spcBef>
                <a:spcPts val="0"/>
              </a:spcBef>
              <a:spcAft>
                <a:spcPts val="0"/>
              </a:spcAft>
              <a:defRPr/>
            </a:pPr>
            <a:r>
              <a:rPr lang="es-419">
                <a:noFill/>
                <a:latin typeface="+mn-lt"/>
                <a:ea typeface="+mn-ea"/>
              </a:rPr>
              <a:t> </a:t>
            </a:r>
          </a:p>
        </p:txBody>
      </p:sp>
      <p:sp>
        <p:nvSpPr>
          <p:cNvPr id="11" name="テキスト ボックス 10"/>
          <p:cNvSpPr txBox="1"/>
          <p:nvPr/>
        </p:nvSpPr>
        <p:spPr>
          <a:xfrm>
            <a:off x="820738" y="2713038"/>
            <a:ext cx="3787775" cy="1200150"/>
          </a:xfrm>
          <a:prstGeom prst="rect">
            <a:avLst/>
          </a:prstGeom>
          <a:noFill/>
          <a:ln>
            <a:noFill/>
          </a:ln>
        </p:spPr>
        <p:txBody>
          <a:bodyPr rtlCol="0">
            <a:spAutoFit/>
          </a:bodyPr>
          <a:lstStyle/>
          <a:p>
            <a:pP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W: Masa bruta del vehículo (t)</a:t>
            </a:r>
            <a:endParaRPr lang="en-US" altLang="ja-JP" sz="900" dirty="0">
              <a:latin typeface="Times New Roman" panose="02020603050405020304" pitchFamily="18" charset="0"/>
              <a:ea typeface="游ゴシック"/>
              <a:cs typeface="Times New Roman" panose="02020603050405020304" pitchFamily="18" charset="0"/>
            </a:endParaRPr>
          </a:p>
          <a:p>
            <a:pPr rtl="0" fontAlgn="auto">
              <a:spcBef>
                <a:spcPts val="0"/>
              </a:spcBef>
              <a:spcAft>
                <a:spcPts val="0"/>
              </a:spcAft>
              <a:defRPr/>
            </a:pPr>
            <a:endParaRPr lang="ja-JP" sz="900" dirty="0">
              <a:latin typeface="Times New Roman" panose="02020603050405020304" pitchFamily="18" charset="0"/>
              <a:ea typeface="游ゴシック"/>
              <a:cs typeface="Times New Roman" panose="02020603050405020304" pitchFamily="18" charset="0"/>
            </a:endParaRPr>
          </a:p>
          <a:p>
            <a:pP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S: Área total de contacto con el suelo = 2B x L (m²)</a:t>
            </a:r>
            <a:endParaRPr lang="ja-JP" altLang="en-US" sz="900" dirty="0">
              <a:latin typeface="Times New Roman" panose="02020603050405020304" pitchFamily="18" charset="0"/>
              <a:ea typeface="游ゴシック"/>
              <a:cs typeface="Times New Roman" panose="02020603050405020304" pitchFamily="18" charset="0"/>
            </a:endParaRPr>
          </a:p>
          <a:p>
            <a:pPr rtl="0" fontAlgn="auto">
              <a:spcBef>
                <a:spcPts val="0"/>
              </a:spcBef>
              <a:spcAft>
                <a:spcPts val="0"/>
              </a:spcAft>
              <a:defRPr/>
            </a:pPr>
            <a:endParaRPr lang="ja-JP" sz="900" dirty="0">
              <a:latin typeface="Times New Roman" panose="02020603050405020304" pitchFamily="18" charset="0"/>
              <a:ea typeface="游ゴシック"/>
              <a:cs typeface="Times New Roman" panose="02020603050405020304" pitchFamily="18" charset="0"/>
            </a:endParaRPr>
          </a:p>
          <a:p>
            <a:pP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L: Distancia central (m) entre la rueda tensora (rueda guía) y la rueda dentada (rueda motriz) en condiciones de masa total cargada</a:t>
            </a:r>
            <a:endParaRPr lang="ja-JP" sz="900" dirty="0">
              <a:latin typeface="Times New Roman" panose="02020603050405020304" pitchFamily="18" charset="0"/>
              <a:ea typeface="游ゴシック"/>
              <a:cs typeface="Times New Roman" panose="02020603050405020304" pitchFamily="18" charset="0"/>
            </a:endParaRPr>
          </a:p>
          <a:p>
            <a:pPr rtl="0" fontAlgn="auto">
              <a:spcBef>
                <a:spcPts val="0"/>
              </a:spcBef>
              <a:spcAft>
                <a:spcPts val="0"/>
              </a:spcAft>
              <a:defRPr/>
            </a:pPr>
            <a:endParaRPr lang="ja-JP" sz="900" dirty="0">
              <a:latin typeface="Times New Roman" panose="02020603050405020304" pitchFamily="18" charset="0"/>
              <a:ea typeface="游ゴシック"/>
              <a:cs typeface="Times New Roman" panose="02020603050405020304" pitchFamily="18" charset="0"/>
            </a:endParaRPr>
          </a:p>
          <a:p>
            <a:pP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B: Anchura de la oruga (m)</a:t>
            </a:r>
            <a:endParaRPr lang="ja-JP" sz="900" dirty="0">
              <a:latin typeface="Times New Roman" panose="02020603050405020304" pitchFamily="18" charset="0"/>
              <a:ea typeface="游ゴシック"/>
              <a:cs typeface="Times New Roman" panose="02020603050405020304" pitchFamily="18" charset="0"/>
            </a:endParaRPr>
          </a:p>
        </p:txBody>
      </p:sp>
      <p:sp>
        <p:nvSpPr>
          <p:cNvPr id="13" name="テキスト ボックス 12"/>
          <p:cNvSpPr txBox="1">
            <a:spLocks noRot="1" noChangeAspect="1" noMove="1" noResize="1" noEditPoints="1" noAdjustHandles="1" noChangeArrowheads="1" noChangeShapeType="1" noTextEdit="1"/>
          </p:cNvSpPr>
          <p:nvPr/>
        </p:nvSpPr>
        <p:spPr>
          <a:xfrm>
            <a:off x="5126814" y="2191051"/>
            <a:ext cx="3103285" cy="450380"/>
          </a:xfrm>
          <a:prstGeom prst="rect">
            <a:avLst/>
          </a:prstGeom>
          <a:blipFill>
            <a:blip r:embed="rId6"/>
            <a:stretch>
              <a:fillRect b="-1351"/>
            </a:stretch>
          </a:blipFill>
        </p:spPr>
        <p:txBody>
          <a:bodyPr rtlCol="0"/>
          <a:lstStyle/>
          <a:p>
            <a:pPr rtl="0" fontAlgn="auto">
              <a:spcBef>
                <a:spcPts val="0"/>
              </a:spcBef>
              <a:spcAft>
                <a:spcPts val="0"/>
              </a:spcAft>
              <a:defRPr/>
            </a:pPr>
            <a:r>
              <a:rPr lang="es-419">
                <a:noFill/>
                <a:latin typeface="+mn-lt"/>
                <a:ea typeface="+mn-ea"/>
              </a:rPr>
              <a:t> </a:t>
            </a:r>
          </a:p>
        </p:txBody>
      </p:sp>
      <p:sp>
        <p:nvSpPr>
          <p:cNvPr id="51211" name="TextBox 2"/>
          <p:cNvSpPr txBox="1">
            <a:spLocks noChangeArrowheads="1"/>
          </p:cNvSpPr>
          <p:nvPr/>
        </p:nvSpPr>
        <p:spPr bwMode="auto">
          <a:xfrm>
            <a:off x="709613" y="2333625"/>
            <a:ext cx="1300162"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Presión de contacto media</a:t>
            </a:r>
          </a:p>
        </p:txBody>
      </p:sp>
      <p:sp>
        <p:nvSpPr>
          <p:cNvPr id="51212" name="TextBox 15"/>
          <p:cNvSpPr txBox="1">
            <a:spLocks noChangeArrowheads="1"/>
          </p:cNvSpPr>
          <p:nvPr/>
        </p:nvSpPr>
        <p:spPr bwMode="auto">
          <a:xfrm>
            <a:off x="4776788" y="2333625"/>
            <a:ext cx="1300162"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Presión de contacto media</a:t>
            </a:r>
          </a:p>
        </p:txBody>
      </p:sp>
      <p:sp>
        <p:nvSpPr>
          <p:cNvPr id="51213" name="TextBox 16"/>
          <p:cNvSpPr txBox="1">
            <a:spLocks noChangeArrowheads="1"/>
          </p:cNvSpPr>
          <p:nvPr/>
        </p:nvSpPr>
        <p:spPr bwMode="auto">
          <a:xfrm>
            <a:off x="2005013" y="3867150"/>
            <a:ext cx="815975" cy="220662"/>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cs typeface="Times New Roman" pitchFamily="18" charset="0"/>
              </a:rPr>
              <a:t>Tractor oruga</a:t>
            </a:r>
            <a:endParaRPr lang="en-US" altLang="ja-JP" dirty="0">
              <a:latin typeface="Times New Roman" pitchFamily="18" charset="0"/>
              <a:cs typeface="Times New Roman" pitchFamily="18" charset="0"/>
            </a:endParaRPr>
          </a:p>
        </p:txBody>
      </p:sp>
      <p:sp>
        <p:nvSpPr>
          <p:cNvPr id="51214" name="TextBox 17"/>
          <p:cNvSpPr txBox="1">
            <a:spLocks noChangeArrowheads="1"/>
          </p:cNvSpPr>
          <p:nvPr/>
        </p:nvSpPr>
        <p:spPr bwMode="auto">
          <a:xfrm>
            <a:off x="1547813" y="4714875"/>
            <a:ext cx="8159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Rueda tensora</a:t>
            </a:r>
            <a:endParaRPr lang="en-US" altLang="ja-JP">
              <a:latin typeface="Times New Roman" pitchFamily="18" charset="0"/>
              <a:cs typeface="Times New Roman" pitchFamily="18" charset="0"/>
            </a:endParaRPr>
          </a:p>
        </p:txBody>
      </p:sp>
      <p:sp>
        <p:nvSpPr>
          <p:cNvPr id="51215" name="TextBox 18"/>
          <p:cNvSpPr txBox="1">
            <a:spLocks noChangeArrowheads="1"/>
          </p:cNvSpPr>
          <p:nvPr/>
        </p:nvSpPr>
        <p:spPr bwMode="auto">
          <a:xfrm>
            <a:off x="2287588" y="4714875"/>
            <a:ext cx="815975" cy="215900"/>
          </a:xfrm>
          <a:prstGeom prst="rect">
            <a:avLst/>
          </a:prstGeom>
          <a:solidFill>
            <a:schemeClr val="bg1"/>
          </a:solidFill>
          <a:ln w="9525">
            <a:noFill/>
            <a:miter lim="800000"/>
            <a:headEnd/>
            <a:tailEnd/>
          </a:ln>
        </p:spPr>
        <p:txBody>
          <a:bodyPr rtlCol="0">
            <a:spAutoFit/>
          </a:bodyPr>
          <a:lstStyle/>
          <a:p>
            <a:pPr algn="r" rtl="0"/>
            <a:r>
              <a:rPr lang="es-419" sz="800">
                <a:latin typeface="Times New Roman" pitchFamily="18" charset="0"/>
                <a:cs typeface="Times New Roman" pitchFamily="18" charset="0"/>
              </a:rPr>
              <a:t>Rueda dentada</a:t>
            </a:r>
          </a:p>
        </p:txBody>
      </p:sp>
      <p:sp>
        <p:nvSpPr>
          <p:cNvPr id="51216" name="TextBox 19"/>
          <p:cNvSpPr txBox="1">
            <a:spLocks noChangeArrowheads="1"/>
          </p:cNvSpPr>
          <p:nvPr/>
        </p:nvSpPr>
        <p:spPr bwMode="auto">
          <a:xfrm>
            <a:off x="4608513" y="3762375"/>
            <a:ext cx="820737" cy="215900"/>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cs typeface="Times New Roman" pitchFamily="18" charset="0"/>
              </a:rPr>
              <a:t>Carga axial</a:t>
            </a:r>
            <a:endParaRPr lang="en-US" altLang="ja-JP" dirty="0">
              <a:latin typeface="Times New Roman" pitchFamily="18" charset="0"/>
              <a:cs typeface="Times New Roman" pitchFamily="18" charset="0"/>
            </a:endParaRPr>
          </a:p>
        </p:txBody>
      </p:sp>
      <p:sp>
        <p:nvSpPr>
          <p:cNvPr id="51217" name="TextBox 20"/>
          <p:cNvSpPr txBox="1">
            <a:spLocks noChangeArrowheads="1"/>
          </p:cNvSpPr>
          <p:nvPr/>
        </p:nvSpPr>
        <p:spPr bwMode="auto">
          <a:xfrm>
            <a:off x="7548563" y="3867150"/>
            <a:ext cx="681536" cy="215900"/>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cs typeface="Times New Roman" pitchFamily="18" charset="0"/>
              </a:rPr>
              <a:t>Neumático</a:t>
            </a:r>
          </a:p>
        </p:txBody>
      </p:sp>
      <p:sp>
        <p:nvSpPr>
          <p:cNvPr id="51218" name="TextBox 21"/>
          <p:cNvSpPr txBox="1">
            <a:spLocks noChangeArrowheads="1"/>
          </p:cNvSpPr>
          <p:nvPr/>
        </p:nvSpPr>
        <p:spPr bwMode="auto">
          <a:xfrm>
            <a:off x="7053263" y="4714875"/>
            <a:ext cx="623887"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Suelo</a:t>
            </a:r>
          </a:p>
        </p:txBody>
      </p:sp>
      <p:sp>
        <p:nvSpPr>
          <p:cNvPr id="51219" name="TextBox 22"/>
          <p:cNvSpPr txBox="1">
            <a:spLocks noChangeArrowheads="1"/>
          </p:cNvSpPr>
          <p:nvPr/>
        </p:nvSpPr>
        <p:spPr bwMode="auto">
          <a:xfrm>
            <a:off x="7339013" y="5305425"/>
            <a:ext cx="1100137" cy="339725"/>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Área aparente de contacto con el suelo</a:t>
            </a:r>
          </a:p>
        </p:txBody>
      </p:sp>
      <p:sp>
        <p:nvSpPr>
          <p:cNvPr id="51220" name="TextBox 23"/>
          <p:cNvSpPr txBox="1">
            <a:spLocks noChangeArrowheads="1"/>
          </p:cNvSpPr>
          <p:nvPr/>
        </p:nvSpPr>
        <p:spPr bwMode="auto">
          <a:xfrm>
            <a:off x="6230938" y="2483435"/>
            <a:ext cx="1404937" cy="338554"/>
          </a:xfrm>
          <a:prstGeom prst="rect">
            <a:avLst/>
          </a:prstGeom>
          <a:solidFill>
            <a:schemeClr val="bg1"/>
          </a:solidFill>
          <a:ln w="9525">
            <a:noFill/>
            <a:miter lim="800000"/>
            <a:headEnd/>
            <a:tailEnd/>
          </a:ln>
        </p:spPr>
        <p:txBody>
          <a:bodyPr rtlCol="0">
            <a:spAutoFit/>
          </a:bodyPr>
          <a:lstStyle/>
          <a:p>
            <a:pPr algn="ctr" rtl="0"/>
            <a:r>
              <a:rPr lang="es-419" sz="800" dirty="0">
                <a:latin typeface="Times New Roman" pitchFamily="18" charset="0"/>
                <a:cs typeface="Times New Roman" pitchFamily="18" charset="0"/>
              </a:rPr>
              <a:t>Área aparente de contacto con el suelo</a:t>
            </a:r>
          </a:p>
        </p:txBody>
      </p:sp>
      <p:sp>
        <p:nvSpPr>
          <p:cNvPr id="51221" name="TextBox 24"/>
          <p:cNvSpPr txBox="1">
            <a:spLocks noChangeArrowheads="1"/>
          </p:cNvSpPr>
          <p:nvPr/>
        </p:nvSpPr>
        <p:spPr bwMode="auto">
          <a:xfrm>
            <a:off x="6230938" y="2190750"/>
            <a:ext cx="760413" cy="230832"/>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cs typeface="Times New Roman" pitchFamily="18" charset="0"/>
              </a:rPr>
              <a:t>Carga axial</a:t>
            </a:r>
            <a:endParaRPr lang="en-US" altLang="ja-JP" sz="20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a:spLocks noGrp="1"/>
          </p:cNvSpPr>
          <p:nvPr>
            <p:ph type="ctrTitle"/>
          </p:nvPr>
        </p:nvSpPr>
        <p:spPr>
          <a:xfrm>
            <a:off x="685800" y="2908300"/>
            <a:ext cx="7772400" cy="601663"/>
          </a:xfrm>
        </p:spPr>
        <p:txBody>
          <a:bodyPr rtlCol="0"/>
          <a:lstStyle/>
          <a:p>
            <a:pPr rtl="0" eaLnBrk="1" hangingPunct="1"/>
            <a:r>
              <a:rPr lang="es-419" sz="2900">
                <a:latin typeface="Times New Roman" pitchFamily="18" charset="0"/>
                <a:ea typeface="Calibri Light" pitchFamily="34" charset="0"/>
                <a:cs typeface="Times New Roman" pitchFamily="18" charset="0"/>
              </a:rPr>
              <a:t>Capítulo 2 Motor principal y sistema hidráulico de máquinas de construcción tipo vehicular</a:t>
            </a:r>
            <a:endParaRPr lang="en-US" altLang="ja-JP" sz="5400">
              <a:latin typeface="Times New Roman" pitchFamily="18" charset="0"/>
              <a:ea typeface="Calibri Light" pitchFamily="34"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Motor principal (Gendoki)</a:t>
            </a:r>
            <a:endParaRPr lang="ja-JP" altLang="en-US" sz="2400">
              <a:latin typeface="Times New Roman" pitchFamily="18" charset="0"/>
              <a:ea typeface="Meiryo UI" pitchFamily="50" charset="-128"/>
              <a:cs typeface="Times New Roman" pitchFamily="18" charset="0"/>
            </a:endParaRPr>
          </a:p>
        </p:txBody>
      </p:sp>
      <p:sp>
        <p:nvSpPr>
          <p:cNvPr id="54274"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181600" y="6453188"/>
            <a:ext cx="38147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12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13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54276" name="テキスト ボックス 6"/>
          <p:cNvSpPr txBox="1">
            <a:spLocks noChangeArrowheads="1"/>
          </p:cNvSpPr>
          <p:nvPr/>
        </p:nvSpPr>
        <p:spPr bwMode="auto">
          <a:xfrm>
            <a:off x="1571625" y="1993900"/>
            <a:ext cx="5768975" cy="276225"/>
          </a:xfrm>
          <a:prstGeom prst="rect">
            <a:avLst/>
          </a:prstGeom>
          <a:noFill/>
          <a:ln w="9525">
            <a:noFill/>
            <a:miter lim="800000"/>
            <a:headEnd/>
            <a:tailEnd/>
          </a:ln>
        </p:spPr>
        <p:txBody>
          <a:bodyPr rtlCol="0">
            <a:spAutoFit/>
          </a:bodyPr>
          <a:lstStyle/>
          <a:p>
            <a:pPr algn="ctr" rtl="0"/>
            <a:r>
              <a:rPr lang="es-419" sz="1200" dirty="0">
                <a:latin typeface="Times New Roman" pitchFamily="18" charset="0"/>
                <a:cs typeface="Times New Roman" pitchFamily="18" charset="0"/>
              </a:rPr>
              <a:t>Comparación entre motor diésel y motor de gasolina</a:t>
            </a:r>
            <a:endParaRPr lang="ja-JP" altLang="en-US" sz="1200" dirty="0">
              <a:latin typeface="Times New Roman" pitchFamily="18" charset="0"/>
              <a:cs typeface="Times New Roman" pitchFamily="18" charset="0"/>
            </a:endParaRPr>
          </a:p>
        </p:txBody>
      </p:sp>
      <p:pic>
        <p:nvPicPr>
          <p:cNvPr id="54277" name="図 2"/>
          <p:cNvPicPr>
            <a:picLocks noChangeAspect="1"/>
          </p:cNvPicPr>
          <p:nvPr/>
        </p:nvPicPr>
        <p:blipFill>
          <a:blip r:embed="rId3"/>
          <a:srcRect/>
          <a:stretch>
            <a:fillRect/>
          </a:stretch>
        </p:blipFill>
        <p:spPr bwMode="auto">
          <a:xfrm>
            <a:off x="685800" y="2309813"/>
            <a:ext cx="7797800" cy="3224212"/>
          </a:xfrm>
          <a:prstGeom prst="rect">
            <a:avLst/>
          </a:prstGeom>
          <a:noFill/>
          <a:ln w="9525">
            <a:noFill/>
            <a:miter lim="800000"/>
            <a:headEnd/>
            <a:tailEnd/>
          </a:ln>
        </p:spPr>
      </p:pic>
      <p:sp>
        <p:nvSpPr>
          <p:cNvPr id="54278" name="TextBox 1"/>
          <p:cNvSpPr txBox="1">
            <a:spLocks noChangeArrowheads="1"/>
          </p:cNvSpPr>
          <p:nvPr/>
        </p:nvSpPr>
        <p:spPr bwMode="auto">
          <a:xfrm>
            <a:off x="852488" y="4745038"/>
            <a:ext cx="2406650" cy="307975"/>
          </a:xfrm>
          <a:prstGeom prst="rect">
            <a:avLst/>
          </a:prstGeom>
          <a:solidFill>
            <a:srgbClr val="F4EBF1"/>
          </a:solidFill>
          <a:ln w="9525">
            <a:noFill/>
            <a:miter lim="800000"/>
            <a:headEnd/>
            <a:tailEnd/>
          </a:ln>
        </p:spPr>
        <p:txBody>
          <a:bodyPr rtlCol="0">
            <a:spAutoFit/>
          </a:bodyPr>
          <a:lstStyle/>
          <a:p>
            <a:pPr rtl="0"/>
            <a:r>
              <a:rPr lang="es-419" sz="1400" dirty="0">
                <a:latin typeface="Times New Roman" pitchFamily="18" charset="0"/>
                <a:cs typeface="Times New Roman" pitchFamily="18" charset="0"/>
              </a:rPr>
              <a:t>Costo operacional</a:t>
            </a:r>
          </a:p>
        </p:txBody>
      </p:sp>
      <p:sp>
        <p:nvSpPr>
          <p:cNvPr id="54279" name="TextBox 8"/>
          <p:cNvSpPr txBox="1">
            <a:spLocks noChangeArrowheads="1"/>
          </p:cNvSpPr>
          <p:nvPr/>
        </p:nvSpPr>
        <p:spPr bwMode="auto">
          <a:xfrm>
            <a:off x="852488" y="4325938"/>
            <a:ext cx="2406650" cy="306387"/>
          </a:xfrm>
          <a:prstGeom prst="rect">
            <a:avLst/>
          </a:prstGeom>
          <a:solidFill>
            <a:srgbClr val="F4EBF1"/>
          </a:solidFill>
          <a:ln w="9525">
            <a:noFill/>
            <a:miter lim="800000"/>
            <a:headEnd/>
            <a:tailEnd/>
          </a:ln>
        </p:spPr>
        <p:txBody>
          <a:bodyPr rtlCol="0">
            <a:spAutoFit/>
          </a:bodyPr>
          <a:lstStyle/>
          <a:p>
            <a:pPr rtl="0"/>
            <a:r>
              <a:rPr lang="es-419" sz="1400" dirty="0">
                <a:latin typeface="Times New Roman" pitchFamily="18" charset="0"/>
                <a:cs typeface="Times New Roman" pitchFamily="18" charset="0"/>
              </a:rPr>
              <a:t>Eficiencia térmica</a:t>
            </a:r>
          </a:p>
        </p:txBody>
      </p:sp>
      <p:sp>
        <p:nvSpPr>
          <p:cNvPr id="54280" name="TextBox 10"/>
          <p:cNvSpPr txBox="1">
            <a:spLocks noChangeArrowheads="1"/>
          </p:cNvSpPr>
          <p:nvPr/>
        </p:nvSpPr>
        <p:spPr bwMode="auto">
          <a:xfrm>
            <a:off x="852488" y="3576638"/>
            <a:ext cx="2406650" cy="261610"/>
          </a:xfrm>
          <a:prstGeom prst="rect">
            <a:avLst/>
          </a:prstGeom>
          <a:solidFill>
            <a:srgbClr val="F4EBF1"/>
          </a:solidFill>
          <a:ln w="9525">
            <a:noFill/>
            <a:miter lim="800000"/>
            <a:headEnd/>
            <a:tailEnd/>
          </a:ln>
        </p:spPr>
        <p:txBody>
          <a:bodyPr rtlCol="0">
            <a:spAutoFit/>
          </a:bodyPr>
          <a:lstStyle/>
          <a:p>
            <a:pPr rtl="0"/>
            <a:r>
              <a:rPr lang="es-419" sz="1100" dirty="0">
                <a:latin typeface="Times New Roman" pitchFamily="18" charset="0"/>
                <a:cs typeface="Times New Roman" pitchFamily="18" charset="0"/>
              </a:rPr>
              <a:t>Peso del motor por caballo de fuerza</a:t>
            </a:r>
          </a:p>
        </p:txBody>
      </p:sp>
      <p:sp>
        <p:nvSpPr>
          <p:cNvPr id="54281" name="TextBox 12"/>
          <p:cNvSpPr txBox="1">
            <a:spLocks noChangeArrowheads="1"/>
          </p:cNvSpPr>
          <p:nvPr/>
        </p:nvSpPr>
        <p:spPr bwMode="auto">
          <a:xfrm>
            <a:off x="852488" y="3929063"/>
            <a:ext cx="2406650" cy="307975"/>
          </a:xfrm>
          <a:prstGeom prst="rect">
            <a:avLst/>
          </a:prstGeom>
          <a:solidFill>
            <a:srgbClr val="F4EBF1"/>
          </a:solidFill>
          <a:ln w="9525">
            <a:noFill/>
            <a:miter lim="800000"/>
            <a:headEnd/>
            <a:tailEnd/>
          </a:ln>
        </p:spPr>
        <p:txBody>
          <a:bodyPr rtlCol="0">
            <a:spAutoFit/>
          </a:bodyPr>
          <a:lstStyle/>
          <a:p>
            <a:pPr rtl="0"/>
            <a:r>
              <a:rPr lang="es-419" sz="1400" dirty="0">
                <a:latin typeface="Times New Roman" pitchFamily="18" charset="0"/>
                <a:cs typeface="Times New Roman" pitchFamily="18" charset="0"/>
              </a:rPr>
              <a:t>Precio por caballo de fuerza</a:t>
            </a:r>
          </a:p>
        </p:txBody>
      </p:sp>
      <p:sp>
        <p:nvSpPr>
          <p:cNvPr id="54282" name="TextBox 13"/>
          <p:cNvSpPr txBox="1">
            <a:spLocks noChangeArrowheads="1"/>
          </p:cNvSpPr>
          <p:nvPr/>
        </p:nvSpPr>
        <p:spPr bwMode="auto">
          <a:xfrm>
            <a:off x="852488" y="3198734"/>
            <a:ext cx="2406650" cy="279977"/>
          </a:xfrm>
          <a:prstGeom prst="rect">
            <a:avLst/>
          </a:prstGeom>
          <a:solidFill>
            <a:srgbClr val="F4EBF1"/>
          </a:solidFill>
          <a:ln w="9525">
            <a:noFill/>
            <a:miter lim="800000"/>
            <a:headEnd/>
            <a:tailEnd/>
          </a:ln>
        </p:spPr>
        <p:txBody>
          <a:bodyPr rtlCol="0">
            <a:spAutoFit/>
          </a:bodyPr>
          <a:lstStyle/>
          <a:p>
            <a:pPr rtl="0"/>
            <a:r>
              <a:rPr lang="es-419" sz="1400" dirty="0">
                <a:latin typeface="Times New Roman" pitchFamily="18" charset="0"/>
                <a:cs typeface="Times New Roman" pitchFamily="18" charset="0"/>
              </a:rPr>
              <a:t>Tipo de ignición</a:t>
            </a:r>
          </a:p>
        </p:txBody>
      </p:sp>
      <p:sp>
        <p:nvSpPr>
          <p:cNvPr id="54283" name="TextBox 14"/>
          <p:cNvSpPr txBox="1">
            <a:spLocks noChangeArrowheads="1"/>
          </p:cNvSpPr>
          <p:nvPr/>
        </p:nvSpPr>
        <p:spPr bwMode="auto">
          <a:xfrm>
            <a:off x="852488" y="2809796"/>
            <a:ext cx="2406650" cy="279977"/>
          </a:xfrm>
          <a:prstGeom prst="rect">
            <a:avLst/>
          </a:prstGeom>
          <a:solidFill>
            <a:srgbClr val="F4EBF1"/>
          </a:solidFill>
          <a:ln w="9525">
            <a:noFill/>
            <a:miter lim="800000"/>
            <a:headEnd/>
            <a:tailEnd/>
          </a:ln>
        </p:spPr>
        <p:txBody>
          <a:bodyPr rtlCol="0">
            <a:spAutoFit/>
          </a:bodyPr>
          <a:lstStyle/>
          <a:p>
            <a:pPr rtl="0"/>
            <a:r>
              <a:rPr lang="es-419" sz="1400" dirty="0">
                <a:latin typeface="Times New Roman" pitchFamily="18" charset="0"/>
                <a:cs typeface="Times New Roman" pitchFamily="18" charset="0"/>
              </a:rPr>
              <a:t>Tipo de combustible</a:t>
            </a:r>
            <a:endParaRPr lang="en-US" altLang="ja-JP" dirty="0">
              <a:latin typeface="Times New Roman" pitchFamily="18" charset="0"/>
              <a:cs typeface="Times New Roman" pitchFamily="18" charset="0"/>
            </a:endParaRPr>
          </a:p>
        </p:txBody>
      </p:sp>
      <p:sp>
        <p:nvSpPr>
          <p:cNvPr id="54284" name="TextBox 15"/>
          <p:cNvSpPr txBox="1">
            <a:spLocks noChangeArrowheads="1"/>
          </p:cNvSpPr>
          <p:nvPr/>
        </p:nvSpPr>
        <p:spPr bwMode="auto">
          <a:xfrm>
            <a:off x="3354388" y="2451101"/>
            <a:ext cx="2447925" cy="215900"/>
          </a:xfrm>
          <a:prstGeom prst="rect">
            <a:avLst/>
          </a:prstGeom>
          <a:solidFill>
            <a:srgbClr val="E7E7E8"/>
          </a:solidFill>
          <a:ln w="9525">
            <a:noFill/>
            <a:miter lim="800000"/>
            <a:headEnd/>
            <a:tailEnd/>
          </a:ln>
        </p:spPr>
        <p:txBody>
          <a:bodyPr lIns="0" tIns="0" rIns="0" bIns="0" rtlCol="0">
            <a:spAutoFit/>
          </a:bodyPr>
          <a:lstStyle/>
          <a:p>
            <a:pPr marL="0" lvl="1" algn="ctr" rtl="0"/>
            <a:r>
              <a:rPr lang="es-419" sz="1400" dirty="0">
                <a:latin typeface="Times New Roman" pitchFamily="18" charset="0"/>
                <a:cs typeface="Times New Roman" pitchFamily="18" charset="0"/>
              </a:rPr>
              <a:t>Motor diésel</a:t>
            </a:r>
            <a:endParaRPr lang="en-US" altLang="ja-JP" dirty="0">
              <a:latin typeface="Times New Roman" pitchFamily="18" charset="0"/>
              <a:cs typeface="Times New Roman" pitchFamily="18" charset="0"/>
            </a:endParaRPr>
          </a:p>
        </p:txBody>
      </p:sp>
      <p:sp>
        <p:nvSpPr>
          <p:cNvPr id="54285" name="TextBox 16"/>
          <p:cNvSpPr txBox="1">
            <a:spLocks noChangeArrowheads="1"/>
          </p:cNvSpPr>
          <p:nvPr/>
        </p:nvSpPr>
        <p:spPr bwMode="auto">
          <a:xfrm>
            <a:off x="3368675" y="2786063"/>
            <a:ext cx="2406650" cy="276999"/>
          </a:xfrm>
          <a:prstGeom prst="rect">
            <a:avLst/>
          </a:prstGeom>
          <a:solidFill>
            <a:schemeClr val="bg1"/>
          </a:solidFill>
          <a:ln w="9525">
            <a:noFill/>
            <a:miter lim="800000"/>
            <a:headEnd/>
            <a:tailEnd/>
          </a:ln>
        </p:spPr>
        <p:txBody>
          <a:bodyPr rtlCol="0">
            <a:spAutoFit/>
          </a:bodyPr>
          <a:lstStyle/>
          <a:p>
            <a:pPr marL="0" lvl="1" algn="ctr" rtl="0"/>
            <a:r>
              <a:rPr lang="es-419" sz="1200" dirty="0">
                <a:latin typeface="Times New Roman" pitchFamily="18" charset="0"/>
                <a:ea typeface="Calibri" pitchFamily="34" charset="0"/>
                <a:cs typeface="Times New Roman" pitchFamily="18" charset="0"/>
              </a:rPr>
              <a:t>Combustible diésel (keiyu)</a:t>
            </a:r>
            <a:endParaRPr lang="en-US" altLang="ja-JP" sz="1600" dirty="0">
              <a:latin typeface="Times New Roman" pitchFamily="18" charset="0"/>
              <a:ea typeface="Calibri" pitchFamily="34" charset="0"/>
              <a:cs typeface="Times New Roman" pitchFamily="18" charset="0"/>
            </a:endParaRPr>
          </a:p>
        </p:txBody>
      </p:sp>
      <p:sp>
        <p:nvSpPr>
          <p:cNvPr id="54286" name="TextBox 17"/>
          <p:cNvSpPr txBox="1">
            <a:spLocks noChangeArrowheads="1"/>
          </p:cNvSpPr>
          <p:nvPr/>
        </p:nvSpPr>
        <p:spPr bwMode="auto">
          <a:xfrm>
            <a:off x="5883275" y="2461697"/>
            <a:ext cx="2484437" cy="215444"/>
          </a:xfrm>
          <a:prstGeom prst="rect">
            <a:avLst/>
          </a:prstGeom>
          <a:solidFill>
            <a:srgbClr val="E7E7E8"/>
          </a:solidFill>
          <a:ln w="9525">
            <a:noFill/>
            <a:miter lim="800000"/>
            <a:headEnd/>
            <a:tailEnd/>
          </a:ln>
        </p:spPr>
        <p:txBody>
          <a:bodyPr wrap="square" lIns="0" tIns="0" rIns="0" bIns="0" rtlCol="0">
            <a:spAutoFit/>
          </a:bodyPr>
          <a:lstStyle/>
          <a:p>
            <a:pPr marL="0" lvl="1" algn="ctr" rtl="0"/>
            <a:r>
              <a:rPr lang="es-419" sz="1400" dirty="0">
                <a:latin typeface="Times New Roman" pitchFamily="18" charset="0"/>
                <a:cs typeface="Times New Roman" pitchFamily="18" charset="0"/>
              </a:rPr>
              <a:t>Motor de gasolina</a:t>
            </a:r>
          </a:p>
        </p:txBody>
      </p:sp>
      <p:sp>
        <p:nvSpPr>
          <p:cNvPr id="19" name="TextBox 18"/>
          <p:cNvSpPr txBox="1"/>
          <p:nvPr/>
        </p:nvSpPr>
        <p:spPr>
          <a:xfrm>
            <a:off x="3354388" y="3173413"/>
            <a:ext cx="2406650" cy="261610"/>
          </a:xfrm>
          <a:prstGeom prst="rect">
            <a:avLst/>
          </a:prstGeom>
          <a:solidFill>
            <a:schemeClr val="bg1"/>
          </a:solidFill>
        </p:spPr>
        <p:txBody>
          <a:bodyPr rtlCol="0">
            <a:spAutoFit/>
          </a:bodyPr>
          <a:lstStyle/>
          <a:p>
            <a:pPr algn="ctr" rtl="0" fontAlgn="auto">
              <a:spcBef>
                <a:spcPts val="0"/>
              </a:spcBef>
              <a:spcAft>
                <a:spcPts val="0"/>
              </a:spcAft>
              <a:defRPr/>
            </a:pPr>
            <a:r>
              <a:rPr lang="es-419" sz="1100" dirty="0">
                <a:latin typeface="Times New Roman" panose="02020603050405020304" pitchFamily="18" charset="0"/>
                <a:ea typeface="+mn-lt"/>
                <a:cs typeface="Times New Roman" panose="02020603050405020304" pitchFamily="18" charset="0"/>
              </a:rPr>
              <a:t>Autoignición por compresión de aire</a:t>
            </a:r>
          </a:p>
        </p:txBody>
      </p:sp>
      <p:sp>
        <p:nvSpPr>
          <p:cNvPr id="54288" name="TextBox 19"/>
          <p:cNvSpPr txBox="1">
            <a:spLocks noChangeArrowheads="1"/>
          </p:cNvSpPr>
          <p:nvPr/>
        </p:nvSpPr>
        <p:spPr bwMode="auto">
          <a:xfrm>
            <a:off x="5884863" y="2786063"/>
            <a:ext cx="2406650" cy="306387"/>
          </a:xfrm>
          <a:prstGeom prst="rect">
            <a:avLst/>
          </a:prstGeom>
          <a:solidFill>
            <a:schemeClr val="bg1"/>
          </a:solidFill>
          <a:ln w="9525">
            <a:noFill/>
            <a:miter lim="800000"/>
            <a:headEnd/>
            <a:tailEnd/>
          </a:ln>
        </p:spPr>
        <p:txBody>
          <a:bodyPr rtlCol="0">
            <a:spAutoFit/>
          </a:bodyPr>
          <a:lstStyle/>
          <a:p>
            <a:pPr marL="0" lvl="1" algn="ctr" rtl="0"/>
            <a:r>
              <a:rPr lang="es-419" sz="1400" dirty="0">
                <a:latin typeface="Times New Roman" pitchFamily="18" charset="0"/>
                <a:cs typeface="Times New Roman" pitchFamily="18" charset="0"/>
              </a:rPr>
              <a:t>Gasolina</a:t>
            </a:r>
          </a:p>
        </p:txBody>
      </p:sp>
      <p:sp>
        <p:nvSpPr>
          <p:cNvPr id="54289" name="TextBox 20"/>
          <p:cNvSpPr txBox="1">
            <a:spLocks noChangeArrowheads="1"/>
          </p:cNvSpPr>
          <p:nvPr/>
        </p:nvSpPr>
        <p:spPr bwMode="auto">
          <a:xfrm>
            <a:off x="5884863" y="3576638"/>
            <a:ext cx="2406650" cy="30797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Liviano</a:t>
            </a:r>
          </a:p>
        </p:txBody>
      </p:sp>
      <p:sp>
        <p:nvSpPr>
          <p:cNvPr id="54290" name="TextBox 22"/>
          <p:cNvSpPr txBox="1">
            <a:spLocks noChangeArrowheads="1"/>
          </p:cNvSpPr>
          <p:nvPr/>
        </p:nvSpPr>
        <p:spPr bwMode="auto">
          <a:xfrm>
            <a:off x="5884863" y="3944571"/>
            <a:ext cx="2406650" cy="30797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Barato</a:t>
            </a:r>
          </a:p>
        </p:txBody>
      </p:sp>
      <p:sp>
        <p:nvSpPr>
          <p:cNvPr id="54291" name="TextBox 23"/>
          <p:cNvSpPr txBox="1">
            <a:spLocks noChangeArrowheads="1"/>
          </p:cNvSpPr>
          <p:nvPr/>
        </p:nvSpPr>
        <p:spPr bwMode="auto">
          <a:xfrm>
            <a:off x="5884863" y="4367213"/>
            <a:ext cx="2406650" cy="30797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Malo (22~28%)</a:t>
            </a:r>
            <a:endParaRPr lang="en-US" altLang="ja-JP" sz="1400" dirty="0">
              <a:latin typeface="Times New Roman" pitchFamily="18" charset="0"/>
              <a:cs typeface="Times New Roman" pitchFamily="18" charset="0"/>
            </a:endParaRPr>
          </a:p>
        </p:txBody>
      </p:sp>
      <p:sp>
        <p:nvSpPr>
          <p:cNvPr id="54292" name="TextBox 24"/>
          <p:cNvSpPr txBox="1">
            <a:spLocks noChangeArrowheads="1"/>
          </p:cNvSpPr>
          <p:nvPr/>
        </p:nvSpPr>
        <p:spPr bwMode="auto">
          <a:xfrm>
            <a:off x="5884863" y="3173413"/>
            <a:ext cx="2406650" cy="30797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Por chispa eléctrica</a:t>
            </a:r>
            <a:endParaRPr lang="en-US" altLang="ja-JP" sz="1400" dirty="0">
              <a:latin typeface="Times New Roman" pitchFamily="18" charset="0"/>
              <a:cs typeface="Times New Roman" pitchFamily="18" charset="0"/>
            </a:endParaRPr>
          </a:p>
        </p:txBody>
      </p:sp>
      <p:sp>
        <p:nvSpPr>
          <p:cNvPr id="54293" name="TextBox 25"/>
          <p:cNvSpPr txBox="1">
            <a:spLocks noChangeArrowheads="1"/>
          </p:cNvSpPr>
          <p:nvPr/>
        </p:nvSpPr>
        <p:spPr bwMode="auto">
          <a:xfrm>
            <a:off x="3411538" y="3576638"/>
            <a:ext cx="2349500" cy="307975"/>
          </a:xfrm>
          <a:prstGeom prst="rect">
            <a:avLst/>
          </a:prstGeom>
          <a:solidFill>
            <a:schemeClr val="bg1"/>
          </a:solidFill>
          <a:ln w="9525">
            <a:noFill/>
            <a:miter lim="800000"/>
            <a:headEnd/>
            <a:tailEnd/>
          </a:ln>
        </p:spPr>
        <p:txBody>
          <a:bodyPr rtlCol="0">
            <a:spAutoFit/>
          </a:bodyPr>
          <a:lstStyle/>
          <a:p>
            <a:pPr marL="0" lvl="1" algn="ctr" rtl="0"/>
            <a:r>
              <a:rPr lang="es-419" sz="1400" dirty="0">
                <a:latin typeface="Times New Roman" pitchFamily="18" charset="0"/>
                <a:ea typeface="Calibri" pitchFamily="34" charset="0"/>
                <a:cs typeface="Times New Roman" pitchFamily="18" charset="0"/>
              </a:rPr>
              <a:t>Pesado</a:t>
            </a:r>
            <a:endParaRPr lang="en-US" altLang="ja-JP" dirty="0">
              <a:latin typeface="Times New Roman" pitchFamily="18" charset="0"/>
              <a:ea typeface="Calibri" pitchFamily="34" charset="0"/>
              <a:cs typeface="Times New Roman" pitchFamily="18" charset="0"/>
            </a:endParaRPr>
          </a:p>
        </p:txBody>
      </p:sp>
      <p:sp>
        <p:nvSpPr>
          <p:cNvPr id="54294" name="TextBox 26"/>
          <p:cNvSpPr txBox="1">
            <a:spLocks noChangeArrowheads="1"/>
          </p:cNvSpPr>
          <p:nvPr/>
        </p:nvSpPr>
        <p:spPr bwMode="auto">
          <a:xfrm>
            <a:off x="3411538" y="3944571"/>
            <a:ext cx="2406650" cy="30797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Alto</a:t>
            </a:r>
          </a:p>
        </p:txBody>
      </p:sp>
      <p:sp>
        <p:nvSpPr>
          <p:cNvPr id="54295" name="TextBox 27"/>
          <p:cNvSpPr txBox="1">
            <a:spLocks noChangeArrowheads="1"/>
          </p:cNvSpPr>
          <p:nvPr/>
        </p:nvSpPr>
        <p:spPr bwMode="auto">
          <a:xfrm>
            <a:off x="3411538" y="4367213"/>
            <a:ext cx="2406650" cy="30797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Bueno (30~40%)</a:t>
            </a:r>
            <a:endParaRPr lang="en-US" altLang="ja-JP" sz="1400" dirty="0">
              <a:latin typeface="Times New Roman" pitchFamily="18" charset="0"/>
              <a:cs typeface="Times New Roman" pitchFamily="18" charset="0"/>
            </a:endParaRPr>
          </a:p>
        </p:txBody>
      </p:sp>
      <p:sp>
        <p:nvSpPr>
          <p:cNvPr id="54296" name="TextBox 28"/>
          <p:cNvSpPr txBox="1">
            <a:spLocks noChangeArrowheads="1"/>
          </p:cNvSpPr>
          <p:nvPr/>
        </p:nvSpPr>
        <p:spPr bwMode="auto">
          <a:xfrm>
            <a:off x="3411538" y="4789891"/>
            <a:ext cx="2406650" cy="231386"/>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Bajo</a:t>
            </a:r>
            <a:endParaRPr lang="en-US" altLang="ja-JP" sz="1400" dirty="0">
              <a:latin typeface="Times New Roman" pitchFamily="18" charset="0"/>
              <a:cs typeface="Times New Roman" pitchFamily="18" charset="0"/>
            </a:endParaRPr>
          </a:p>
        </p:txBody>
      </p:sp>
      <p:sp>
        <p:nvSpPr>
          <p:cNvPr id="30" name="TextBox 29"/>
          <p:cNvSpPr txBox="1"/>
          <p:nvPr/>
        </p:nvSpPr>
        <p:spPr>
          <a:xfrm>
            <a:off x="773723" y="2468563"/>
            <a:ext cx="719137" cy="254000"/>
          </a:xfrm>
          <a:prstGeom prst="rect">
            <a:avLst/>
          </a:prstGeom>
          <a:solidFill>
            <a:srgbClr val="F4EBF1"/>
          </a:solidFill>
        </p:spPr>
        <p:txBody>
          <a:bodyPr wrap="square"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Elemento</a:t>
            </a:r>
          </a:p>
        </p:txBody>
      </p:sp>
      <p:sp>
        <p:nvSpPr>
          <p:cNvPr id="31" name="TextBox 30"/>
          <p:cNvSpPr txBox="1"/>
          <p:nvPr/>
        </p:nvSpPr>
        <p:spPr>
          <a:xfrm>
            <a:off x="2568575" y="2365375"/>
            <a:ext cx="690563" cy="254000"/>
          </a:xfrm>
          <a:prstGeom prst="rect">
            <a:avLst/>
          </a:prstGeom>
          <a:solidFill>
            <a:srgbClr val="E7E7E8"/>
          </a:solidFill>
        </p:spPr>
        <p:txBody>
          <a:bodyPr rtlCol="0">
            <a:spAutoFit/>
          </a:bodyPr>
          <a:lstStyle/>
          <a:p>
            <a:pPr rtl="0" fontAlgn="auto">
              <a:spcBef>
                <a:spcPts val="0"/>
              </a:spcBef>
              <a:spcAft>
                <a:spcPts val="0"/>
              </a:spcAft>
              <a:defRPr/>
            </a:pPr>
            <a:r>
              <a:rPr lang="es-419" sz="1050">
                <a:latin typeface="Times New Roman" panose="02020603050405020304" pitchFamily="18" charset="0"/>
                <a:ea typeface="+mn-ea"/>
                <a:cs typeface="Times New Roman" panose="02020603050405020304" pitchFamily="18" charset="0"/>
              </a:rPr>
              <a:t>Tipo</a:t>
            </a:r>
            <a:endParaRPr lang="en-US">
              <a:latin typeface="Times New Roman" panose="02020603050405020304" pitchFamily="18" charset="0"/>
              <a:ea typeface="+mn-ea"/>
              <a:cs typeface="Times New Roman" panose="02020603050405020304" pitchFamily="18" charset="0"/>
            </a:endParaRPr>
          </a:p>
        </p:txBody>
      </p:sp>
      <p:sp>
        <p:nvSpPr>
          <p:cNvPr id="54299" name="TextBox 31"/>
          <p:cNvSpPr txBox="1">
            <a:spLocks noChangeArrowheads="1"/>
          </p:cNvSpPr>
          <p:nvPr/>
        </p:nvSpPr>
        <p:spPr bwMode="auto">
          <a:xfrm>
            <a:off x="852488" y="5143500"/>
            <a:ext cx="2406650" cy="307975"/>
          </a:xfrm>
          <a:prstGeom prst="rect">
            <a:avLst/>
          </a:prstGeom>
          <a:solidFill>
            <a:srgbClr val="F4EBF1"/>
          </a:solidFill>
          <a:ln w="9525">
            <a:noFill/>
            <a:miter lim="800000"/>
            <a:headEnd/>
            <a:tailEnd/>
          </a:ln>
        </p:spPr>
        <p:txBody>
          <a:bodyPr rtlCol="0">
            <a:spAutoFit/>
          </a:bodyPr>
          <a:lstStyle/>
          <a:p>
            <a:pPr rtl="0"/>
            <a:r>
              <a:rPr lang="es-419" sz="1400" dirty="0">
                <a:latin typeface="Times New Roman" pitchFamily="18" charset="0"/>
                <a:cs typeface="Times New Roman" pitchFamily="18" charset="0"/>
              </a:rPr>
              <a:t>Nivel de peligro de incendio</a:t>
            </a:r>
            <a:endParaRPr lang="en-US" altLang="ja-JP" dirty="0">
              <a:latin typeface="Times New Roman" pitchFamily="18" charset="0"/>
              <a:cs typeface="Times New Roman" pitchFamily="18" charset="0"/>
            </a:endParaRPr>
          </a:p>
        </p:txBody>
      </p:sp>
      <p:sp>
        <p:nvSpPr>
          <p:cNvPr id="54300" name="TextBox 33"/>
          <p:cNvSpPr txBox="1">
            <a:spLocks noChangeArrowheads="1"/>
          </p:cNvSpPr>
          <p:nvPr/>
        </p:nvSpPr>
        <p:spPr bwMode="auto">
          <a:xfrm>
            <a:off x="3411538" y="5164541"/>
            <a:ext cx="2406650" cy="231386"/>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Bajo</a:t>
            </a:r>
            <a:endParaRPr lang="en-US" altLang="ja-JP" sz="1400" dirty="0">
              <a:latin typeface="Times New Roman" pitchFamily="18" charset="0"/>
              <a:cs typeface="Times New Roman" pitchFamily="18" charset="0"/>
            </a:endParaRPr>
          </a:p>
        </p:txBody>
      </p:sp>
      <p:sp>
        <p:nvSpPr>
          <p:cNvPr id="54301" name="TextBox 1"/>
          <p:cNvSpPr txBox="1">
            <a:spLocks noChangeArrowheads="1"/>
          </p:cNvSpPr>
          <p:nvPr/>
        </p:nvSpPr>
        <p:spPr bwMode="auto">
          <a:xfrm>
            <a:off x="5884863" y="4778322"/>
            <a:ext cx="2406650" cy="25452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Alto</a:t>
            </a:r>
            <a:endParaRPr lang="en-US" altLang="ja-JP" sz="1400" dirty="0">
              <a:latin typeface="Times New Roman" pitchFamily="18" charset="0"/>
              <a:cs typeface="Times New Roman" pitchFamily="18" charset="0"/>
            </a:endParaRPr>
          </a:p>
        </p:txBody>
      </p:sp>
      <p:sp>
        <p:nvSpPr>
          <p:cNvPr id="54302" name="TextBox 1"/>
          <p:cNvSpPr txBox="1">
            <a:spLocks noChangeArrowheads="1"/>
          </p:cNvSpPr>
          <p:nvPr/>
        </p:nvSpPr>
        <p:spPr bwMode="auto">
          <a:xfrm>
            <a:off x="5883275" y="5151385"/>
            <a:ext cx="2406650" cy="254525"/>
          </a:xfrm>
          <a:prstGeom prst="rect">
            <a:avLst/>
          </a:prstGeom>
          <a:solidFill>
            <a:schemeClr val="bg1"/>
          </a:solidFill>
          <a:ln w="9525">
            <a:noFill/>
            <a:miter lim="800000"/>
            <a:headEnd/>
            <a:tailEnd/>
          </a:ln>
        </p:spPr>
        <p:txBody>
          <a:bodyPr rtlCol="0">
            <a:spAutoFit/>
          </a:bodyPr>
          <a:lstStyle/>
          <a:p>
            <a:pPr marL="0" lvl="1" algn="ctr"/>
            <a:r>
              <a:rPr lang="es-419" sz="1400" dirty="0">
                <a:latin typeface="Times New Roman" pitchFamily="18" charset="0"/>
                <a:cs typeface="Times New Roman" pitchFamily="18" charset="0"/>
              </a:rPr>
              <a:t>Alto</a:t>
            </a:r>
            <a:endParaRPr lang="en-US" altLang="ja-JP" sz="14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Estructura de un motor diésel</a:t>
            </a:r>
            <a:endParaRPr lang="en-US" altLang="ja-JP">
              <a:latin typeface="Times New Roman" pitchFamily="18" charset="0"/>
              <a:ea typeface="Calibri Light" pitchFamily="34" charset="0"/>
              <a:cs typeface="Times New Roman" pitchFamily="18" charset="0"/>
            </a:endParaRPr>
          </a:p>
        </p:txBody>
      </p:sp>
      <p:sp>
        <p:nvSpPr>
          <p:cNvPr id="56322"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322890" y="6453188"/>
            <a:ext cx="3673474"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13</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13</a:t>
            </a:r>
            <a:r>
              <a:rPr lang="es-419" sz="1200" dirty="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7" name="テキスト ボックス 6"/>
          <p:cNvSpPr txBox="1"/>
          <p:nvPr/>
        </p:nvSpPr>
        <p:spPr>
          <a:xfrm>
            <a:off x="1238250" y="5432425"/>
            <a:ext cx="3238500" cy="27781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ＭＳ Ｐゴシック"/>
                <a:cs typeface="Times New Roman" panose="02020603050405020304" pitchFamily="18" charset="0"/>
              </a:rPr>
              <a:t>Ejemplo de </a:t>
            </a:r>
            <a:r>
              <a:rPr lang="es-419" sz="1200" dirty="0">
                <a:latin typeface="Times New Roman" panose="02020603050405020304" pitchFamily="18" charset="0"/>
                <a:ea typeface="+mn-lt"/>
                <a:cs typeface="Times New Roman" panose="02020603050405020304" pitchFamily="18" charset="0"/>
              </a:rPr>
              <a:t>sistema de admisión y escape de aire</a:t>
            </a:r>
            <a:endParaRPr lang="ja-JP" altLang="en-US" sz="1200" dirty="0">
              <a:solidFill>
                <a:prstClr val="black"/>
              </a:solidFill>
              <a:latin typeface="Times New Roman" panose="02020603050405020304" pitchFamily="18" charset="0"/>
              <a:ea typeface="+mn-ea"/>
              <a:cs typeface="Times New Roman" panose="02020603050405020304" pitchFamily="18" charset="0"/>
            </a:endParaRPr>
          </a:p>
        </p:txBody>
      </p:sp>
      <p:pic>
        <p:nvPicPr>
          <p:cNvPr id="56325" name="図 1"/>
          <p:cNvPicPr>
            <a:picLocks noChangeAspect="1"/>
          </p:cNvPicPr>
          <p:nvPr/>
        </p:nvPicPr>
        <p:blipFill>
          <a:blip r:embed="rId3"/>
          <a:srcRect/>
          <a:stretch>
            <a:fillRect/>
          </a:stretch>
        </p:blipFill>
        <p:spPr bwMode="auto">
          <a:xfrm>
            <a:off x="760413" y="1933575"/>
            <a:ext cx="3921125" cy="3438525"/>
          </a:xfrm>
          <a:prstGeom prst="rect">
            <a:avLst/>
          </a:prstGeom>
          <a:noFill/>
          <a:ln w="9525">
            <a:noFill/>
            <a:miter lim="800000"/>
            <a:headEnd/>
            <a:tailEnd/>
          </a:ln>
        </p:spPr>
      </p:pic>
      <p:pic>
        <p:nvPicPr>
          <p:cNvPr id="56326" name="図 7"/>
          <p:cNvPicPr>
            <a:picLocks noChangeAspect="1"/>
          </p:cNvPicPr>
          <p:nvPr/>
        </p:nvPicPr>
        <p:blipFill>
          <a:blip r:embed="rId4"/>
          <a:srcRect/>
          <a:stretch>
            <a:fillRect/>
          </a:stretch>
        </p:blipFill>
        <p:spPr bwMode="auto">
          <a:xfrm>
            <a:off x="4635500" y="2224088"/>
            <a:ext cx="3460750" cy="3148012"/>
          </a:xfrm>
          <a:prstGeom prst="rect">
            <a:avLst/>
          </a:prstGeom>
          <a:noFill/>
          <a:ln w="9525">
            <a:noFill/>
            <a:miter lim="800000"/>
            <a:headEnd/>
            <a:tailEnd/>
          </a:ln>
        </p:spPr>
      </p:pic>
      <p:sp>
        <p:nvSpPr>
          <p:cNvPr id="56327" name="テキスト ボックス 8"/>
          <p:cNvSpPr txBox="1">
            <a:spLocks noChangeArrowheads="1"/>
          </p:cNvSpPr>
          <p:nvPr/>
        </p:nvSpPr>
        <p:spPr bwMode="auto">
          <a:xfrm>
            <a:off x="4986338" y="5435600"/>
            <a:ext cx="3236912" cy="276225"/>
          </a:xfrm>
          <a:prstGeom prst="rect">
            <a:avLst/>
          </a:prstGeom>
          <a:noFill/>
          <a:ln w="9525">
            <a:noFill/>
            <a:miter lim="800000"/>
            <a:headEnd/>
            <a:tailEnd/>
          </a:ln>
        </p:spPr>
        <p:txBody>
          <a:bodyPr rtlCol="0">
            <a:spAutoFit/>
          </a:bodyPr>
          <a:lstStyle/>
          <a:p>
            <a:pPr algn="ctr" rtl="0"/>
            <a:r>
              <a:rPr lang="es-419" sz="1200" dirty="0">
                <a:latin typeface="Times New Roman" pitchFamily="18" charset="0"/>
                <a:ea typeface="Calibri" pitchFamily="34" charset="0"/>
                <a:cs typeface="Times New Roman" pitchFamily="18" charset="0"/>
              </a:rPr>
              <a:t>Ejemplo de sistema de equipo de lubricación </a:t>
            </a:r>
            <a:endParaRPr lang="ja-JP" altLang="en-US" sz="1200" dirty="0">
              <a:latin typeface="Times New Roman" pitchFamily="18" charset="0"/>
              <a:ea typeface="Calibri" pitchFamily="34" charset="0"/>
              <a:cs typeface="Times New Roman" pitchFamily="18" charset="0"/>
            </a:endParaRPr>
          </a:p>
        </p:txBody>
      </p:sp>
      <p:sp>
        <p:nvSpPr>
          <p:cNvPr id="3" name="TextBox 2"/>
          <p:cNvSpPr txBox="1"/>
          <p:nvPr/>
        </p:nvSpPr>
        <p:spPr>
          <a:xfrm>
            <a:off x="3770313" y="4265613"/>
            <a:ext cx="819150" cy="254000"/>
          </a:xfrm>
          <a:prstGeom prst="rect">
            <a:avLst/>
          </a:prstGeom>
          <a:solidFill>
            <a:schemeClr val="bg1"/>
          </a:solidFill>
        </p:spPr>
        <p:txBody>
          <a:bodyPr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Pistón</a:t>
            </a:r>
          </a:p>
        </p:txBody>
      </p:sp>
      <p:sp>
        <p:nvSpPr>
          <p:cNvPr id="56329" name="TextBox 10"/>
          <p:cNvSpPr txBox="1">
            <a:spLocks noChangeArrowheads="1"/>
          </p:cNvSpPr>
          <p:nvPr/>
        </p:nvSpPr>
        <p:spPr bwMode="auto">
          <a:xfrm>
            <a:off x="3770313" y="3970338"/>
            <a:ext cx="1114425"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cs typeface="Times New Roman" pitchFamily="18" charset="0"/>
              </a:rPr>
              <a:t>Bloque cilíndrico</a:t>
            </a:r>
          </a:p>
        </p:txBody>
      </p:sp>
      <p:sp>
        <p:nvSpPr>
          <p:cNvPr id="56330" name="TextBox 11"/>
          <p:cNvSpPr txBox="1">
            <a:spLocks noChangeArrowheads="1"/>
          </p:cNvSpPr>
          <p:nvPr/>
        </p:nvSpPr>
        <p:spPr bwMode="auto">
          <a:xfrm>
            <a:off x="681038" y="2374027"/>
            <a:ext cx="690562" cy="253286"/>
          </a:xfrm>
          <a:prstGeom prst="rect">
            <a:avLst/>
          </a:prstGeom>
          <a:solidFill>
            <a:schemeClr val="bg1"/>
          </a:solidFill>
          <a:ln w="9525">
            <a:noFill/>
            <a:miter lim="800000"/>
            <a:headEnd/>
            <a:tailEnd/>
          </a:ln>
        </p:spPr>
        <p:txBody>
          <a:bodyPr wrap="square" lIns="0" tIns="0" rIns="0" bIns="0" rtlCol="0">
            <a:normAutofit/>
          </a:bodyPr>
          <a:lstStyle/>
          <a:p>
            <a:pPr rtl="0"/>
            <a:r>
              <a:rPr lang="es-419" sz="1000" dirty="0">
                <a:latin typeface="Times New Roman" pitchFamily="18" charset="0"/>
                <a:ea typeface="Calibri" pitchFamily="34" charset="0"/>
                <a:cs typeface="Times New Roman" pitchFamily="18" charset="0"/>
              </a:rPr>
              <a:t>Silenciador</a:t>
            </a:r>
          </a:p>
        </p:txBody>
      </p:sp>
      <p:sp>
        <p:nvSpPr>
          <p:cNvPr id="56331" name="TextBox 12"/>
          <p:cNvSpPr txBox="1">
            <a:spLocks noChangeArrowheads="1"/>
          </p:cNvSpPr>
          <p:nvPr/>
        </p:nvSpPr>
        <p:spPr bwMode="auto">
          <a:xfrm>
            <a:off x="754857" y="2153444"/>
            <a:ext cx="923925" cy="231775"/>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ea typeface="Calibri" pitchFamily="34" charset="0"/>
                <a:cs typeface="Times New Roman" pitchFamily="18" charset="0"/>
              </a:rPr>
              <a:t>Tubo de escape</a:t>
            </a:r>
          </a:p>
        </p:txBody>
      </p:sp>
      <p:sp>
        <p:nvSpPr>
          <p:cNvPr id="14" name="TextBox 13"/>
          <p:cNvSpPr txBox="1"/>
          <p:nvPr/>
        </p:nvSpPr>
        <p:spPr>
          <a:xfrm>
            <a:off x="3768725" y="3370263"/>
            <a:ext cx="1266824" cy="254000"/>
          </a:xfrm>
          <a:prstGeom prst="rect">
            <a:avLst/>
          </a:prstGeom>
          <a:solidFill>
            <a:schemeClr val="bg1"/>
          </a:solidFill>
        </p:spPr>
        <p:txBody>
          <a:bodyPr wrap="square"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Cabeza de cilindro</a:t>
            </a:r>
            <a:endParaRPr lang="en-US" dirty="0">
              <a:latin typeface="Times New Roman" panose="02020603050405020304" pitchFamily="18" charset="0"/>
              <a:ea typeface="+mn-ea"/>
              <a:cs typeface="Times New Roman" panose="02020603050405020304" pitchFamily="18" charset="0"/>
            </a:endParaRPr>
          </a:p>
        </p:txBody>
      </p:sp>
      <p:sp>
        <p:nvSpPr>
          <p:cNvPr id="56333" name="TextBox 14"/>
          <p:cNvSpPr txBox="1">
            <a:spLocks noChangeArrowheads="1"/>
          </p:cNvSpPr>
          <p:nvPr/>
        </p:nvSpPr>
        <p:spPr bwMode="auto">
          <a:xfrm>
            <a:off x="760413" y="1960563"/>
            <a:ext cx="1209675" cy="231775"/>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ea typeface="Calibri" pitchFamily="34" charset="0"/>
                <a:cs typeface="Times New Roman" pitchFamily="18" charset="0"/>
              </a:rPr>
              <a:t>Impulsor de la turbina</a:t>
            </a:r>
          </a:p>
        </p:txBody>
      </p:sp>
      <p:sp>
        <p:nvSpPr>
          <p:cNvPr id="16" name="TextBox 15"/>
          <p:cNvSpPr txBox="1"/>
          <p:nvPr/>
        </p:nvSpPr>
        <p:spPr>
          <a:xfrm>
            <a:off x="3836988" y="2846388"/>
            <a:ext cx="1266825" cy="254000"/>
          </a:xfrm>
          <a:prstGeom prst="rect">
            <a:avLst/>
          </a:prstGeom>
          <a:solidFill>
            <a:schemeClr val="bg1"/>
          </a:solidFill>
        </p:spPr>
        <p:txBody>
          <a:bodyPr wrap="square"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Indicador de polvo</a:t>
            </a:r>
            <a:endParaRPr lang="en-US" dirty="0">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836988" y="2417763"/>
            <a:ext cx="1266825" cy="254000"/>
          </a:xfrm>
          <a:prstGeom prst="rect">
            <a:avLst/>
          </a:prstGeom>
          <a:solidFill>
            <a:schemeClr val="bg1"/>
          </a:solidFill>
        </p:spPr>
        <p:txBody>
          <a:bodyPr wrap="square"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Limpiador de aire</a:t>
            </a:r>
          </a:p>
        </p:txBody>
      </p:sp>
      <p:sp>
        <p:nvSpPr>
          <p:cNvPr id="56336" name="TextBox 17"/>
          <p:cNvSpPr txBox="1">
            <a:spLocks noChangeArrowheads="1"/>
          </p:cNvSpPr>
          <p:nvPr/>
        </p:nvSpPr>
        <p:spPr bwMode="auto">
          <a:xfrm>
            <a:off x="2848769" y="1760508"/>
            <a:ext cx="836613" cy="400110"/>
          </a:xfrm>
          <a:prstGeom prst="rect">
            <a:avLst/>
          </a:prstGeom>
          <a:solidFill>
            <a:schemeClr val="bg1"/>
          </a:solidFill>
          <a:ln w="9525">
            <a:noFill/>
            <a:miter lim="800000"/>
            <a:headEnd/>
            <a:tailEnd/>
          </a:ln>
        </p:spPr>
        <p:txBody>
          <a:bodyPr wrap="square" rtlCol="0">
            <a:spAutoFit/>
          </a:bodyPr>
          <a:lstStyle/>
          <a:p>
            <a:r>
              <a:rPr lang="es-419" sz="1000" dirty="0">
                <a:latin typeface="Times New Roman" pitchFamily="18" charset="0"/>
                <a:cs typeface="Times New Roman" pitchFamily="18" charset="0"/>
              </a:rPr>
              <a:t>Impulsor del ventilador</a:t>
            </a:r>
          </a:p>
        </p:txBody>
      </p:sp>
      <p:sp>
        <p:nvSpPr>
          <p:cNvPr id="19" name="TextBox 18"/>
          <p:cNvSpPr txBox="1"/>
          <p:nvPr/>
        </p:nvSpPr>
        <p:spPr>
          <a:xfrm>
            <a:off x="3722688" y="3675063"/>
            <a:ext cx="1266825" cy="254000"/>
          </a:xfrm>
          <a:prstGeom prst="rect">
            <a:avLst/>
          </a:prstGeom>
          <a:solidFill>
            <a:schemeClr val="bg1"/>
          </a:solidFill>
        </p:spPr>
        <p:txBody>
          <a:bodyPr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Colector de escape</a:t>
            </a:r>
            <a:endParaRPr lang="en-US" dirty="0">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3760787" y="2036763"/>
            <a:ext cx="1100137" cy="254000"/>
          </a:xfrm>
          <a:prstGeom prst="rect">
            <a:avLst/>
          </a:prstGeom>
          <a:solidFill>
            <a:schemeClr val="bg1"/>
          </a:solidFill>
        </p:spPr>
        <p:txBody>
          <a:bodyPr wrap="square"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Prelimpiador</a:t>
            </a:r>
          </a:p>
        </p:txBody>
      </p:sp>
      <p:sp>
        <p:nvSpPr>
          <p:cNvPr id="21" name="TextBox 20"/>
          <p:cNvSpPr txBox="1"/>
          <p:nvPr/>
        </p:nvSpPr>
        <p:spPr>
          <a:xfrm>
            <a:off x="7275513" y="2627313"/>
            <a:ext cx="1092200" cy="254000"/>
          </a:xfrm>
          <a:prstGeom prst="rect">
            <a:avLst/>
          </a:prstGeom>
          <a:solidFill>
            <a:schemeClr val="bg1"/>
          </a:solidFill>
        </p:spPr>
        <p:txBody>
          <a:bodyPr wrap="square" rtlCol="0">
            <a:spAutoFit/>
          </a:bodyPr>
          <a:lstStyle/>
          <a:p>
            <a:pP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Filtro de aceite</a:t>
            </a:r>
            <a:endParaRPr lang="en-US" dirty="0">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4216401" y="4579938"/>
            <a:ext cx="1106488" cy="253916"/>
          </a:xfrm>
          <a:prstGeom prst="rect">
            <a:avLst/>
          </a:prstGeom>
          <a:solidFill>
            <a:schemeClr val="bg1"/>
          </a:solidFill>
        </p:spPr>
        <p:txBody>
          <a:bodyPr wrap="square" rtlCol="0">
            <a:spAutoFit/>
          </a:bodyPr>
          <a:lstStyle/>
          <a:p>
            <a:pPr algn="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Bomba de aceite</a:t>
            </a:r>
            <a:endParaRPr lang="en-US" dirty="0">
              <a:latin typeface="Times New Roman" panose="02020603050405020304" pitchFamily="18" charset="0"/>
              <a:ea typeface="+mn-ea"/>
              <a:cs typeface="Times New Roman" panose="02020603050405020304" pitchFamily="18" charset="0"/>
            </a:endParaRPr>
          </a:p>
        </p:txBody>
      </p:sp>
      <p:sp>
        <p:nvSpPr>
          <p:cNvPr id="56341" name="TextBox 23"/>
          <p:cNvSpPr txBox="1">
            <a:spLocks noChangeArrowheads="1"/>
          </p:cNvSpPr>
          <p:nvPr/>
        </p:nvSpPr>
        <p:spPr bwMode="auto">
          <a:xfrm>
            <a:off x="1939925" y="2076450"/>
            <a:ext cx="925512" cy="215900"/>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cs typeface="Times New Roman" pitchFamily="18" charset="0"/>
              </a:rPr>
              <a:t>Sobrealimentador</a:t>
            </a:r>
          </a:p>
        </p:txBody>
      </p:sp>
      <p:sp>
        <p:nvSpPr>
          <p:cNvPr id="26" name="TextBox 25"/>
          <p:cNvSpPr txBox="1"/>
          <p:nvPr/>
        </p:nvSpPr>
        <p:spPr>
          <a:xfrm>
            <a:off x="6683376" y="5106134"/>
            <a:ext cx="1222374" cy="254000"/>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Colador </a:t>
            </a:r>
            <a:r>
              <a:rPr lang="es-419"/>
              <a:t>de aceite</a:t>
            </a:r>
            <a:endParaRPr lang="en-US" dirty="0"/>
          </a:p>
        </p:txBody>
      </p:sp>
      <p:sp>
        <p:nvSpPr>
          <p:cNvPr id="27" name="TextBox 26"/>
          <p:cNvSpPr txBox="1"/>
          <p:nvPr/>
        </p:nvSpPr>
        <p:spPr>
          <a:xfrm>
            <a:off x="7361238" y="4903777"/>
            <a:ext cx="1022349" cy="153888"/>
          </a:xfrm>
          <a:prstGeom prst="rect">
            <a:avLst/>
          </a:prstGeom>
          <a:solidFill>
            <a:schemeClr val="bg1"/>
          </a:solidFill>
        </p:spPr>
        <p:txBody>
          <a:bodyPr wrap="square" lIns="0" tIns="0" rIns="0" bIns="0" rtlCol="0">
            <a:noAutofit/>
          </a:bodyPr>
          <a:lstStyle/>
          <a:p>
            <a:pPr>
              <a:defRPr/>
            </a:pPr>
            <a:r>
              <a:rPr lang="es-419" sz="1000" dirty="0">
                <a:latin typeface="Times New Roman" pitchFamily="18" charset="0"/>
                <a:cs typeface="Times New Roman" pitchFamily="18" charset="0"/>
              </a:rPr>
              <a:t>Enfriador de aceite</a:t>
            </a:r>
            <a:endParaRPr lang="en-US" sz="1000" dirty="0">
              <a:latin typeface="Times New Roman" pitchFamily="18" charset="0"/>
              <a:cs typeface="Times New Roman" pitchFamily="18" charset="0"/>
            </a:endParaRPr>
          </a:p>
        </p:txBody>
      </p:sp>
      <p:sp>
        <p:nvSpPr>
          <p:cNvPr id="56344" name="TextBox 27"/>
          <p:cNvSpPr txBox="1">
            <a:spLocks noChangeArrowheads="1"/>
          </p:cNvSpPr>
          <p:nvPr/>
        </p:nvSpPr>
        <p:spPr bwMode="auto">
          <a:xfrm rot="-5400000">
            <a:off x="1795757" y="3422359"/>
            <a:ext cx="600076" cy="146634"/>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700" dirty="0"/>
              <a:t>Aire de escape</a:t>
            </a:r>
          </a:p>
        </p:txBody>
      </p:sp>
      <p:sp>
        <p:nvSpPr>
          <p:cNvPr id="29" name="TextBox 28"/>
          <p:cNvSpPr txBox="1"/>
          <p:nvPr/>
        </p:nvSpPr>
        <p:spPr>
          <a:xfrm rot="-5400000">
            <a:off x="2395529" y="3433772"/>
            <a:ext cx="600075" cy="123808"/>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700" dirty="0"/>
              <a:t>Aire presurizado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Estructura de un motor diésel</a:t>
            </a:r>
            <a:endParaRPr lang="en-US" altLang="ja-JP">
              <a:latin typeface="Times New Roman" pitchFamily="18" charset="0"/>
              <a:ea typeface="Calibri Light" pitchFamily="34" charset="0"/>
              <a:cs typeface="Times New Roman" pitchFamily="18" charset="0"/>
            </a:endParaRPr>
          </a:p>
        </p:txBody>
      </p:sp>
      <p:sp>
        <p:nvSpPr>
          <p:cNvPr id="58370"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dirty="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86376" y="6453188"/>
            <a:ext cx="37099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15</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14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58372" name="図 2"/>
          <p:cNvPicPr>
            <a:picLocks noChangeAspect="1"/>
          </p:cNvPicPr>
          <p:nvPr/>
        </p:nvPicPr>
        <p:blipFill>
          <a:blip r:embed="rId3"/>
          <a:srcRect/>
          <a:stretch>
            <a:fillRect/>
          </a:stretch>
        </p:blipFill>
        <p:spPr bwMode="auto">
          <a:xfrm>
            <a:off x="703263" y="1870075"/>
            <a:ext cx="3625850" cy="3562350"/>
          </a:xfrm>
          <a:prstGeom prst="rect">
            <a:avLst/>
          </a:prstGeom>
          <a:noFill/>
          <a:ln w="9525">
            <a:noFill/>
            <a:miter lim="800000"/>
            <a:headEnd/>
            <a:tailEnd/>
          </a:ln>
        </p:spPr>
      </p:pic>
      <p:pic>
        <p:nvPicPr>
          <p:cNvPr id="58373" name="図 9"/>
          <p:cNvPicPr>
            <a:picLocks noChangeAspect="1"/>
          </p:cNvPicPr>
          <p:nvPr/>
        </p:nvPicPr>
        <p:blipFill>
          <a:blip r:embed="rId4"/>
          <a:srcRect/>
          <a:stretch>
            <a:fillRect/>
          </a:stretch>
        </p:blipFill>
        <p:spPr bwMode="auto">
          <a:xfrm>
            <a:off x="4457700" y="2130425"/>
            <a:ext cx="3927475" cy="3178175"/>
          </a:xfrm>
          <a:prstGeom prst="rect">
            <a:avLst/>
          </a:prstGeom>
          <a:noFill/>
          <a:ln w="9525">
            <a:noFill/>
            <a:miter lim="800000"/>
            <a:headEnd/>
            <a:tailEnd/>
          </a:ln>
        </p:spPr>
      </p:pic>
      <p:sp>
        <p:nvSpPr>
          <p:cNvPr id="58374" name="テキスト ボックス 10"/>
          <p:cNvSpPr txBox="1">
            <a:spLocks noChangeArrowheads="1"/>
          </p:cNvSpPr>
          <p:nvPr/>
        </p:nvSpPr>
        <p:spPr bwMode="auto">
          <a:xfrm>
            <a:off x="900113" y="5513388"/>
            <a:ext cx="3238500" cy="277812"/>
          </a:xfrm>
          <a:prstGeom prst="rect">
            <a:avLst/>
          </a:prstGeom>
          <a:noFill/>
          <a:ln w="9525">
            <a:noFill/>
            <a:miter lim="800000"/>
            <a:headEnd/>
            <a:tailEnd/>
          </a:ln>
        </p:spPr>
        <p:txBody>
          <a:bodyPr rtlCol="0">
            <a:spAutoFit/>
          </a:bodyPr>
          <a:lstStyle/>
          <a:p>
            <a:pPr algn="ctr" rtl="0"/>
            <a:r>
              <a:rPr lang="es-419" sz="1200">
                <a:latin typeface="Times New Roman" pitchFamily="18" charset="0"/>
                <a:cs typeface="Times New Roman" pitchFamily="18" charset="0"/>
              </a:rPr>
              <a:t>Ejemplo de un sistema de combustible</a:t>
            </a:r>
            <a:endParaRPr lang="en-US" altLang="ja-JP">
              <a:latin typeface="Times New Roman" pitchFamily="18" charset="0"/>
              <a:cs typeface="Times New Roman" pitchFamily="18" charset="0"/>
            </a:endParaRPr>
          </a:p>
        </p:txBody>
      </p:sp>
      <p:sp>
        <p:nvSpPr>
          <p:cNvPr id="12" name="テキスト ボックス 11"/>
          <p:cNvSpPr txBox="1"/>
          <p:nvPr/>
        </p:nvSpPr>
        <p:spPr>
          <a:xfrm>
            <a:off x="4876800" y="5297488"/>
            <a:ext cx="3238500" cy="461962"/>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ＭＳ Ｐゴシック"/>
                <a:cs typeface="Times New Roman" panose="02020603050405020304" pitchFamily="18" charset="0"/>
              </a:rPr>
              <a:t>Diagrama de </a:t>
            </a:r>
            <a:r>
              <a:rPr lang="es-419" sz="1200" dirty="0">
                <a:latin typeface="Times New Roman" panose="02020603050405020304" pitchFamily="18" charset="0"/>
                <a:ea typeface="+mn-lt"/>
                <a:cs typeface="Times New Roman" panose="02020603050405020304" pitchFamily="18" charset="0"/>
              </a:rPr>
              <a:t>un dispositivo de enfriamiento para un sistema de motor refrigerado por agua</a:t>
            </a:r>
            <a:endParaRPr lang="ja-JP" altLang="en-US" sz="1200" dirty="0">
              <a:latin typeface="Times New Roman" panose="02020603050405020304" pitchFamily="18" charset="0"/>
              <a:ea typeface="ＭＳ Ｐゴシック"/>
              <a:cs typeface="Times New Roman" panose="02020603050405020304" pitchFamily="18" charset="0"/>
            </a:endParaRPr>
          </a:p>
        </p:txBody>
      </p:sp>
      <p:sp>
        <p:nvSpPr>
          <p:cNvPr id="58376" name="TextBox 1"/>
          <p:cNvSpPr txBox="1">
            <a:spLocks noChangeArrowheads="1"/>
          </p:cNvSpPr>
          <p:nvPr/>
        </p:nvSpPr>
        <p:spPr bwMode="auto">
          <a:xfrm>
            <a:off x="6742113" y="2398713"/>
            <a:ext cx="1209675" cy="231775"/>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cs typeface="Times New Roman" pitchFamily="18" charset="0"/>
              </a:rPr>
              <a:t>Colector de agua</a:t>
            </a:r>
          </a:p>
        </p:txBody>
      </p:sp>
      <p:sp>
        <p:nvSpPr>
          <p:cNvPr id="58377" name="TextBox 12"/>
          <p:cNvSpPr txBox="1">
            <a:spLocks noChangeArrowheads="1"/>
          </p:cNvSpPr>
          <p:nvPr/>
        </p:nvSpPr>
        <p:spPr bwMode="auto">
          <a:xfrm>
            <a:off x="5380038" y="2179638"/>
            <a:ext cx="866775" cy="254000"/>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Termostato</a:t>
            </a:r>
            <a:endParaRPr lang="en-US" altLang="ja-JP" dirty="0">
              <a:latin typeface="Times New Roman" pitchFamily="18" charset="0"/>
              <a:ea typeface="Calibri" pitchFamily="34" charset="0"/>
              <a:cs typeface="Times New Roman" pitchFamily="18" charset="0"/>
            </a:endParaRPr>
          </a:p>
        </p:txBody>
      </p:sp>
      <p:sp>
        <p:nvSpPr>
          <p:cNvPr id="14" name="TextBox 13"/>
          <p:cNvSpPr txBox="1"/>
          <p:nvPr/>
        </p:nvSpPr>
        <p:spPr>
          <a:xfrm>
            <a:off x="4875213" y="2055813"/>
            <a:ext cx="600075" cy="254000"/>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a:t>Ventilador</a:t>
            </a:r>
            <a:endParaRPr lang="en-US" dirty="0"/>
          </a:p>
        </p:txBody>
      </p:sp>
      <p:sp>
        <p:nvSpPr>
          <p:cNvPr id="58379" name="TextBox 14"/>
          <p:cNvSpPr txBox="1">
            <a:spLocks noChangeArrowheads="1"/>
          </p:cNvSpPr>
          <p:nvPr/>
        </p:nvSpPr>
        <p:spPr bwMode="auto">
          <a:xfrm>
            <a:off x="4256088" y="2093913"/>
            <a:ext cx="638175" cy="290512"/>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Radiador</a:t>
            </a:r>
          </a:p>
        </p:txBody>
      </p:sp>
      <p:sp>
        <p:nvSpPr>
          <p:cNvPr id="58380" name="TextBox 15"/>
          <p:cNvSpPr txBox="1">
            <a:spLocks noChangeArrowheads="1"/>
          </p:cNvSpPr>
          <p:nvPr/>
        </p:nvSpPr>
        <p:spPr bwMode="auto">
          <a:xfrm>
            <a:off x="6218238" y="2179638"/>
            <a:ext cx="1381125" cy="254000"/>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Termómetro de agua</a:t>
            </a:r>
            <a:endParaRPr lang="en-US" altLang="ja-JP" dirty="0">
              <a:latin typeface="Times New Roman" pitchFamily="18" charset="0"/>
              <a:ea typeface="Calibri" pitchFamily="34" charset="0"/>
              <a:cs typeface="Times New Roman" pitchFamily="18" charset="0"/>
            </a:endParaRPr>
          </a:p>
        </p:txBody>
      </p:sp>
      <p:sp>
        <p:nvSpPr>
          <p:cNvPr id="58381" name="TextBox 16"/>
          <p:cNvSpPr txBox="1">
            <a:spLocks noChangeArrowheads="1"/>
          </p:cNvSpPr>
          <p:nvPr/>
        </p:nvSpPr>
        <p:spPr bwMode="auto">
          <a:xfrm>
            <a:off x="5741988" y="2443163"/>
            <a:ext cx="676275" cy="254000"/>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Bomba de agua</a:t>
            </a:r>
          </a:p>
        </p:txBody>
      </p:sp>
      <p:sp>
        <p:nvSpPr>
          <p:cNvPr id="58382" name="TextBox 17"/>
          <p:cNvSpPr txBox="1">
            <a:spLocks noChangeArrowheads="1"/>
          </p:cNvSpPr>
          <p:nvPr/>
        </p:nvSpPr>
        <p:spPr bwMode="auto">
          <a:xfrm>
            <a:off x="7542213" y="3389312"/>
            <a:ext cx="842962" cy="40011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Cabeza de cilindro</a:t>
            </a:r>
            <a:endParaRPr lang="en-US" altLang="ja-JP" dirty="0">
              <a:latin typeface="Times New Roman" pitchFamily="18" charset="0"/>
              <a:ea typeface="Calibri" pitchFamily="34" charset="0"/>
              <a:cs typeface="Times New Roman" pitchFamily="18" charset="0"/>
            </a:endParaRPr>
          </a:p>
        </p:txBody>
      </p:sp>
      <p:sp>
        <p:nvSpPr>
          <p:cNvPr id="58383" name="TextBox 18"/>
          <p:cNvSpPr txBox="1">
            <a:spLocks noChangeArrowheads="1"/>
          </p:cNvSpPr>
          <p:nvPr/>
        </p:nvSpPr>
        <p:spPr bwMode="auto">
          <a:xfrm>
            <a:off x="7627938" y="3827463"/>
            <a:ext cx="757237" cy="40005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Camisa del cilindro</a:t>
            </a:r>
            <a:endParaRPr lang="ja-JP" altLang="en-US" sz="1000" dirty="0">
              <a:latin typeface="Times New Roman" pitchFamily="18" charset="0"/>
              <a:ea typeface="Calibri" pitchFamily="34" charset="0"/>
              <a:cs typeface="Times New Roman" pitchFamily="18" charset="0"/>
            </a:endParaRPr>
          </a:p>
        </p:txBody>
      </p:sp>
      <p:sp>
        <p:nvSpPr>
          <p:cNvPr id="58384" name="TextBox 19"/>
          <p:cNvSpPr txBox="1">
            <a:spLocks noChangeArrowheads="1"/>
          </p:cNvSpPr>
          <p:nvPr/>
        </p:nvSpPr>
        <p:spPr bwMode="auto">
          <a:xfrm>
            <a:off x="6489700" y="4960100"/>
            <a:ext cx="1577975" cy="200055"/>
          </a:xfrm>
          <a:prstGeom prst="rect">
            <a:avLst/>
          </a:prstGeom>
          <a:solidFill>
            <a:schemeClr val="bg1"/>
          </a:solidFill>
          <a:ln w="9525">
            <a:noFill/>
            <a:miter lim="800000"/>
            <a:headEnd/>
            <a:tailEnd/>
          </a:ln>
        </p:spPr>
        <p:txBody>
          <a:bodyPr wrap="square" rtlCol="0">
            <a:spAutoFit/>
          </a:bodyPr>
          <a:lstStyle/>
          <a:p>
            <a:pPr rtl="0"/>
            <a:r>
              <a:rPr lang="es-419" sz="700" dirty="0">
                <a:latin typeface="Times New Roman" pitchFamily="18" charset="0"/>
                <a:ea typeface="Calibri" pitchFamily="34" charset="0"/>
                <a:cs typeface="Times New Roman" pitchFamily="18" charset="0"/>
              </a:rPr>
              <a:t>De la bomba de aceite (aceite)</a:t>
            </a:r>
            <a:endParaRPr lang="en-US" altLang="ja-JP" dirty="0">
              <a:latin typeface="Times New Roman" pitchFamily="18" charset="0"/>
              <a:ea typeface="Calibri" pitchFamily="34" charset="0"/>
              <a:cs typeface="Times New Roman" pitchFamily="18" charset="0"/>
            </a:endParaRPr>
          </a:p>
        </p:txBody>
      </p:sp>
      <p:sp>
        <p:nvSpPr>
          <p:cNvPr id="58385" name="TextBox 20"/>
          <p:cNvSpPr txBox="1">
            <a:spLocks noChangeArrowheads="1"/>
          </p:cNvSpPr>
          <p:nvPr/>
        </p:nvSpPr>
        <p:spPr bwMode="auto">
          <a:xfrm>
            <a:off x="5551488" y="5132388"/>
            <a:ext cx="1266825" cy="200025"/>
          </a:xfrm>
          <a:prstGeom prst="rect">
            <a:avLst/>
          </a:prstGeom>
          <a:solidFill>
            <a:schemeClr val="bg1"/>
          </a:solidFill>
          <a:ln w="9525">
            <a:noFill/>
            <a:miter lim="800000"/>
            <a:headEnd/>
            <a:tailEnd/>
          </a:ln>
        </p:spPr>
        <p:txBody>
          <a:bodyPr wrap="square" rtlCol="0">
            <a:spAutoFit/>
          </a:bodyPr>
          <a:lstStyle/>
          <a:p>
            <a:pPr rtl="0"/>
            <a:r>
              <a:rPr lang="es-419" sz="700" dirty="0">
                <a:latin typeface="Times New Roman" pitchFamily="18" charset="0"/>
                <a:ea typeface="Calibri" pitchFamily="34" charset="0"/>
                <a:cs typeface="Times New Roman" pitchFamily="18" charset="0"/>
              </a:rPr>
              <a:t>Enfriador de aceite del motor</a:t>
            </a:r>
          </a:p>
        </p:txBody>
      </p:sp>
      <p:sp>
        <p:nvSpPr>
          <p:cNvPr id="58386" name="TextBox 21"/>
          <p:cNvSpPr txBox="1">
            <a:spLocks noChangeArrowheads="1"/>
          </p:cNvSpPr>
          <p:nvPr/>
        </p:nvSpPr>
        <p:spPr bwMode="auto">
          <a:xfrm>
            <a:off x="2870200" y="2189163"/>
            <a:ext cx="652463" cy="44132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Tanque </a:t>
            </a:r>
            <a:r>
              <a:rPr lang="es-419"/>
              <a:t>de combustible</a:t>
            </a:r>
            <a:endParaRPr lang="en-US" altLang="ja-JP" dirty="0"/>
          </a:p>
        </p:txBody>
      </p:sp>
      <p:sp>
        <p:nvSpPr>
          <p:cNvPr id="58387" name="TextBox 22"/>
          <p:cNvSpPr txBox="1">
            <a:spLocks noChangeArrowheads="1"/>
          </p:cNvSpPr>
          <p:nvPr/>
        </p:nvSpPr>
        <p:spPr bwMode="auto">
          <a:xfrm>
            <a:off x="903288" y="5237163"/>
            <a:ext cx="714375" cy="352424"/>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r"/>
            <a:r>
              <a:rPr lang="es-419" sz="700" dirty="0"/>
              <a:t>Bomba de alimentación de combustible</a:t>
            </a:r>
          </a:p>
        </p:txBody>
      </p:sp>
      <p:sp>
        <p:nvSpPr>
          <p:cNvPr id="58388" name="TextBox 23"/>
          <p:cNvSpPr txBox="1">
            <a:spLocks noChangeArrowheads="1"/>
          </p:cNvSpPr>
          <p:nvPr/>
        </p:nvSpPr>
        <p:spPr bwMode="auto">
          <a:xfrm>
            <a:off x="2789238" y="4732338"/>
            <a:ext cx="866775"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cs typeface="Times New Roman" pitchFamily="18" charset="0"/>
              </a:rPr>
              <a:t>Filtro de combustible</a:t>
            </a:r>
          </a:p>
        </p:txBody>
      </p:sp>
      <p:sp>
        <p:nvSpPr>
          <p:cNvPr id="58389" name="TextBox 24"/>
          <p:cNvSpPr txBox="1">
            <a:spLocks noChangeArrowheads="1"/>
          </p:cNvSpPr>
          <p:nvPr/>
        </p:nvSpPr>
        <p:spPr bwMode="auto">
          <a:xfrm>
            <a:off x="2617788" y="5237163"/>
            <a:ext cx="781050"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Gobernador</a:t>
            </a:r>
            <a:endParaRPr lang="en-US" altLang="ja-JP">
              <a:latin typeface="Times New Roman" pitchFamily="18" charset="0"/>
              <a:ea typeface="Calibri" pitchFamily="34" charset="0"/>
              <a:cs typeface="Times New Roman" pitchFamily="18" charset="0"/>
            </a:endParaRPr>
          </a:p>
        </p:txBody>
      </p:sp>
      <p:sp>
        <p:nvSpPr>
          <p:cNvPr id="58390" name="TextBox 25"/>
          <p:cNvSpPr txBox="1">
            <a:spLocks noChangeArrowheads="1"/>
          </p:cNvSpPr>
          <p:nvPr/>
        </p:nvSpPr>
        <p:spPr bwMode="auto">
          <a:xfrm>
            <a:off x="1731963" y="3979863"/>
            <a:ext cx="885825" cy="247650"/>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700" dirty="0"/>
              <a:t>Bomba de inyección de combustible</a:t>
            </a:r>
            <a:endParaRPr lang="en-US" altLang="ja-JP" sz="700" dirty="0"/>
          </a:p>
        </p:txBody>
      </p:sp>
      <p:sp>
        <p:nvSpPr>
          <p:cNvPr id="58391" name="TextBox 26"/>
          <p:cNvSpPr txBox="1">
            <a:spLocks noChangeArrowheads="1"/>
          </p:cNvSpPr>
          <p:nvPr/>
        </p:nvSpPr>
        <p:spPr bwMode="auto">
          <a:xfrm>
            <a:off x="1731963" y="2236788"/>
            <a:ext cx="1009650"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Boquilla de inyección de combustible</a:t>
            </a:r>
            <a:endParaRPr lang="en-US" altLang="ja-JP">
              <a:latin typeface="Times New Roman" pitchFamily="18" charset="0"/>
              <a:ea typeface="Calibri" pitchFamily="34"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Estructura de un motor diésel</a:t>
            </a:r>
            <a:endParaRPr lang="en-US" altLang="ja-JP">
              <a:latin typeface="Times New Roman" pitchFamily="18" charset="0"/>
              <a:ea typeface="Calibri Light" pitchFamily="34" charset="0"/>
              <a:cs typeface="Times New Roman" pitchFamily="18" charset="0"/>
            </a:endParaRPr>
          </a:p>
        </p:txBody>
      </p:sp>
      <p:sp>
        <p:nvSpPr>
          <p:cNvPr id="60418"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86376" y="6453188"/>
            <a:ext cx="37099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17</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15</a:t>
            </a:r>
            <a:r>
              <a:rPr lang="es-419" sz="1200" dirty="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0420" name="テキスト ボックス 10"/>
          <p:cNvSpPr txBox="1">
            <a:spLocks noChangeArrowheads="1"/>
          </p:cNvSpPr>
          <p:nvPr/>
        </p:nvSpPr>
        <p:spPr bwMode="auto">
          <a:xfrm>
            <a:off x="3165475" y="5630863"/>
            <a:ext cx="3238500" cy="277812"/>
          </a:xfrm>
          <a:prstGeom prst="rect">
            <a:avLst/>
          </a:prstGeom>
          <a:noFill/>
          <a:ln w="9525">
            <a:noFill/>
            <a:miter lim="800000"/>
            <a:headEnd/>
            <a:tailEnd/>
          </a:ln>
        </p:spPr>
        <p:txBody>
          <a:bodyPr rtlCol="0">
            <a:spAutoFit/>
          </a:bodyPr>
          <a:lstStyle/>
          <a:p>
            <a:pPr algn="ctr" rtl="0"/>
            <a:r>
              <a:rPr lang="es-419" sz="1200" dirty="0">
                <a:latin typeface="Times New Roman" pitchFamily="18" charset="0"/>
                <a:cs typeface="Times New Roman" pitchFamily="18" charset="0"/>
              </a:rPr>
              <a:t>Ejemplo de alternador</a:t>
            </a:r>
          </a:p>
        </p:txBody>
      </p:sp>
      <p:pic>
        <p:nvPicPr>
          <p:cNvPr id="60421" name="図 1"/>
          <p:cNvPicPr>
            <a:picLocks noChangeAspect="1"/>
          </p:cNvPicPr>
          <p:nvPr/>
        </p:nvPicPr>
        <p:blipFill>
          <a:blip r:embed="rId3"/>
          <a:srcRect/>
          <a:stretch>
            <a:fillRect/>
          </a:stretch>
        </p:blipFill>
        <p:spPr bwMode="auto">
          <a:xfrm>
            <a:off x="1236663" y="1423988"/>
            <a:ext cx="7107237" cy="4206875"/>
          </a:xfrm>
          <a:prstGeom prst="rect">
            <a:avLst/>
          </a:prstGeom>
          <a:noFill/>
          <a:ln w="9525">
            <a:noFill/>
            <a:miter lim="800000"/>
            <a:headEnd/>
            <a:tailEnd/>
          </a:ln>
        </p:spPr>
      </p:pic>
      <p:sp>
        <p:nvSpPr>
          <p:cNvPr id="60422" name="TextBox 2"/>
          <p:cNvSpPr txBox="1">
            <a:spLocks noChangeArrowheads="1"/>
          </p:cNvSpPr>
          <p:nvPr/>
        </p:nvSpPr>
        <p:spPr bwMode="auto">
          <a:xfrm>
            <a:off x="5141913" y="1579563"/>
            <a:ext cx="1571625" cy="461962"/>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cs typeface="Times New Roman" pitchFamily="18" charset="0"/>
              </a:rPr>
              <a:t>Interruptor de ignición</a:t>
            </a:r>
          </a:p>
          <a:p>
            <a:pPr rtl="0"/>
            <a:endParaRPr lang="en-US" altLang="ja-JP" sz="1200">
              <a:latin typeface="Times New Roman" pitchFamily="18" charset="0"/>
              <a:cs typeface="Times New Roman" pitchFamily="18" charset="0"/>
            </a:endParaRPr>
          </a:p>
        </p:txBody>
      </p:sp>
      <p:sp>
        <p:nvSpPr>
          <p:cNvPr id="60423" name="TextBox 9"/>
          <p:cNvSpPr txBox="1">
            <a:spLocks noChangeArrowheads="1"/>
          </p:cNvSpPr>
          <p:nvPr/>
        </p:nvSpPr>
        <p:spPr bwMode="auto">
          <a:xfrm>
            <a:off x="6446838" y="5056188"/>
            <a:ext cx="819150" cy="261937"/>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Batería</a:t>
            </a:r>
            <a:endParaRPr lang="en-US" altLang="ja-JP">
              <a:latin typeface="Times New Roman" pitchFamily="18" charset="0"/>
              <a:ea typeface="Calibri" pitchFamily="34" charset="0"/>
              <a:cs typeface="Times New Roman" pitchFamily="18" charset="0"/>
            </a:endParaRPr>
          </a:p>
        </p:txBody>
      </p:sp>
      <p:sp>
        <p:nvSpPr>
          <p:cNvPr id="60424" name="TextBox 12"/>
          <p:cNvSpPr txBox="1">
            <a:spLocks noChangeArrowheads="1"/>
          </p:cNvSpPr>
          <p:nvPr/>
        </p:nvSpPr>
        <p:spPr bwMode="auto">
          <a:xfrm>
            <a:off x="1236663" y="2408238"/>
            <a:ext cx="1047750" cy="277812"/>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ea typeface="Calibri" pitchFamily="34" charset="0"/>
                <a:cs typeface="Times New Roman" pitchFamily="18" charset="0"/>
              </a:rPr>
              <a:t>Alternador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300"/>
            <a:ext cx="7772400" cy="601663"/>
          </a:xfrm>
        </p:spPr>
        <p:txBody>
          <a:bodyPr rtlCol="0">
            <a:normAutofit fontScale="90000"/>
          </a:bodyPr>
          <a:lstStyle/>
          <a:p>
            <a:pPr rtl="0" eaLnBrk="1" fontAlgn="auto" hangingPunct="1">
              <a:spcAft>
                <a:spcPts val="0"/>
              </a:spcAft>
              <a:defRPr/>
            </a:pPr>
            <a:r>
              <a:rPr lang="es-419" sz="3200">
                <a:latin typeface="Times New Roman"/>
                <a:ea typeface="+mj-lt"/>
                <a:cs typeface="+mj-lt"/>
              </a:rPr>
              <a:t>Capítulo 1: Conocimientos básicos sobre máquinas de construcción tipo vehicular</a:t>
            </a:r>
            <a:endParaRPr lang="en-US" altLang="ja-JP"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Combustible y aceite de motor</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086350" y="6453188"/>
            <a:ext cx="39100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18</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15</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62467" name="コンテンツ プレースホルダー 4"/>
          <p:cNvSpPr txBox="1">
            <a:spLocks/>
          </p:cNvSpPr>
          <p:nvPr/>
        </p:nvSpPr>
        <p:spPr bwMode="auto">
          <a:xfrm>
            <a:off x="628650" y="1268413"/>
            <a:ext cx="7886700" cy="43513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r>
              <a:rPr lang="es-419" sz="2000">
                <a:latin typeface="Times New Roman" pitchFamily="18" charset="0"/>
                <a:ea typeface="Calibri" pitchFamily="34" charset="0"/>
                <a:cs typeface="Times New Roman" pitchFamily="18" charset="0"/>
              </a:rPr>
              <a:t>El aceite de motor tiene las siguientes funciones.</a:t>
            </a:r>
            <a:endParaRPr lang="en-US" altLang="ja-JP" sz="2800">
              <a:latin typeface="Times New Roman" pitchFamily="18" charset="0"/>
              <a:ea typeface="Calibri" pitchFamily="34" charset="0"/>
              <a:cs typeface="Times New Roman" pitchFamily="18" charset="0"/>
            </a:endParaRPr>
          </a:p>
          <a:p>
            <a:pPr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① Lubricante</a:t>
            </a:r>
            <a:endParaRPr lang="zh-TW" altLang="en-US" sz="2000">
              <a:latin typeface="Times New Roman" pitchFamily="18" charset="0"/>
              <a:ea typeface="Meiryo UI" pitchFamily="50" charset="-128"/>
              <a:cs typeface="Times New Roman" pitchFamily="18" charset="0"/>
            </a:endParaRPr>
          </a:p>
          <a:p>
            <a:pPr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② Refrigeración</a:t>
            </a:r>
          </a:p>
          <a:p>
            <a:pPr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③ Sellado</a:t>
            </a:r>
            <a:endParaRPr lang="zh-TW" altLang="en-US" sz="2000">
              <a:latin typeface="Times New Roman" pitchFamily="18" charset="0"/>
              <a:ea typeface="Meiryo UI" pitchFamily="50" charset="-128"/>
              <a:cs typeface="Times New Roman" pitchFamily="18" charset="0"/>
            </a:endParaRPr>
          </a:p>
          <a:p>
            <a:pPr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④ Limpieza</a:t>
            </a:r>
            <a:endParaRPr lang="zh-TW" altLang="en-US" sz="2000">
              <a:latin typeface="Times New Roman" pitchFamily="18" charset="0"/>
              <a:ea typeface="Meiryo UI" pitchFamily="50" charset="-128"/>
              <a:cs typeface="Times New Roman" pitchFamily="18" charset="0"/>
            </a:endParaRPr>
          </a:p>
          <a:p>
            <a:pPr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⑤ </a:t>
            </a:r>
            <a:r>
              <a:rPr lang="es-419" sz="2000">
                <a:latin typeface="Times New Roman" pitchFamily="18" charset="0"/>
                <a:ea typeface="Calibri" pitchFamily="34" charset="0"/>
                <a:cs typeface="Times New Roman" pitchFamily="18" charset="0"/>
              </a:rPr>
              <a:t>Prevención de óxido</a:t>
            </a:r>
            <a:endParaRPr lang="en-US" altLang="zh-TW" sz="2000">
              <a:latin typeface="Times New Roman" pitchFamily="18" charset="0"/>
              <a:ea typeface="Meiryo UI" pitchFamily="50" charset="-128"/>
              <a:cs typeface="Times New Roman" pitchFamily="18" charset="0"/>
            </a:endParaRPr>
          </a:p>
          <a:p>
            <a:pPr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rtl="0">
              <a:lnSpc>
                <a:spcPct val="90000"/>
              </a:lnSpc>
              <a:spcBef>
                <a:spcPts val="1000"/>
              </a:spcBef>
              <a:buFont typeface="Arial" charset="0"/>
              <a:buNone/>
            </a:pPr>
            <a:r>
              <a:rPr lang="es-419" sz="2000">
                <a:latin typeface="Times New Roman" pitchFamily="18" charset="0"/>
                <a:cs typeface="Calibri" pitchFamily="34" charset="0"/>
              </a:rPr>
              <a:t>Aunque existen muchas marcas diferentes de aceite de motor, es necesario usar la marca estándar especificada en el manual de instrucciones de la maquinaria de construcción. </a:t>
            </a:r>
            <a:endParaRPr lang="ja-JP" altLang="ja-JP" sz="280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Sistema hidráulico</a:t>
            </a:r>
          </a:p>
        </p:txBody>
      </p:sp>
      <p:sp>
        <p:nvSpPr>
          <p:cNvPr id="6" name="テキスト ボックス 5"/>
          <p:cNvSpPr txBox="1"/>
          <p:nvPr/>
        </p:nvSpPr>
        <p:spPr>
          <a:xfrm>
            <a:off x="5188017" y="6453188"/>
            <a:ext cx="3808347"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19</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16</a:t>
            </a:r>
            <a:r>
              <a:rPr lang="es-419" sz="1200">
                <a:latin typeface="Times New Roman" panose="02020603050405020304" pitchFamily="18" charset="0"/>
                <a:ea typeface="游ゴシック"/>
                <a:cs typeface="Times New Roman" panose="02020603050405020304" pitchFamily="18" charset="0"/>
              </a:rPr>
              <a:t> del texto auxiliar</a:t>
            </a:r>
          </a:p>
        </p:txBody>
      </p:sp>
      <p:sp>
        <p:nvSpPr>
          <p:cNvPr id="64515" name="コンテンツ プレースホルダー 4"/>
          <p:cNvSpPr txBox="1">
            <a:spLocks/>
          </p:cNvSpPr>
          <p:nvPr/>
        </p:nvSpPr>
        <p:spPr bwMode="auto">
          <a:xfrm>
            <a:off x="628650" y="1268413"/>
            <a:ext cx="7886700" cy="43513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pic>
        <p:nvPicPr>
          <p:cNvPr id="64516" name="図 1"/>
          <p:cNvPicPr>
            <a:picLocks noChangeAspect="1"/>
          </p:cNvPicPr>
          <p:nvPr/>
        </p:nvPicPr>
        <p:blipFill>
          <a:blip r:embed="rId3"/>
          <a:srcRect/>
          <a:stretch>
            <a:fillRect/>
          </a:stretch>
        </p:blipFill>
        <p:spPr bwMode="auto">
          <a:xfrm>
            <a:off x="687388" y="1703388"/>
            <a:ext cx="7769225" cy="3451225"/>
          </a:xfrm>
          <a:prstGeom prst="rect">
            <a:avLst/>
          </a:prstGeom>
          <a:noFill/>
          <a:ln w="9525">
            <a:noFill/>
            <a:miter lim="800000"/>
            <a:headEnd/>
            <a:tailEnd/>
          </a:ln>
        </p:spPr>
      </p:pic>
      <p:sp>
        <p:nvSpPr>
          <p:cNvPr id="64517" name="TextBox 2"/>
          <p:cNvSpPr txBox="1">
            <a:spLocks noChangeArrowheads="1"/>
          </p:cNvSpPr>
          <p:nvPr/>
        </p:nvSpPr>
        <p:spPr bwMode="auto">
          <a:xfrm>
            <a:off x="817563" y="3246438"/>
            <a:ext cx="704850" cy="277812"/>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cs typeface="Times New Roman" pitchFamily="18" charset="0"/>
              </a:rPr>
              <a:t>Motor</a:t>
            </a:r>
          </a:p>
        </p:txBody>
      </p:sp>
      <p:sp>
        <p:nvSpPr>
          <p:cNvPr id="64518" name="TextBox 4"/>
          <p:cNvSpPr txBox="1">
            <a:spLocks noChangeArrowheads="1"/>
          </p:cNvSpPr>
          <p:nvPr/>
        </p:nvSpPr>
        <p:spPr bwMode="auto">
          <a:xfrm>
            <a:off x="741363" y="4284663"/>
            <a:ext cx="1047750" cy="277812"/>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ea typeface="Calibri" pitchFamily="34" charset="0"/>
                <a:cs typeface="Times New Roman" pitchFamily="18" charset="0"/>
              </a:rPr>
              <a:t>Alternador</a:t>
            </a:r>
          </a:p>
        </p:txBody>
      </p:sp>
      <p:sp>
        <p:nvSpPr>
          <p:cNvPr id="64519" name="TextBox 9"/>
          <p:cNvSpPr txBox="1">
            <a:spLocks noChangeArrowheads="1"/>
          </p:cNvSpPr>
          <p:nvPr/>
        </p:nvSpPr>
        <p:spPr bwMode="auto">
          <a:xfrm>
            <a:off x="2560638" y="4694238"/>
            <a:ext cx="1047750" cy="461962"/>
          </a:xfrm>
          <a:prstGeom prst="rect">
            <a:avLst/>
          </a:prstGeom>
          <a:solidFill>
            <a:schemeClr val="bg1"/>
          </a:solidFill>
          <a:ln w="9525">
            <a:noFill/>
            <a:miter lim="800000"/>
            <a:headEnd/>
            <a:tailEnd/>
          </a:ln>
        </p:spPr>
        <p:txBody>
          <a:bodyPr rtlCol="0">
            <a:spAutoFit/>
          </a:bodyPr>
          <a:lstStyle/>
          <a:p>
            <a:pPr rtl="0"/>
            <a:r>
              <a:rPr lang="es-419" sz="1200" dirty="0">
                <a:latin typeface="Times New Roman" pitchFamily="18" charset="0"/>
                <a:ea typeface="Calibri" pitchFamily="34" charset="0"/>
                <a:cs typeface="Times New Roman" pitchFamily="18" charset="0"/>
              </a:rPr>
              <a:t>Aceite hidráulico de baja presión</a:t>
            </a:r>
          </a:p>
        </p:txBody>
      </p:sp>
      <p:sp>
        <p:nvSpPr>
          <p:cNvPr id="11" name="TextBox 10"/>
          <p:cNvSpPr txBox="1"/>
          <p:nvPr/>
        </p:nvSpPr>
        <p:spPr>
          <a:xfrm>
            <a:off x="1846263" y="3088105"/>
            <a:ext cx="1304925" cy="677108"/>
          </a:xfrm>
          <a:prstGeom prst="rect">
            <a:avLst/>
          </a:prstGeom>
          <a:solidFill>
            <a:schemeClr val="bg1"/>
          </a:solidFill>
        </p:spPr>
        <p:txBody>
          <a:bodyPr rtlCol="0">
            <a:spAutoFit/>
          </a:bodyPr>
          <a:lstStyle/>
          <a:p>
            <a:pPr rtl="0" fontAlgn="auto">
              <a:spcBef>
                <a:spcPts val="0"/>
              </a:spcBef>
              <a:spcAft>
                <a:spcPts val="0"/>
              </a:spcAft>
              <a:defRPr/>
            </a:pPr>
            <a:r>
              <a:rPr lang="es-419" sz="1000" dirty="0">
                <a:latin typeface="Times New Roman" panose="02020603050405020304" pitchFamily="18" charset="0"/>
                <a:ea typeface="+mn-lt"/>
                <a:cs typeface="Times New Roman" panose="02020603050405020304" pitchFamily="18" charset="0"/>
              </a:rPr>
              <a:t>Bomba hidráulica de aceite</a:t>
            </a:r>
          </a:p>
          <a:p>
            <a:pPr rtl="0" fontAlgn="auto">
              <a:spcBef>
                <a:spcPts val="0"/>
              </a:spcBef>
              <a:spcAft>
                <a:spcPts val="0"/>
              </a:spcAft>
              <a:defRPr/>
            </a:pPr>
            <a:r>
              <a:rPr lang="es-419" sz="900" dirty="0">
                <a:latin typeface="Times New Roman" panose="02020603050405020304" pitchFamily="18" charset="0"/>
                <a:ea typeface="+mn-ea"/>
                <a:cs typeface="Times New Roman" panose="02020603050405020304" pitchFamily="18" charset="0"/>
              </a:rPr>
              <a:t>(</a:t>
            </a:r>
            <a:r>
              <a:rPr lang="es-419" sz="900" dirty="0">
                <a:latin typeface="Times New Roman" panose="02020603050405020304" pitchFamily="18" charset="0"/>
                <a:ea typeface="+mn-lt"/>
                <a:cs typeface="Times New Roman" panose="02020603050405020304" pitchFamily="18" charset="0"/>
              </a:rPr>
              <a:t>El aceite hidráulico se bombea a alta presión)</a:t>
            </a:r>
            <a:endParaRPr lang="en-US" sz="900" dirty="0">
              <a:latin typeface="Times New Roman" panose="02020603050405020304" pitchFamily="18" charset="0"/>
              <a:ea typeface="+mn-ea"/>
              <a:cs typeface="Times New Roman" panose="02020603050405020304" pitchFamily="18" charset="0"/>
            </a:endParaRPr>
          </a:p>
        </p:txBody>
      </p:sp>
      <p:sp>
        <p:nvSpPr>
          <p:cNvPr id="64521" name="TextBox 11"/>
          <p:cNvSpPr txBox="1">
            <a:spLocks noChangeArrowheads="1"/>
          </p:cNvSpPr>
          <p:nvPr/>
        </p:nvSpPr>
        <p:spPr bwMode="auto">
          <a:xfrm>
            <a:off x="1846263" y="1665288"/>
            <a:ext cx="1543050" cy="461962"/>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ea typeface="Calibri" pitchFamily="34" charset="0"/>
                <a:cs typeface="Times New Roman" pitchFamily="18" charset="0"/>
              </a:rPr>
              <a:t>Aceite hidráulico de alta presión</a:t>
            </a:r>
          </a:p>
        </p:txBody>
      </p:sp>
      <p:sp>
        <p:nvSpPr>
          <p:cNvPr id="64522" name="TextBox 12"/>
          <p:cNvSpPr txBox="1">
            <a:spLocks noChangeArrowheads="1"/>
          </p:cNvSpPr>
          <p:nvPr/>
        </p:nvSpPr>
        <p:spPr bwMode="auto">
          <a:xfrm>
            <a:off x="5399087" y="1608138"/>
            <a:ext cx="1543049" cy="461962"/>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ea typeface="Calibri" pitchFamily="34" charset="0"/>
                <a:cs typeface="Times New Roman" pitchFamily="18" charset="0"/>
              </a:rPr>
              <a:t>Aceite hidráulico de alta presión</a:t>
            </a:r>
          </a:p>
        </p:txBody>
      </p:sp>
      <p:sp>
        <p:nvSpPr>
          <p:cNvPr id="64523" name="TextBox 13"/>
          <p:cNvSpPr txBox="1">
            <a:spLocks noChangeArrowheads="1"/>
          </p:cNvSpPr>
          <p:nvPr/>
        </p:nvSpPr>
        <p:spPr bwMode="auto">
          <a:xfrm>
            <a:off x="4589463" y="2670175"/>
            <a:ext cx="1628775" cy="254000"/>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Aceite hidráulico de baja presión</a:t>
            </a:r>
          </a:p>
        </p:txBody>
      </p:sp>
      <p:sp>
        <p:nvSpPr>
          <p:cNvPr id="64524" name="TextBox 14"/>
          <p:cNvSpPr txBox="1">
            <a:spLocks noChangeArrowheads="1"/>
          </p:cNvSpPr>
          <p:nvPr/>
        </p:nvSpPr>
        <p:spPr bwMode="auto">
          <a:xfrm>
            <a:off x="3713163" y="4351338"/>
            <a:ext cx="1400175" cy="415925"/>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Tanque de aceite hidráulico</a:t>
            </a:r>
          </a:p>
          <a:p>
            <a:pPr rtl="0"/>
            <a:r>
              <a:rPr lang="es-419" sz="1000" dirty="0">
                <a:latin typeface="Times New Roman" pitchFamily="18" charset="0"/>
                <a:ea typeface="Calibri" pitchFamily="34" charset="0"/>
                <a:cs typeface="Times New Roman" pitchFamily="18" charset="0"/>
              </a:rPr>
              <a:t>Equipo acoplado</a:t>
            </a:r>
          </a:p>
        </p:txBody>
      </p:sp>
      <p:sp>
        <p:nvSpPr>
          <p:cNvPr id="16" name="TextBox 15"/>
          <p:cNvSpPr txBox="1"/>
          <p:nvPr/>
        </p:nvSpPr>
        <p:spPr>
          <a:xfrm>
            <a:off x="3738563" y="1901825"/>
            <a:ext cx="1371600" cy="692497"/>
          </a:xfrm>
          <a:prstGeom prst="rect">
            <a:avLst/>
          </a:prstGeom>
          <a:solidFill>
            <a:schemeClr val="bg1"/>
          </a:solidFill>
        </p:spPr>
        <p:txBody>
          <a:bodyPr lIns="72000" tIns="0" rIns="72000" bIns="0" rtlCol="0">
            <a:spAutoFit/>
          </a:bodyPr>
          <a:lstStyle/>
          <a:p>
            <a:pPr rtl="0" fontAlgn="auto">
              <a:spcBef>
                <a:spcPts val="0"/>
              </a:spcBef>
              <a:spcAft>
                <a:spcPts val="0"/>
              </a:spcAft>
              <a:defRPr/>
            </a:pPr>
            <a:r>
              <a:rPr lang="es-419" sz="900" dirty="0">
                <a:latin typeface="Times New Roman" panose="02020603050405020304" pitchFamily="18" charset="0"/>
                <a:ea typeface="+mn-lt"/>
                <a:cs typeface="Times New Roman" panose="02020603050405020304" pitchFamily="18" charset="0"/>
              </a:rPr>
              <a:t>Válvula de control hidráulica</a:t>
            </a:r>
          </a:p>
          <a:p>
            <a:pPr rtl="0" fontAlgn="auto">
              <a:spcBef>
                <a:spcPts val="0"/>
              </a:spcBef>
              <a:spcAft>
                <a:spcPts val="0"/>
              </a:spcAft>
              <a:defRPr/>
            </a:pPr>
            <a:r>
              <a:rPr lang="es-419" sz="900" dirty="0">
                <a:latin typeface="Times New Roman" panose="02020603050405020304" pitchFamily="18" charset="0"/>
                <a:ea typeface="+mn-lt"/>
                <a:cs typeface="Times New Roman" panose="02020603050405020304" pitchFamily="18" charset="0"/>
              </a:rPr>
              <a:t>(controla la presión, la tasa de flujo y la dirección del fluido hidráulico)</a:t>
            </a:r>
          </a:p>
        </p:txBody>
      </p:sp>
      <p:sp>
        <p:nvSpPr>
          <p:cNvPr id="17" name="TextBox 16"/>
          <p:cNvSpPr txBox="1"/>
          <p:nvPr/>
        </p:nvSpPr>
        <p:spPr>
          <a:xfrm>
            <a:off x="5684838" y="2970213"/>
            <a:ext cx="1400175" cy="784830"/>
          </a:xfrm>
          <a:prstGeom prst="rect">
            <a:avLst/>
          </a:prstGeom>
          <a:solidFill>
            <a:schemeClr val="bg1"/>
          </a:solidFill>
        </p:spPr>
        <p:txBody>
          <a:bodyPr rtlCol="0">
            <a:spAutoFit/>
          </a:bodyPr>
          <a:lstStyle/>
          <a:p>
            <a:pPr rtl="0" fontAlgn="auto">
              <a:spcBef>
                <a:spcPts val="0"/>
              </a:spcBef>
              <a:spcAft>
                <a:spcPts val="0"/>
              </a:spcAft>
              <a:defRPr/>
            </a:pPr>
            <a:r>
              <a:rPr lang="es-419" sz="900" dirty="0">
                <a:latin typeface="Times New Roman" panose="02020603050405020304" pitchFamily="18" charset="0"/>
                <a:ea typeface="+mn-lt"/>
                <a:cs typeface="Times New Roman" panose="02020603050405020304" pitchFamily="18" charset="0"/>
              </a:rPr>
              <a:t>Unidad de accionamiento hidráulico</a:t>
            </a:r>
          </a:p>
          <a:p>
            <a:pPr rtl="0" fontAlgn="auto">
              <a:spcBef>
                <a:spcPts val="0"/>
              </a:spcBef>
              <a:spcAft>
                <a:spcPts val="0"/>
              </a:spcAft>
              <a:defRPr/>
            </a:pPr>
            <a:r>
              <a:rPr lang="es-419" sz="900" dirty="0">
                <a:latin typeface="Times New Roman" panose="02020603050405020304" pitchFamily="18" charset="0"/>
                <a:ea typeface="+mn-ea"/>
                <a:cs typeface="Times New Roman" panose="02020603050405020304" pitchFamily="18" charset="0"/>
              </a:rPr>
              <a:t>(</a:t>
            </a:r>
            <a:r>
              <a:rPr lang="es-419" sz="900" dirty="0">
                <a:latin typeface="Times New Roman" panose="02020603050405020304" pitchFamily="18" charset="0"/>
                <a:ea typeface="+mn-lt"/>
                <a:cs typeface="Times New Roman" panose="02020603050405020304" pitchFamily="18" charset="0"/>
              </a:rPr>
              <a:t>Cambio de presión hidráulica por energía mecánica</a:t>
            </a:r>
            <a:r>
              <a:rPr lang="es-419" sz="900" dirty="0">
                <a:latin typeface="Times New Roman" panose="02020603050405020304" pitchFamily="18" charset="0"/>
                <a:ea typeface="+mn-ea"/>
                <a:cs typeface="Times New Roman" panose="02020603050405020304" pitchFamily="18" charset="0"/>
              </a:rPr>
              <a:t>)</a:t>
            </a:r>
          </a:p>
        </p:txBody>
      </p:sp>
      <p:sp>
        <p:nvSpPr>
          <p:cNvPr id="19" name="TextBox 18"/>
          <p:cNvSpPr txBox="1"/>
          <p:nvPr/>
        </p:nvSpPr>
        <p:spPr>
          <a:xfrm>
            <a:off x="7459662" y="2970213"/>
            <a:ext cx="866775" cy="846386"/>
          </a:xfrm>
          <a:prstGeom prst="rect">
            <a:avLst/>
          </a:prstGeom>
          <a:solidFill>
            <a:schemeClr val="bg1"/>
          </a:solidFill>
        </p:spPr>
        <p:txBody>
          <a:bodyPr rtlCol="0">
            <a:spAutoFit/>
          </a:bodyPr>
          <a:lstStyle/>
          <a:p>
            <a:pPr rtl="0" fontAlgn="auto">
              <a:spcBef>
                <a:spcPts val="0"/>
              </a:spcBef>
              <a:spcAft>
                <a:spcPts val="0"/>
              </a:spcAft>
              <a:defRPr/>
            </a:pPr>
            <a:r>
              <a:rPr lang="es-419" sz="1600" dirty="0">
                <a:latin typeface="Times New Roman" panose="02020603050405020304" pitchFamily="18" charset="0"/>
                <a:ea typeface="+mn-lt"/>
                <a:cs typeface="Times New Roman" panose="02020603050405020304" pitchFamily="18" charset="0"/>
              </a:rPr>
              <a:t>Trabajo </a:t>
            </a:r>
          </a:p>
          <a:p>
            <a:pPr rtl="0" fontAlgn="auto">
              <a:spcBef>
                <a:spcPts val="0"/>
              </a:spcBef>
              <a:spcAft>
                <a:spcPts val="0"/>
              </a:spcAft>
              <a:defRPr/>
            </a:pPr>
            <a:r>
              <a:rPr lang="es-419" sz="1100" dirty="0">
                <a:latin typeface="Times New Roman" panose="02020603050405020304" pitchFamily="18" charset="0"/>
                <a:ea typeface="+mn-lt"/>
                <a:cs typeface="Times New Roman" panose="02020603050405020304" pitchFamily="18" charset="0"/>
              </a:rPr>
              <a:t>(tamaño, velocidad, dirección)</a:t>
            </a:r>
            <a:endParaRPr lang="en-US" sz="2000" dirty="0">
              <a:latin typeface="Times New Roman" panose="02020603050405020304" pitchFamily="18" charset="0"/>
              <a:ea typeface="+mn-lt"/>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1800" dirty="0">
                <a:latin typeface="Times New Roman" pitchFamily="18" charset="0"/>
                <a:ea typeface="Calibri Light" pitchFamily="34" charset="0"/>
                <a:cs typeface="Times New Roman" pitchFamily="18" charset="0"/>
              </a:rPr>
              <a:t>Bomba hidráulica ①Bomba de engranajes </a:t>
            </a:r>
            <a:br>
              <a:rPr lang="es-419" sz="1800" dirty="0">
                <a:latin typeface="Times New Roman" pitchFamily="18" charset="0"/>
                <a:ea typeface="Calibri Light" pitchFamily="34" charset="0"/>
                <a:cs typeface="Times New Roman" pitchFamily="18" charset="0"/>
              </a:rPr>
            </a:br>
            <a:r>
              <a:rPr lang="es-419" sz="1800" dirty="0">
                <a:latin typeface="Times New Roman" pitchFamily="18" charset="0"/>
                <a:ea typeface="Calibri Light" pitchFamily="34" charset="0"/>
                <a:cs typeface="Times New Roman" pitchFamily="18" charset="0"/>
              </a:rPr>
              <a:t>②Bomba de pistón de tipo eje inclinado y tipo plato inclinado </a:t>
            </a:r>
            <a:endParaRPr lang="en-US" altLang="ja-JP" sz="18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091764" y="6453188"/>
            <a:ext cx="3904599"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20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16</a:t>
            </a:r>
            <a:r>
              <a:rPr lang="es-419" sz="120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6563" name="コンテンツ プレースホルダー 4"/>
          <p:cNvSpPr txBox="1">
            <a:spLocks/>
          </p:cNvSpPr>
          <p:nvPr/>
        </p:nvSpPr>
        <p:spPr bwMode="auto">
          <a:xfrm>
            <a:off x="628650" y="1268413"/>
            <a:ext cx="7886700" cy="51006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pic>
        <p:nvPicPr>
          <p:cNvPr id="66564" name="図 2"/>
          <p:cNvPicPr>
            <a:picLocks noChangeAspect="1"/>
          </p:cNvPicPr>
          <p:nvPr/>
        </p:nvPicPr>
        <p:blipFill>
          <a:blip r:embed="rId3"/>
          <a:srcRect/>
          <a:stretch>
            <a:fillRect/>
          </a:stretch>
        </p:blipFill>
        <p:spPr bwMode="auto">
          <a:xfrm>
            <a:off x="1544638" y="1300163"/>
            <a:ext cx="5895975" cy="2339975"/>
          </a:xfrm>
          <a:prstGeom prst="rect">
            <a:avLst/>
          </a:prstGeom>
          <a:noFill/>
          <a:ln w="9525">
            <a:noFill/>
            <a:miter lim="800000"/>
            <a:headEnd/>
            <a:tailEnd/>
          </a:ln>
        </p:spPr>
      </p:pic>
      <p:pic>
        <p:nvPicPr>
          <p:cNvPr id="66565" name="図 6"/>
          <p:cNvPicPr>
            <a:picLocks noChangeAspect="1"/>
          </p:cNvPicPr>
          <p:nvPr/>
        </p:nvPicPr>
        <p:blipFill>
          <a:blip r:embed="rId4"/>
          <a:srcRect/>
          <a:stretch>
            <a:fillRect/>
          </a:stretch>
        </p:blipFill>
        <p:spPr bwMode="auto">
          <a:xfrm>
            <a:off x="981075" y="3960813"/>
            <a:ext cx="3470275" cy="2241550"/>
          </a:xfrm>
          <a:prstGeom prst="rect">
            <a:avLst/>
          </a:prstGeom>
          <a:noFill/>
          <a:ln w="9525">
            <a:noFill/>
            <a:miter lim="800000"/>
            <a:headEnd/>
            <a:tailEnd/>
          </a:ln>
        </p:spPr>
      </p:pic>
      <p:pic>
        <p:nvPicPr>
          <p:cNvPr id="66566" name="図 7"/>
          <p:cNvPicPr>
            <a:picLocks noChangeAspect="1"/>
          </p:cNvPicPr>
          <p:nvPr/>
        </p:nvPicPr>
        <p:blipFill>
          <a:blip r:embed="rId5"/>
          <a:srcRect/>
          <a:stretch>
            <a:fillRect/>
          </a:stretch>
        </p:blipFill>
        <p:spPr bwMode="auto">
          <a:xfrm>
            <a:off x="4734763" y="4260850"/>
            <a:ext cx="3711575" cy="1746250"/>
          </a:xfrm>
          <a:prstGeom prst="rect">
            <a:avLst/>
          </a:prstGeom>
          <a:noFill/>
          <a:ln w="9525">
            <a:noFill/>
            <a:miter lim="800000"/>
            <a:headEnd/>
            <a:tailEnd/>
          </a:ln>
        </p:spPr>
      </p:pic>
      <p:sp>
        <p:nvSpPr>
          <p:cNvPr id="10" name="テキスト ボックス 9"/>
          <p:cNvSpPr txBox="1"/>
          <p:nvPr/>
        </p:nvSpPr>
        <p:spPr>
          <a:xfrm>
            <a:off x="663575" y="6119813"/>
            <a:ext cx="7861300" cy="261937"/>
          </a:xfrm>
          <a:prstGeom prst="rect">
            <a:avLst/>
          </a:prstGeom>
          <a:noFill/>
          <a:ln>
            <a:noFill/>
          </a:ln>
        </p:spPr>
        <p:txBody>
          <a:bodyPr rtlCol="0">
            <a:spAutoFit/>
          </a:bodyPr>
          <a:lstStyle/>
          <a:p>
            <a:pPr algn="ctr" rtl="0" fontAlgn="auto">
              <a:spcBef>
                <a:spcPts val="0"/>
              </a:spcBef>
              <a:spcAft>
                <a:spcPts val="0"/>
              </a:spcAft>
              <a:defRPr/>
            </a:pPr>
            <a:r>
              <a:rPr lang="es-419" sz="1050" dirty="0">
                <a:latin typeface="Times New Roman" panose="02020603050405020304" pitchFamily="18" charset="0"/>
                <a:ea typeface="ＭＳ Ｐゴシック"/>
                <a:cs typeface="Times New Roman" panose="02020603050405020304" pitchFamily="18" charset="0"/>
              </a:rPr>
              <a:t>Bomba de pistón tipo eje inclinado   　　　　　　　　　</a:t>
            </a:r>
            <a:r>
              <a:rPr lang="ja-JP" altLang="en-US" sz="1050" dirty="0">
                <a:latin typeface="Times New Roman" panose="02020603050405020304" pitchFamily="18" charset="0"/>
                <a:ea typeface="ＭＳ Ｐゴシック"/>
                <a:cs typeface="Times New Roman" panose="02020603050405020304" pitchFamily="18" charset="0"/>
              </a:rPr>
              <a:t>　　　　　　　　　　</a:t>
            </a:r>
            <a:r>
              <a:rPr lang="es-419" sz="1050" dirty="0">
                <a:latin typeface="Times New Roman" panose="02020603050405020304" pitchFamily="18" charset="0"/>
                <a:ea typeface="ＭＳ Ｐゴシック"/>
                <a:cs typeface="Times New Roman" panose="02020603050405020304" pitchFamily="18" charset="0"/>
              </a:rPr>
              <a:t>Bomba de pistón tipo plato inclinado　　　</a:t>
            </a:r>
            <a:endParaRPr lang="ja-JP" altLang="en-US" sz="1050" dirty="0">
              <a:latin typeface="Times New Roman" panose="02020603050405020304" pitchFamily="18" charset="0"/>
              <a:ea typeface="ＭＳ Ｐゴシック"/>
              <a:cs typeface="Times New Roman" panose="02020603050405020304" pitchFamily="18" charset="0"/>
            </a:endParaRPr>
          </a:p>
        </p:txBody>
      </p:sp>
      <p:sp>
        <p:nvSpPr>
          <p:cNvPr id="66568" name="テキスト ボックス 10"/>
          <p:cNvSpPr txBox="1">
            <a:spLocks noChangeArrowheads="1"/>
          </p:cNvSpPr>
          <p:nvPr/>
        </p:nvSpPr>
        <p:spPr bwMode="auto">
          <a:xfrm>
            <a:off x="654050" y="3622675"/>
            <a:ext cx="7861300" cy="277813"/>
          </a:xfrm>
          <a:prstGeom prst="rect">
            <a:avLst/>
          </a:prstGeom>
          <a:noFill/>
          <a:ln w="9525">
            <a:noFill/>
            <a:miter lim="800000"/>
            <a:headEnd/>
            <a:tailEnd/>
          </a:ln>
        </p:spPr>
        <p:txBody>
          <a:bodyPr rtlCol="0">
            <a:spAutoFit/>
          </a:bodyPr>
          <a:lstStyle/>
          <a:p>
            <a:pPr algn="ctr" rtl="0"/>
            <a:r>
              <a:rPr lang="es-419" sz="1200" dirty="0">
                <a:latin typeface="Times New Roman" pitchFamily="18" charset="0"/>
                <a:cs typeface="Times New Roman" pitchFamily="18" charset="0"/>
              </a:rPr>
              <a:t>Bomba de engranajes</a:t>
            </a:r>
            <a:endParaRPr lang="en-US" altLang="ja-JP" dirty="0">
              <a:latin typeface="Times New Roman" pitchFamily="18" charset="0"/>
              <a:cs typeface="Times New Roman" pitchFamily="18" charset="0"/>
            </a:endParaRPr>
          </a:p>
        </p:txBody>
      </p:sp>
      <p:sp>
        <p:nvSpPr>
          <p:cNvPr id="66569" name="TextBox 1"/>
          <p:cNvSpPr txBox="1">
            <a:spLocks noChangeArrowheads="1"/>
          </p:cNvSpPr>
          <p:nvPr/>
        </p:nvSpPr>
        <p:spPr bwMode="auto">
          <a:xfrm rot="-5400000">
            <a:off x="635795" y="2448817"/>
            <a:ext cx="2220912" cy="307777"/>
          </a:xfrm>
          <a:prstGeom prst="rect">
            <a:avLst/>
          </a:prstGeom>
          <a:solidFill>
            <a:schemeClr val="bg1"/>
          </a:solidFill>
          <a:ln w="9525">
            <a:noFill/>
            <a:miter lim="800000"/>
            <a:headEnd/>
            <a:tailEnd/>
          </a:ln>
        </p:spPr>
        <p:txBody>
          <a:bodyPr wrap="square" rtlCol="0">
            <a:spAutoFit/>
          </a:bodyPr>
          <a:lstStyle/>
          <a:p>
            <a:pPr rtl="0"/>
            <a:r>
              <a:rPr lang="es-419" sz="1400" dirty="0">
                <a:latin typeface="Times New Roman" pitchFamily="18" charset="0"/>
                <a:ea typeface="Calibri" pitchFamily="34" charset="0"/>
                <a:cs typeface="Times New Roman" pitchFamily="18" charset="0"/>
              </a:rPr>
              <a:t>Entrada de aceite hidráulico</a:t>
            </a:r>
          </a:p>
        </p:txBody>
      </p:sp>
      <p:sp>
        <p:nvSpPr>
          <p:cNvPr id="66570" name="TextBox 14"/>
          <p:cNvSpPr txBox="1">
            <a:spLocks noChangeArrowheads="1"/>
          </p:cNvSpPr>
          <p:nvPr/>
        </p:nvSpPr>
        <p:spPr bwMode="auto">
          <a:xfrm>
            <a:off x="5968251" y="4217988"/>
            <a:ext cx="10287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Bloque cilíndrico</a:t>
            </a:r>
            <a:endParaRPr lang="en-US" altLang="ja-JP">
              <a:latin typeface="Times New Roman" pitchFamily="18" charset="0"/>
              <a:ea typeface="Calibri" pitchFamily="34" charset="0"/>
              <a:cs typeface="Times New Roman" pitchFamily="18" charset="0"/>
            </a:endParaRPr>
          </a:p>
        </p:txBody>
      </p:sp>
      <p:sp>
        <p:nvSpPr>
          <p:cNvPr id="66571" name="TextBox 15"/>
          <p:cNvSpPr txBox="1">
            <a:spLocks noChangeArrowheads="1"/>
          </p:cNvSpPr>
          <p:nvPr/>
        </p:nvSpPr>
        <p:spPr bwMode="auto">
          <a:xfrm>
            <a:off x="5825376" y="5761038"/>
            <a:ext cx="6096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Pistón</a:t>
            </a:r>
            <a:endParaRPr lang="en-US" altLang="ja-JP">
              <a:latin typeface="Times New Roman" pitchFamily="18" charset="0"/>
              <a:ea typeface="Calibri" pitchFamily="34" charset="0"/>
              <a:cs typeface="Times New Roman" pitchFamily="18" charset="0"/>
            </a:endParaRPr>
          </a:p>
        </p:txBody>
      </p:sp>
      <p:sp>
        <p:nvSpPr>
          <p:cNvPr id="66572" name="TextBox 16"/>
          <p:cNvSpPr txBox="1">
            <a:spLocks noChangeArrowheads="1"/>
          </p:cNvSpPr>
          <p:nvPr/>
        </p:nvSpPr>
        <p:spPr bwMode="auto">
          <a:xfrm>
            <a:off x="2189163" y="5818188"/>
            <a:ext cx="6096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Pistón</a:t>
            </a:r>
            <a:endParaRPr lang="en-US" altLang="ja-JP">
              <a:latin typeface="Times New Roman" pitchFamily="18" charset="0"/>
              <a:ea typeface="Calibri" pitchFamily="34" charset="0"/>
              <a:cs typeface="Times New Roman" pitchFamily="18" charset="0"/>
            </a:endParaRPr>
          </a:p>
        </p:txBody>
      </p:sp>
      <p:sp>
        <p:nvSpPr>
          <p:cNvPr id="66573" name="TextBox 17"/>
          <p:cNvSpPr txBox="1">
            <a:spLocks noChangeArrowheads="1"/>
          </p:cNvSpPr>
          <p:nvPr/>
        </p:nvSpPr>
        <p:spPr bwMode="auto">
          <a:xfrm>
            <a:off x="2408238" y="3970338"/>
            <a:ext cx="1028700"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Bloque cilíndrico</a:t>
            </a:r>
            <a:endParaRPr lang="en-US" altLang="ja-JP" dirty="0">
              <a:latin typeface="Times New Roman" pitchFamily="18" charset="0"/>
              <a:ea typeface="Calibri" pitchFamily="34" charset="0"/>
              <a:cs typeface="Times New Roman" pitchFamily="18" charset="0"/>
            </a:endParaRPr>
          </a:p>
        </p:txBody>
      </p:sp>
      <p:sp>
        <p:nvSpPr>
          <p:cNvPr id="66574" name="TextBox 18"/>
          <p:cNvSpPr txBox="1">
            <a:spLocks noChangeArrowheads="1"/>
          </p:cNvSpPr>
          <p:nvPr/>
        </p:nvSpPr>
        <p:spPr bwMode="auto">
          <a:xfrm>
            <a:off x="1465263" y="4094163"/>
            <a:ext cx="819150" cy="215900"/>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Brida de accionamiento</a:t>
            </a:r>
            <a:endParaRPr lang="en-US" altLang="ja-JP" dirty="0">
              <a:latin typeface="Times New Roman" pitchFamily="18" charset="0"/>
              <a:ea typeface="Calibri" pitchFamily="34" charset="0"/>
              <a:cs typeface="Times New Roman" pitchFamily="18" charset="0"/>
            </a:endParaRPr>
          </a:p>
        </p:txBody>
      </p:sp>
      <p:sp>
        <p:nvSpPr>
          <p:cNvPr id="66575" name="TextBox 19"/>
          <p:cNvSpPr txBox="1">
            <a:spLocks noChangeArrowheads="1"/>
          </p:cNvSpPr>
          <p:nvPr/>
        </p:nvSpPr>
        <p:spPr bwMode="auto">
          <a:xfrm>
            <a:off x="1131888" y="4313238"/>
            <a:ext cx="466725" cy="215900"/>
          </a:xfrm>
          <a:prstGeom prst="rect">
            <a:avLst/>
          </a:prstGeom>
          <a:solidFill>
            <a:schemeClr val="bg1"/>
          </a:solidFill>
          <a:ln w="9525">
            <a:noFill/>
            <a:miter lim="800000"/>
            <a:headEnd/>
            <a:tailEnd/>
          </a:ln>
        </p:spPr>
        <p:txBody>
          <a:bodyPr wrap="square" rtlCol="0">
            <a:spAutoFit/>
          </a:bodyPr>
          <a:lstStyle/>
          <a:p>
            <a:pPr rtl="0"/>
            <a:r>
              <a:rPr lang="es-419" sz="800">
                <a:latin typeface="Times New Roman" pitchFamily="18" charset="0"/>
                <a:ea typeface="Calibri" pitchFamily="34" charset="0"/>
                <a:cs typeface="Times New Roman" pitchFamily="18" charset="0"/>
              </a:rPr>
              <a:t>Eje</a:t>
            </a:r>
            <a:endParaRPr lang="en-US" altLang="ja-JP">
              <a:latin typeface="Times New Roman" pitchFamily="18" charset="0"/>
              <a:ea typeface="Calibri" pitchFamily="34" charset="0"/>
              <a:cs typeface="Times New Roman" pitchFamily="18" charset="0"/>
            </a:endParaRPr>
          </a:p>
        </p:txBody>
      </p:sp>
      <p:sp>
        <p:nvSpPr>
          <p:cNvPr id="66576" name="TextBox 20"/>
          <p:cNvSpPr txBox="1">
            <a:spLocks noChangeArrowheads="1"/>
          </p:cNvSpPr>
          <p:nvPr/>
        </p:nvSpPr>
        <p:spPr bwMode="auto">
          <a:xfrm>
            <a:off x="4872876" y="4532313"/>
            <a:ext cx="46672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Eje</a:t>
            </a:r>
            <a:endParaRPr lang="en-US" altLang="ja-JP">
              <a:latin typeface="Times New Roman" pitchFamily="18" charset="0"/>
              <a:ea typeface="Calibri" pitchFamily="34" charset="0"/>
              <a:cs typeface="Times New Roman" pitchFamily="18" charset="0"/>
            </a:endParaRPr>
          </a:p>
        </p:txBody>
      </p:sp>
      <p:sp>
        <p:nvSpPr>
          <p:cNvPr id="66577" name="TextBox 21"/>
          <p:cNvSpPr txBox="1">
            <a:spLocks noChangeArrowheads="1"/>
          </p:cNvSpPr>
          <p:nvPr/>
        </p:nvSpPr>
        <p:spPr bwMode="auto">
          <a:xfrm>
            <a:off x="6996951" y="5846763"/>
            <a:ext cx="952500"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Placa de la válvula</a:t>
            </a:r>
          </a:p>
        </p:txBody>
      </p:sp>
      <p:sp>
        <p:nvSpPr>
          <p:cNvPr id="66578" name="TextBox 22"/>
          <p:cNvSpPr txBox="1">
            <a:spLocks noChangeArrowheads="1"/>
          </p:cNvSpPr>
          <p:nvPr/>
        </p:nvSpPr>
        <p:spPr bwMode="auto">
          <a:xfrm>
            <a:off x="2684464" y="5980113"/>
            <a:ext cx="1028700"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Placa de la válvula</a:t>
            </a:r>
          </a:p>
        </p:txBody>
      </p:sp>
      <p:sp>
        <p:nvSpPr>
          <p:cNvPr id="66580" name="TextBox 24"/>
          <p:cNvSpPr txBox="1">
            <a:spLocks noChangeArrowheads="1"/>
          </p:cNvSpPr>
          <p:nvPr/>
        </p:nvSpPr>
        <p:spPr bwMode="auto">
          <a:xfrm>
            <a:off x="6933451" y="4551363"/>
            <a:ext cx="674687"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Puerto de entrada / salida</a:t>
            </a:r>
            <a:endParaRPr lang="en-US" altLang="ja-JP">
              <a:latin typeface="Times New Roman" pitchFamily="18" charset="0"/>
              <a:ea typeface="Calibri" pitchFamily="34" charset="0"/>
              <a:cs typeface="Times New Roman" pitchFamily="18" charset="0"/>
            </a:endParaRPr>
          </a:p>
        </p:txBody>
      </p:sp>
      <p:sp>
        <p:nvSpPr>
          <p:cNvPr id="66581" name="TextBox 25"/>
          <p:cNvSpPr txBox="1">
            <a:spLocks noChangeArrowheads="1"/>
          </p:cNvSpPr>
          <p:nvPr/>
        </p:nvSpPr>
        <p:spPr bwMode="auto">
          <a:xfrm>
            <a:off x="4006058" y="4609968"/>
            <a:ext cx="862012" cy="33855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Puerto de entrada / salida</a:t>
            </a:r>
            <a:endParaRPr lang="en-US" altLang="ja-JP" dirty="0">
              <a:latin typeface="Times New Roman" pitchFamily="18" charset="0"/>
              <a:ea typeface="Calibri" pitchFamily="34" charset="0"/>
              <a:cs typeface="Times New Roman" pitchFamily="18" charset="0"/>
            </a:endParaRPr>
          </a:p>
        </p:txBody>
      </p:sp>
      <p:sp>
        <p:nvSpPr>
          <p:cNvPr id="66582" name="TextBox 26"/>
          <p:cNvSpPr txBox="1">
            <a:spLocks noChangeArrowheads="1"/>
          </p:cNvSpPr>
          <p:nvPr/>
        </p:nvSpPr>
        <p:spPr bwMode="auto">
          <a:xfrm>
            <a:off x="3370263" y="4751388"/>
            <a:ext cx="6762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Puerto de entrada / salida</a:t>
            </a:r>
            <a:endParaRPr lang="en-US" altLang="ja-JP">
              <a:latin typeface="Times New Roman" pitchFamily="18" charset="0"/>
              <a:ea typeface="Calibri" pitchFamily="34" charset="0"/>
              <a:cs typeface="Times New Roman" pitchFamily="18" charset="0"/>
            </a:endParaRPr>
          </a:p>
        </p:txBody>
      </p:sp>
      <p:sp>
        <p:nvSpPr>
          <p:cNvPr id="66583" name="TextBox 28"/>
          <p:cNvSpPr txBox="1">
            <a:spLocks noChangeArrowheads="1"/>
          </p:cNvSpPr>
          <p:nvPr/>
        </p:nvSpPr>
        <p:spPr bwMode="auto">
          <a:xfrm>
            <a:off x="4699838" y="5551488"/>
            <a:ext cx="677863" cy="339725"/>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ea typeface="Calibri" pitchFamily="34" charset="0"/>
                <a:cs typeface="Times New Roman" pitchFamily="18" charset="0"/>
              </a:rPr>
              <a:t>Plato inclinado</a:t>
            </a:r>
          </a:p>
        </p:txBody>
      </p:sp>
      <p:sp>
        <p:nvSpPr>
          <p:cNvPr id="66584" name="TextBox 29"/>
          <p:cNvSpPr txBox="1">
            <a:spLocks noChangeArrowheads="1"/>
          </p:cNvSpPr>
          <p:nvPr/>
        </p:nvSpPr>
        <p:spPr bwMode="auto">
          <a:xfrm rot="-5400000">
            <a:off x="6115844" y="2436018"/>
            <a:ext cx="2100263" cy="307975"/>
          </a:xfrm>
          <a:prstGeom prst="rect">
            <a:avLst/>
          </a:prstGeom>
          <a:solidFill>
            <a:schemeClr val="bg1"/>
          </a:solidFill>
          <a:ln w="9525">
            <a:noFill/>
            <a:miter lim="800000"/>
            <a:headEnd/>
            <a:tailEnd/>
          </a:ln>
        </p:spPr>
        <p:txBody>
          <a:bodyPr wrap="square" rtlCol="0">
            <a:spAutoFit/>
          </a:bodyPr>
          <a:lstStyle/>
          <a:p>
            <a:pPr rtl="0"/>
            <a:r>
              <a:rPr lang="es-419" sz="1400" dirty="0">
                <a:latin typeface="Times New Roman" pitchFamily="18" charset="0"/>
                <a:ea typeface="Calibri" pitchFamily="34" charset="0"/>
                <a:cs typeface="Times New Roman" pitchFamily="18" charset="0"/>
              </a:rPr>
              <a:t>Salida de aceite hidráulico</a:t>
            </a:r>
          </a:p>
        </p:txBody>
      </p:sp>
      <p:sp>
        <p:nvSpPr>
          <p:cNvPr id="66585" name="TextBox 24"/>
          <p:cNvSpPr txBox="1">
            <a:spLocks noChangeArrowheads="1"/>
          </p:cNvSpPr>
          <p:nvPr/>
        </p:nvSpPr>
        <p:spPr bwMode="auto">
          <a:xfrm>
            <a:off x="7755774" y="4578048"/>
            <a:ext cx="684000" cy="360000"/>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Puerto de entrada / salida</a:t>
            </a:r>
            <a:endParaRPr lang="en-US" altLang="ja-JP" dirty="0">
              <a:latin typeface="Times New Roman" pitchFamily="18" charset="0"/>
              <a:ea typeface="Calibri" pitchFamily="34"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1800" dirty="0">
                <a:latin typeface="Times New Roman" pitchFamily="18" charset="0"/>
                <a:ea typeface="Calibri Light" pitchFamily="34" charset="0"/>
                <a:cs typeface="Times New Roman" pitchFamily="18" charset="0"/>
              </a:rPr>
              <a:t>Unidad de accionamiento hidráulico ① Cilindro hidráulico </a:t>
            </a:r>
            <a:br>
              <a:rPr lang="es-419" sz="1800" dirty="0">
                <a:latin typeface="Times New Roman" pitchFamily="18" charset="0"/>
                <a:ea typeface="Calibri Light" pitchFamily="34" charset="0"/>
                <a:cs typeface="Times New Roman" pitchFamily="18" charset="0"/>
              </a:rPr>
            </a:br>
            <a:r>
              <a:rPr lang="es-419" sz="1800" dirty="0">
                <a:latin typeface="Times New Roman" pitchFamily="18" charset="0"/>
                <a:ea typeface="Calibri Light" pitchFamily="34" charset="0"/>
                <a:cs typeface="Times New Roman" pitchFamily="18" charset="0"/>
              </a:rPr>
              <a:t>② Motor hidráulico Motor de pistón</a:t>
            </a:r>
            <a:endParaRPr lang="en-US" altLang="ja-JP" sz="18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76850" y="6453188"/>
            <a:ext cx="37195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23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17</a:t>
            </a:r>
            <a:r>
              <a:rPr lang="es-419" sz="1200" dirty="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8611" name="コンテンツ プレースホルダー 4"/>
          <p:cNvSpPr txBox="1">
            <a:spLocks/>
          </p:cNvSpPr>
          <p:nvPr/>
        </p:nvSpPr>
        <p:spPr bwMode="auto">
          <a:xfrm>
            <a:off x="628650" y="1268413"/>
            <a:ext cx="7886700" cy="5091112"/>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pic>
        <p:nvPicPr>
          <p:cNvPr id="68612" name="図 1"/>
          <p:cNvPicPr>
            <a:picLocks noChangeAspect="1"/>
          </p:cNvPicPr>
          <p:nvPr/>
        </p:nvPicPr>
        <p:blipFill>
          <a:blip r:embed="rId3"/>
          <a:srcRect/>
          <a:stretch>
            <a:fillRect/>
          </a:stretch>
        </p:blipFill>
        <p:spPr bwMode="auto">
          <a:xfrm>
            <a:off x="1595438" y="1319213"/>
            <a:ext cx="5953125" cy="2495550"/>
          </a:xfrm>
          <a:prstGeom prst="rect">
            <a:avLst/>
          </a:prstGeom>
          <a:noFill/>
          <a:ln w="9525">
            <a:noFill/>
            <a:miter lim="800000"/>
            <a:headEnd/>
            <a:tailEnd/>
          </a:ln>
        </p:spPr>
      </p:pic>
      <p:pic>
        <p:nvPicPr>
          <p:cNvPr id="68613" name="図 6"/>
          <p:cNvPicPr>
            <a:picLocks noChangeAspect="1"/>
          </p:cNvPicPr>
          <p:nvPr/>
        </p:nvPicPr>
        <p:blipFill>
          <a:blip r:embed="rId4"/>
          <a:srcRect/>
          <a:stretch>
            <a:fillRect/>
          </a:stretch>
        </p:blipFill>
        <p:spPr bwMode="auto">
          <a:xfrm>
            <a:off x="2327275" y="4078288"/>
            <a:ext cx="4987925" cy="2062162"/>
          </a:xfrm>
          <a:prstGeom prst="rect">
            <a:avLst/>
          </a:prstGeom>
          <a:noFill/>
          <a:ln w="9525">
            <a:noFill/>
            <a:miter lim="800000"/>
            <a:headEnd/>
            <a:tailEnd/>
          </a:ln>
        </p:spPr>
      </p:pic>
      <p:sp>
        <p:nvSpPr>
          <p:cNvPr id="68614" name="テキスト ボックス 7"/>
          <p:cNvSpPr txBox="1">
            <a:spLocks noChangeArrowheads="1"/>
          </p:cNvSpPr>
          <p:nvPr/>
        </p:nvSpPr>
        <p:spPr bwMode="auto">
          <a:xfrm>
            <a:off x="654050" y="3622675"/>
            <a:ext cx="7861300" cy="277813"/>
          </a:xfrm>
          <a:prstGeom prst="rect">
            <a:avLst/>
          </a:prstGeom>
          <a:noFill/>
          <a:ln w="9525">
            <a:noFill/>
            <a:miter lim="800000"/>
            <a:headEnd/>
            <a:tailEnd/>
          </a:ln>
        </p:spPr>
        <p:txBody>
          <a:bodyPr rtlCol="0">
            <a:spAutoFit/>
          </a:bodyPr>
          <a:lstStyle/>
          <a:p>
            <a:pPr algn="ctr" rtl="0"/>
            <a:r>
              <a:rPr lang="es-419" sz="1200">
                <a:latin typeface="Times New Roman" pitchFamily="18" charset="0"/>
                <a:cs typeface="Times New Roman" pitchFamily="18" charset="0"/>
              </a:rPr>
              <a:t>Cilindro hidráulico</a:t>
            </a:r>
          </a:p>
        </p:txBody>
      </p:sp>
      <p:sp>
        <p:nvSpPr>
          <p:cNvPr id="68615" name="テキスト ボックス 9"/>
          <p:cNvSpPr txBox="1">
            <a:spLocks noChangeArrowheads="1"/>
          </p:cNvSpPr>
          <p:nvPr/>
        </p:nvSpPr>
        <p:spPr bwMode="auto">
          <a:xfrm>
            <a:off x="641350" y="6096000"/>
            <a:ext cx="7861300" cy="276225"/>
          </a:xfrm>
          <a:prstGeom prst="rect">
            <a:avLst/>
          </a:prstGeom>
          <a:noFill/>
          <a:ln w="9525">
            <a:noFill/>
            <a:miter lim="800000"/>
            <a:headEnd/>
            <a:tailEnd/>
          </a:ln>
        </p:spPr>
        <p:txBody>
          <a:bodyPr rtlCol="0">
            <a:spAutoFit/>
          </a:bodyPr>
          <a:lstStyle/>
          <a:p>
            <a:pPr algn="ctr" rtl="0"/>
            <a:r>
              <a:rPr lang="es-419" sz="1200">
                <a:latin typeface="Times New Roman" pitchFamily="18" charset="0"/>
                <a:cs typeface="Times New Roman" pitchFamily="18" charset="0"/>
              </a:rPr>
              <a:t>Motor hidráulico Motor de pistón </a:t>
            </a:r>
          </a:p>
        </p:txBody>
      </p:sp>
      <p:sp>
        <p:nvSpPr>
          <p:cNvPr id="68616" name="TextBox 4"/>
          <p:cNvSpPr txBox="1">
            <a:spLocks noChangeArrowheads="1"/>
          </p:cNvSpPr>
          <p:nvPr/>
        </p:nvSpPr>
        <p:spPr bwMode="auto">
          <a:xfrm>
            <a:off x="1598613" y="2160588"/>
            <a:ext cx="1114425" cy="254000"/>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Cabeza de cilindro</a:t>
            </a:r>
          </a:p>
        </p:txBody>
      </p:sp>
      <p:sp>
        <p:nvSpPr>
          <p:cNvPr id="68617" name="TextBox 13"/>
          <p:cNvSpPr txBox="1">
            <a:spLocks noChangeArrowheads="1"/>
          </p:cNvSpPr>
          <p:nvPr/>
        </p:nvSpPr>
        <p:spPr bwMode="auto">
          <a:xfrm>
            <a:off x="3808413" y="1674813"/>
            <a:ext cx="63817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Cilindro</a:t>
            </a:r>
            <a:endParaRPr lang="en-US" altLang="ja-JP">
              <a:latin typeface="Times New Roman" pitchFamily="18" charset="0"/>
              <a:ea typeface="Calibri" pitchFamily="34" charset="0"/>
              <a:cs typeface="Times New Roman" pitchFamily="18" charset="0"/>
            </a:endParaRPr>
          </a:p>
        </p:txBody>
      </p:sp>
      <p:sp>
        <p:nvSpPr>
          <p:cNvPr id="68618" name="TextBox 17"/>
          <p:cNvSpPr txBox="1">
            <a:spLocks noChangeArrowheads="1"/>
          </p:cNvSpPr>
          <p:nvPr/>
        </p:nvSpPr>
        <p:spPr bwMode="auto">
          <a:xfrm>
            <a:off x="3665538" y="4227513"/>
            <a:ext cx="5715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Pistón</a:t>
            </a:r>
          </a:p>
        </p:txBody>
      </p:sp>
      <p:sp>
        <p:nvSpPr>
          <p:cNvPr id="68619" name="TextBox 19"/>
          <p:cNvSpPr txBox="1">
            <a:spLocks noChangeArrowheads="1"/>
          </p:cNvSpPr>
          <p:nvPr/>
        </p:nvSpPr>
        <p:spPr bwMode="auto">
          <a:xfrm rot="-1083473">
            <a:off x="3126172" y="2076753"/>
            <a:ext cx="1308907" cy="246063"/>
          </a:xfrm>
          <a:prstGeom prst="rect">
            <a:avLst/>
          </a:prstGeom>
          <a:solidFill>
            <a:schemeClr val="bg1"/>
          </a:solidFill>
          <a:ln w="9525">
            <a:noFill/>
            <a:miter lim="800000"/>
            <a:headEnd/>
            <a:tailEnd/>
          </a:ln>
        </p:spPr>
        <p:txBody>
          <a:bodyPr wrap="square" lIns="0" rIns="0" rtlCol="0">
            <a:spAutoFit/>
          </a:bodyPr>
          <a:lstStyle/>
          <a:p>
            <a:pPr rtl="0"/>
            <a:r>
              <a:rPr lang="es-419" sz="1000" dirty="0">
                <a:latin typeface="Times New Roman" pitchFamily="18" charset="0"/>
                <a:ea typeface="Calibri" pitchFamily="34" charset="0"/>
                <a:cs typeface="Times New Roman" pitchFamily="18" charset="0"/>
              </a:rPr>
              <a:t>Entrada / salida de aceite</a:t>
            </a:r>
            <a:endParaRPr lang="en-US" altLang="ja-JP" dirty="0">
              <a:latin typeface="Times New Roman" pitchFamily="18" charset="0"/>
              <a:ea typeface="Calibri" pitchFamily="34" charset="0"/>
              <a:cs typeface="Times New Roman" pitchFamily="18" charset="0"/>
            </a:endParaRPr>
          </a:p>
        </p:txBody>
      </p:sp>
      <p:sp>
        <p:nvSpPr>
          <p:cNvPr id="68620" name="TextBox 21"/>
          <p:cNvSpPr txBox="1">
            <a:spLocks noChangeArrowheads="1"/>
          </p:cNvSpPr>
          <p:nvPr/>
        </p:nvSpPr>
        <p:spPr bwMode="auto">
          <a:xfrm>
            <a:off x="3856038" y="4694238"/>
            <a:ext cx="542925" cy="255587"/>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Eje</a:t>
            </a:r>
            <a:endParaRPr lang="en-US" altLang="ja-JP">
              <a:latin typeface="Times New Roman" pitchFamily="18" charset="0"/>
              <a:ea typeface="Calibri" pitchFamily="34" charset="0"/>
              <a:cs typeface="Times New Roman" pitchFamily="18" charset="0"/>
            </a:endParaRPr>
          </a:p>
        </p:txBody>
      </p:sp>
      <p:sp>
        <p:nvSpPr>
          <p:cNvPr id="68621" name="TextBox 22"/>
          <p:cNvSpPr txBox="1">
            <a:spLocks noChangeArrowheads="1"/>
          </p:cNvSpPr>
          <p:nvPr/>
        </p:nvSpPr>
        <p:spPr bwMode="auto">
          <a:xfrm>
            <a:off x="4284663" y="3398838"/>
            <a:ext cx="581025"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Pistón</a:t>
            </a:r>
          </a:p>
        </p:txBody>
      </p:sp>
      <p:sp>
        <p:nvSpPr>
          <p:cNvPr id="68622" name="TextBox 23"/>
          <p:cNvSpPr txBox="1">
            <a:spLocks noChangeArrowheads="1"/>
          </p:cNvSpPr>
          <p:nvPr/>
        </p:nvSpPr>
        <p:spPr bwMode="auto">
          <a:xfrm rot="-1020000">
            <a:off x="4391989" y="1506490"/>
            <a:ext cx="1474270"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Entrada / salida de aceite</a:t>
            </a:r>
            <a:endParaRPr lang="en-US" altLang="ja-JP" dirty="0">
              <a:latin typeface="Times New Roman" pitchFamily="18" charset="0"/>
              <a:ea typeface="Calibri" pitchFamily="34" charset="0"/>
              <a:cs typeface="Times New Roman" pitchFamily="18" charset="0"/>
            </a:endParaRPr>
          </a:p>
        </p:txBody>
      </p:sp>
      <p:sp>
        <p:nvSpPr>
          <p:cNvPr id="68623" name="TextBox 24"/>
          <p:cNvSpPr txBox="1">
            <a:spLocks noChangeArrowheads="1"/>
          </p:cNvSpPr>
          <p:nvPr/>
        </p:nvSpPr>
        <p:spPr bwMode="auto">
          <a:xfrm>
            <a:off x="6094413" y="4217988"/>
            <a:ext cx="1028700"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cs typeface="Times New Roman" pitchFamily="18" charset="0"/>
              </a:rPr>
              <a:t>Plato inclinado</a:t>
            </a:r>
          </a:p>
        </p:txBody>
      </p:sp>
      <p:sp>
        <p:nvSpPr>
          <p:cNvPr id="68624" name="TextBox 25"/>
          <p:cNvSpPr txBox="1">
            <a:spLocks noChangeArrowheads="1"/>
          </p:cNvSpPr>
          <p:nvPr/>
        </p:nvSpPr>
        <p:spPr bwMode="auto">
          <a:xfrm>
            <a:off x="4625977" y="4217988"/>
            <a:ext cx="754062" cy="255587"/>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Cubierta</a:t>
            </a:r>
            <a:endParaRPr lang="en-US" altLang="ja-JP" dirty="0">
              <a:latin typeface="Times New Roman" pitchFamily="18" charset="0"/>
              <a:ea typeface="Calibri" pitchFamily="34" charset="0"/>
              <a:cs typeface="Times New Roman" pitchFamily="18" charset="0"/>
            </a:endParaRPr>
          </a:p>
        </p:txBody>
      </p:sp>
      <p:sp>
        <p:nvSpPr>
          <p:cNvPr id="68625" name="TextBox 26"/>
          <p:cNvSpPr txBox="1">
            <a:spLocks noChangeArrowheads="1"/>
          </p:cNvSpPr>
          <p:nvPr/>
        </p:nvSpPr>
        <p:spPr bwMode="auto">
          <a:xfrm>
            <a:off x="4741863" y="3979863"/>
            <a:ext cx="1219200"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Bloque cilíndrico</a:t>
            </a:r>
            <a:endParaRPr lang="en-US" altLang="ja-JP" dirty="0">
              <a:latin typeface="Times New Roman" pitchFamily="18" charset="0"/>
              <a:ea typeface="Calibri" pitchFamily="34" charset="0"/>
              <a:cs typeface="Times New Roman" pitchFamily="18" charset="0"/>
            </a:endParaRPr>
          </a:p>
        </p:txBody>
      </p:sp>
      <p:sp>
        <p:nvSpPr>
          <p:cNvPr id="68626" name="TextBox 27"/>
          <p:cNvSpPr txBox="1">
            <a:spLocks noChangeArrowheads="1"/>
          </p:cNvSpPr>
          <p:nvPr/>
        </p:nvSpPr>
        <p:spPr bwMode="auto">
          <a:xfrm>
            <a:off x="5884863" y="4027488"/>
            <a:ext cx="5715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Pistón</a:t>
            </a:r>
          </a:p>
        </p:txBody>
      </p:sp>
      <p:sp>
        <p:nvSpPr>
          <p:cNvPr id="68627" name="TextBox 28"/>
          <p:cNvSpPr txBox="1">
            <a:spLocks noChangeArrowheads="1"/>
          </p:cNvSpPr>
          <p:nvPr/>
        </p:nvSpPr>
        <p:spPr bwMode="auto">
          <a:xfrm>
            <a:off x="6770688" y="4694238"/>
            <a:ext cx="542925" cy="255587"/>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Eje</a:t>
            </a:r>
            <a:endParaRPr lang="en-US" altLang="ja-JP">
              <a:latin typeface="Times New Roman" pitchFamily="18" charset="0"/>
              <a:ea typeface="Calibri" pitchFamily="34" charset="0"/>
              <a:cs typeface="Times New Roman" pitchFamily="18" charset="0"/>
            </a:endParaRPr>
          </a:p>
        </p:txBody>
      </p:sp>
      <p:sp>
        <p:nvSpPr>
          <p:cNvPr id="68628" name="TextBox 29"/>
          <p:cNvSpPr txBox="1">
            <a:spLocks noChangeArrowheads="1"/>
          </p:cNvSpPr>
          <p:nvPr/>
        </p:nvSpPr>
        <p:spPr bwMode="auto">
          <a:xfrm>
            <a:off x="2713038" y="5894388"/>
            <a:ext cx="885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Tipo radial</a:t>
            </a:r>
          </a:p>
        </p:txBody>
      </p:sp>
      <p:sp>
        <p:nvSpPr>
          <p:cNvPr id="68629" name="TextBox 30"/>
          <p:cNvSpPr txBox="1">
            <a:spLocks noChangeArrowheads="1"/>
          </p:cNvSpPr>
          <p:nvPr/>
        </p:nvSpPr>
        <p:spPr bwMode="auto">
          <a:xfrm>
            <a:off x="5522913" y="5894388"/>
            <a:ext cx="885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Tipo axial</a:t>
            </a:r>
          </a:p>
        </p:txBody>
      </p:sp>
      <p:sp>
        <p:nvSpPr>
          <p:cNvPr id="68630" name="TextBox 27"/>
          <p:cNvSpPr txBox="1">
            <a:spLocks noChangeArrowheads="1"/>
          </p:cNvSpPr>
          <p:nvPr/>
        </p:nvSpPr>
        <p:spPr bwMode="auto">
          <a:xfrm>
            <a:off x="5482432" y="4292600"/>
            <a:ext cx="571500" cy="153987"/>
          </a:xfrm>
          <a:prstGeom prst="rect">
            <a:avLst/>
          </a:prstGeom>
          <a:solidFill>
            <a:schemeClr val="bg1"/>
          </a:solidFill>
          <a:ln w="9525">
            <a:noFill/>
            <a:miter lim="800000"/>
            <a:headEnd/>
            <a:tailEnd/>
          </a:ln>
        </p:spPr>
        <p:txBody>
          <a:bodyPr lIns="0" tIns="0" rIns="0" bIns="0" rtlCol="0">
            <a:spAutoFit/>
          </a:bodyPr>
          <a:lstStyle/>
          <a:p>
            <a:pPr rtl="0"/>
            <a:r>
              <a:rPr lang="es-419" sz="1000" dirty="0">
                <a:latin typeface="Times New Roman" pitchFamily="18" charset="0"/>
                <a:ea typeface="Calibri" pitchFamily="34" charset="0"/>
                <a:cs typeface="Times New Roman" pitchFamily="18" charset="0"/>
              </a:rPr>
              <a:t>Cuerpo principal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Válvula de retención</a:t>
            </a:r>
          </a:p>
        </p:txBody>
      </p:sp>
      <p:sp>
        <p:nvSpPr>
          <p:cNvPr id="6" name="テキスト ボックス 5"/>
          <p:cNvSpPr txBox="1"/>
          <p:nvPr/>
        </p:nvSpPr>
        <p:spPr>
          <a:xfrm>
            <a:off x="5219700" y="6453188"/>
            <a:ext cx="37766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24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18</a:t>
            </a:r>
            <a:r>
              <a:rPr lang="es-419" sz="1200" dirty="0">
                <a:latin typeface="Times New Roman" panose="02020603050405020304" pitchFamily="18" charset="0"/>
                <a:ea typeface="游ゴシック"/>
                <a:cs typeface="Times New Roman" panose="02020603050405020304" pitchFamily="18" charset="0"/>
              </a:rPr>
              <a:t> del texto auxiliar</a:t>
            </a:r>
          </a:p>
        </p:txBody>
      </p:sp>
      <p:pic>
        <p:nvPicPr>
          <p:cNvPr id="70659" name="図 1"/>
          <p:cNvPicPr>
            <a:picLocks noChangeAspect="1"/>
          </p:cNvPicPr>
          <p:nvPr/>
        </p:nvPicPr>
        <p:blipFill>
          <a:blip r:embed="rId3"/>
          <a:srcRect/>
          <a:stretch>
            <a:fillRect/>
          </a:stretch>
        </p:blipFill>
        <p:spPr bwMode="auto">
          <a:xfrm>
            <a:off x="577850" y="2411413"/>
            <a:ext cx="7996238" cy="2652712"/>
          </a:xfrm>
          <a:prstGeom prst="rect">
            <a:avLst/>
          </a:prstGeom>
          <a:noFill/>
          <a:ln w="9525">
            <a:noFill/>
            <a:miter lim="800000"/>
            <a:headEnd/>
            <a:tailEnd/>
          </a:ln>
        </p:spPr>
      </p:pic>
      <p:sp>
        <p:nvSpPr>
          <p:cNvPr id="70660" name="テキスト ボックス 7"/>
          <p:cNvSpPr txBox="1">
            <a:spLocks noChangeArrowheads="1"/>
          </p:cNvSpPr>
          <p:nvPr/>
        </p:nvSpPr>
        <p:spPr bwMode="auto">
          <a:xfrm>
            <a:off x="2273300" y="5064125"/>
            <a:ext cx="4597400" cy="307975"/>
          </a:xfrm>
          <a:prstGeom prst="rect">
            <a:avLst/>
          </a:prstGeom>
          <a:noFill/>
          <a:ln w="9525">
            <a:noFill/>
            <a:miter lim="800000"/>
            <a:headEnd/>
            <a:tailEnd/>
          </a:ln>
        </p:spPr>
        <p:txBody>
          <a:bodyPr rtlCol="0">
            <a:spAutoFit/>
          </a:bodyPr>
          <a:lstStyle/>
          <a:p>
            <a:pPr algn="ctr" rtl="0"/>
            <a:r>
              <a:rPr lang="es-419" sz="1400">
                <a:latin typeface="Times New Roman" pitchFamily="18" charset="0"/>
                <a:cs typeface="Times New Roman" pitchFamily="18" charset="0"/>
              </a:rPr>
              <a:t>Válvula de retención</a:t>
            </a:r>
          </a:p>
        </p:txBody>
      </p:sp>
      <p:sp>
        <p:nvSpPr>
          <p:cNvPr id="70661" name="コンテンツ プレースホルダー 4"/>
          <p:cNvSpPr txBox="1">
            <a:spLocks/>
          </p:cNvSpPr>
          <p:nvPr/>
        </p:nvSpPr>
        <p:spPr bwMode="auto">
          <a:xfrm>
            <a:off x="628650" y="1268413"/>
            <a:ext cx="7886700" cy="51006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0662" name="TextBox 11"/>
          <p:cNvSpPr txBox="1">
            <a:spLocks noChangeArrowheads="1"/>
          </p:cNvSpPr>
          <p:nvPr/>
        </p:nvSpPr>
        <p:spPr bwMode="auto">
          <a:xfrm>
            <a:off x="741363" y="4170363"/>
            <a:ext cx="838200" cy="307975"/>
          </a:xfrm>
          <a:prstGeom prst="rect">
            <a:avLst/>
          </a:prstGeom>
          <a:solidFill>
            <a:schemeClr val="bg1"/>
          </a:solidFill>
          <a:ln w="9525">
            <a:noFill/>
            <a:miter lim="800000"/>
            <a:headEnd/>
            <a:tailEnd/>
          </a:ln>
        </p:spPr>
        <p:txBody>
          <a:bodyPr rtlCol="0">
            <a:spAutoFit/>
          </a:bodyPr>
          <a:lstStyle/>
          <a:p>
            <a:pPr rtl="0"/>
            <a:r>
              <a:rPr lang="es-419" sz="1400">
                <a:latin typeface="Times New Roman" pitchFamily="18" charset="0"/>
                <a:ea typeface="Calibri" pitchFamily="34" charset="0"/>
                <a:cs typeface="Times New Roman" pitchFamily="18" charset="0"/>
              </a:rPr>
              <a:t>Símbolo</a:t>
            </a:r>
          </a:p>
        </p:txBody>
      </p:sp>
      <p:sp>
        <p:nvSpPr>
          <p:cNvPr id="70663" name="TextBox 12"/>
          <p:cNvSpPr txBox="1">
            <a:spLocks noChangeArrowheads="1"/>
          </p:cNvSpPr>
          <p:nvPr/>
        </p:nvSpPr>
        <p:spPr bwMode="auto">
          <a:xfrm>
            <a:off x="2343150" y="4103688"/>
            <a:ext cx="1055688" cy="307975"/>
          </a:xfrm>
          <a:prstGeom prst="rect">
            <a:avLst/>
          </a:prstGeom>
          <a:solidFill>
            <a:schemeClr val="bg1"/>
          </a:solidFill>
          <a:ln w="9525">
            <a:noFill/>
            <a:miter lim="800000"/>
            <a:headEnd/>
            <a:tailEnd/>
          </a:ln>
        </p:spPr>
        <p:txBody>
          <a:bodyPr wrap="square" rtlCol="0">
            <a:spAutoFit/>
          </a:bodyPr>
          <a:lstStyle/>
          <a:p>
            <a:pPr rtl="0"/>
            <a:r>
              <a:rPr lang="es-419" sz="1400" dirty="0">
                <a:latin typeface="Times New Roman" pitchFamily="18" charset="0"/>
                <a:ea typeface="Calibri" pitchFamily="34" charset="0"/>
                <a:cs typeface="Times New Roman" pitchFamily="18" charset="0"/>
              </a:rPr>
              <a:t>Detención</a:t>
            </a:r>
            <a:endParaRPr lang="en-US" altLang="ja-JP" dirty="0">
              <a:latin typeface="Times New Roman" pitchFamily="18" charset="0"/>
              <a:ea typeface="Calibri" pitchFamily="34" charset="0"/>
              <a:cs typeface="Times New Roman" pitchFamily="18" charset="0"/>
            </a:endParaRPr>
          </a:p>
        </p:txBody>
      </p:sp>
      <p:sp>
        <p:nvSpPr>
          <p:cNvPr id="70664" name="TextBox 13"/>
          <p:cNvSpPr txBox="1">
            <a:spLocks noChangeArrowheads="1"/>
          </p:cNvSpPr>
          <p:nvPr/>
        </p:nvSpPr>
        <p:spPr bwMode="auto">
          <a:xfrm>
            <a:off x="3732213" y="4103688"/>
            <a:ext cx="838200" cy="307975"/>
          </a:xfrm>
          <a:prstGeom prst="rect">
            <a:avLst/>
          </a:prstGeom>
          <a:solidFill>
            <a:schemeClr val="bg1"/>
          </a:solidFill>
          <a:ln w="9525">
            <a:noFill/>
            <a:miter lim="800000"/>
            <a:headEnd/>
            <a:tailEnd/>
          </a:ln>
        </p:spPr>
        <p:txBody>
          <a:bodyPr rtlCol="0">
            <a:spAutoFit/>
          </a:bodyPr>
          <a:lstStyle/>
          <a:p>
            <a:pPr rtl="0"/>
            <a:r>
              <a:rPr lang="es-419" sz="1400">
                <a:latin typeface="Times New Roman" pitchFamily="18" charset="0"/>
                <a:ea typeface="Calibri" pitchFamily="34" charset="0"/>
                <a:cs typeface="Times New Roman" pitchFamily="18" charset="0"/>
              </a:rPr>
              <a:t>Flujo</a:t>
            </a:r>
            <a:endParaRPr lang="en-US" altLang="ja-JP">
              <a:latin typeface="Times New Roman" pitchFamily="18" charset="0"/>
              <a:ea typeface="Calibri" pitchFamily="34" charset="0"/>
              <a:cs typeface="Times New Roman" pitchFamily="18" charset="0"/>
            </a:endParaRPr>
          </a:p>
        </p:txBody>
      </p:sp>
      <p:sp>
        <p:nvSpPr>
          <p:cNvPr id="70665" name="TextBox 14"/>
          <p:cNvSpPr txBox="1">
            <a:spLocks noChangeArrowheads="1"/>
          </p:cNvSpPr>
          <p:nvPr/>
        </p:nvSpPr>
        <p:spPr bwMode="auto">
          <a:xfrm>
            <a:off x="1914525" y="4475163"/>
            <a:ext cx="2655888" cy="307975"/>
          </a:xfrm>
          <a:prstGeom prst="rect">
            <a:avLst/>
          </a:prstGeom>
          <a:solidFill>
            <a:schemeClr val="bg1"/>
          </a:solidFill>
          <a:ln w="9525">
            <a:noFill/>
            <a:miter lim="800000"/>
            <a:headEnd/>
            <a:tailEnd/>
          </a:ln>
        </p:spPr>
        <p:txBody>
          <a:bodyPr wrap="square" rtlCol="0">
            <a:spAutoFit/>
          </a:bodyPr>
          <a:lstStyle/>
          <a:p>
            <a:pPr rtl="0"/>
            <a:r>
              <a:rPr lang="es-419" sz="1400" dirty="0">
                <a:latin typeface="Times New Roman" pitchFamily="18" charset="0"/>
                <a:ea typeface="Calibri" pitchFamily="34" charset="0"/>
                <a:cs typeface="Times New Roman" pitchFamily="18" charset="0"/>
              </a:rPr>
              <a:t>Imagen de funcionamiento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図 4"/>
          <p:cNvPicPr>
            <a:picLocks noChangeAspect="1"/>
          </p:cNvPicPr>
          <p:nvPr/>
        </p:nvPicPr>
        <p:blipFill>
          <a:blip r:embed="rId3"/>
          <a:srcRect/>
          <a:stretch>
            <a:fillRect/>
          </a:stretch>
        </p:blipFill>
        <p:spPr bwMode="auto">
          <a:xfrm>
            <a:off x="1965325" y="1355725"/>
            <a:ext cx="5213350" cy="4822825"/>
          </a:xfrm>
          <a:prstGeom prst="rect">
            <a:avLst/>
          </a:prstGeom>
          <a:noFill/>
          <a:ln w="9525">
            <a:noFill/>
            <a:miter lim="800000"/>
            <a:headEnd/>
            <a:tailEnd/>
          </a:ln>
        </p:spPr>
      </p:pic>
      <p:sp>
        <p:nvSpPr>
          <p:cNvPr id="72706"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Tanque de aceite hidráulico, filtro de aceite</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70488" y="6453188"/>
            <a:ext cx="3825875"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24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18</a:t>
            </a:r>
            <a:r>
              <a:rPr lang="es-419" sz="1200" dirty="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72708" name="コンテンツ プレースホルダー 4"/>
          <p:cNvSpPr txBox="1">
            <a:spLocks/>
          </p:cNvSpPr>
          <p:nvPr/>
        </p:nvSpPr>
        <p:spPr bwMode="auto">
          <a:xfrm>
            <a:off x="628650" y="1268413"/>
            <a:ext cx="7886700" cy="51006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2709" name="テキスト ボックス 10"/>
          <p:cNvSpPr txBox="1">
            <a:spLocks noChangeArrowheads="1"/>
          </p:cNvSpPr>
          <p:nvPr/>
        </p:nvSpPr>
        <p:spPr bwMode="auto">
          <a:xfrm>
            <a:off x="1965325" y="6089650"/>
            <a:ext cx="4597400" cy="276225"/>
          </a:xfrm>
          <a:prstGeom prst="rect">
            <a:avLst/>
          </a:prstGeom>
          <a:noFill/>
          <a:ln w="9525">
            <a:noFill/>
            <a:miter lim="800000"/>
            <a:headEnd/>
            <a:tailEnd/>
          </a:ln>
        </p:spPr>
        <p:txBody>
          <a:bodyPr rtlCol="0">
            <a:spAutoFit/>
          </a:bodyPr>
          <a:lstStyle/>
          <a:p>
            <a:pPr algn="ctr" rtl="0"/>
            <a:r>
              <a:rPr lang="es-419" sz="1200" dirty="0">
                <a:latin typeface="Times New Roman" pitchFamily="18" charset="0"/>
                <a:cs typeface="Times New Roman" pitchFamily="18" charset="0"/>
              </a:rPr>
              <a:t>Tanque de aceite hidráulico</a:t>
            </a:r>
          </a:p>
        </p:txBody>
      </p:sp>
      <p:sp>
        <p:nvSpPr>
          <p:cNvPr id="72710" name="TextBox 1"/>
          <p:cNvSpPr txBox="1">
            <a:spLocks noChangeArrowheads="1"/>
          </p:cNvSpPr>
          <p:nvPr/>
        </p:nvSpPr>
        <p:spPr bwMode="auto">
          <a:xfrm>
            <a:off x="3303588" y="2046288"/>
            <a:ext cx="581025"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Filtro</a:t>
            </a:r>
          </a:p>
        </p:txBody>
      </p:sp>
      <p:sp>
        <p:nvSpPr>
          <p:cNvPr id="10" name="TextBox 9"/>
          <p:cNvSpPr txBox="1"/>
          <p:nvPr/>
        </p:nvSpPr>
        <p:spPr>
          <a:xfrm>
            <a:off x="5799138" y="1741488"/>
            <a:ext cx="962025" cy="254000"/>
          </a:xfrm>
          <a:prstGeom prst="rect">
            <a:avLst/>
          </a:prstGeom>
          <a:solidFill>
            <a:schemeClr val="bg1"/>
          </a:solidFill>
        </p:spPr>
        <p:txBody>
          <a:bodyPr rtlCol="0">
            <a:spAutoFit/>
          </a:bodyPr>
          <a:lstStyle/>
          <a:p>
            <a:pPr rtl="0" fontAlgn="auto">
              <a:spcBef>
                <a:spcPts val="0"/>
              </a:spcBef>
              <a:spcAft>
                <a:spcPts val="0"/>
              </a:spcAft>
              <a:defRPr/>
            </a:pPr>
            <a:r>
              <a:rPr lang="es-419" sz="1050">
                <a:latin typeface="Times New Roman" panose="02020603050405020304" pitchFamily="18" charset="0"/>
                <a:ea typeface="ＭＳ Ｐゴシック"/>
                <a:cs typeface="Times New Roman" panose="02020603050405020304" pitchFamily="18" charset="0"/>
              </a:rPr>
              <a:t>Respirador</a:t>
            </a:r>
          </a:p>
        </p:txBody>
      </p:sp>
      <p:sp>
        <p:nvSpPr>
          <p:cNvPr id="72712" name="TextBox 11"/>
          <p:cNvSpPr txBox="1">
            <a:spLocks noChangeArrowheads="1"/>
          </p:cNvSpPr>
          <p:nvPr/>
        </p:nvSpPr>
        <p:spPr bwMode="auto">
          <a:xfrm>
            <a:off x="5875338" y="3313113"/>
            <a:ext cx="1763712"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Indicador de nivel de aceite</a:t>
            </a:r>
          </a:p>
        </p:txBody>
      </p:sp>
      <p:sp>
        <p:nvSpPr>
          <p:cNvPr id="72713" name="TextBox 12"/>
          <p:cNvSpPr txBox="1">
            <a:spLocks noChangeArrowheads="1"/>
          </p:cNvSpPr>
          <p:nvPr/>
        </p:nvSpPr>
        <p:spPr bwMode="auto">
          <a:xfrm rot="-1620000">
            <a:off x="1608138" y="5470525"/>
            <a:ext cx="1076325"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Válvula de operación</a:t>
            </a:r>
            <a:endParaRPr lang="en-US" altLang="ja-JP">
              <a:latin typeface="Times New Roman" pitchFamily="18" charset="0"/>
              <a:ea typeface="Calibri" pitchFamily="34" charset="0"/>
              <a:cs typeface="Times New Roman" pitchFamily="18" charset="0"/>
            </a:endParaRPr>
          </a:p>
        </p:txBody>
      </p:sp>
      <p:sp>
        <p:nvSpPr>
          <p:cNvPr id="72714" name="TextBox 13"/>
          <p:cNvSpPr txBox="1">
            <a:spLocks noChangeArrowheads="1"/>
          </p:cNvSpPr>
          <p:nvPr/>
        </p:nvSpPr>
        <p:spPr bwMode="auto">
          <a:xfrm>
            <a:off x="5029200" y="3919538"/>
            <a:ext cx="6096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cs typeface="Times New Roman" pitchFamily="18" charset="0"/>
              </a:rPr>
              <a:t>Colador</a:t>
            </a:r>
          </a:p>
        </p:txBody>
      </p:sp>
      <p:sp>
        <p:nvSpPr>
          <p:cNvPr id="72715" name="TextBox 14"/>
          <p:cNvSpPr txBox="1">
            <a:spLocks noChangeArrowheads="1"/>
          </p:cNvSpPr>
          <p:nvPr/>
        </p:nvSpPr>
        <p:spPr bwMode="auto">
          <a:xfrm rot="-1800000">
            <a:off x="2543175" y="3508375"/>
            <a:ext cx="9810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Desde el circuito</a:t>
            </a:r>
          </a:p>
        </p:txBody>
      </p:sp>
      <p:sp>
        <p:nvSpPr>
          <p:cNvPr id="72716" name="TextBox 15"/>
          <p:cNvSpPr txBox="1">
            <a:spLocks noChangeArrowheads="1"/>
          </p:cNvSpPr>
          <p:nvPr/>
        </p:nvSpPr>
        <p:spPr bwMode="auto">
          <a:xfrm>
            <a:off x="4198938" y="5922963"/>
            <a:ext cx="971550"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A la bomba</a:t>
            </a:r>
          </a:p>
        </p:txBody>
      </p:sp>
      <p:sp>
        <p:nvSpPr>
          <p:cNvPr id="72717" name="TextBox 16"/>
          <p:cNvSpPr txBox="1">
            <a:spLocks noChangeArrowheads="1"/>
          </p:cNvSpPr>
          <p:nvPr/>
        </p:nvSpPr>
        <p:spPr bwMode="auto">
          <a:xfrm>
            <a:off x="5122863" y="5580063"/>
            <a:ext cx="619125"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Trampa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Filtro de aceite</a:t>
            </a:r>
          </a:p>
        </p:txBody>
      </p:sp>
      <p:sp>
        <p:nvSpPr>
          <p:cNvPr id="6" name="テキスト ボックス 5"/>
          <p:cNvSpPr txBox="1"/>
          <p:nvPr/>
        </p:nvSpPr>
        <p:spPr>
          <a:xfrm>
            <a:off x="5113338" y="6453188"/>
            <a:ext cx="3883025"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2</a:t>
            </a:r>
            <a:r>
              <a:rPr lang="es-419" sz="1200" dirty="0">
                <a:latin typeface="Times New Roman" panose="02020603050405020304" pitchFamily="18" charset="0"/>
                <a:ea typeface="+mn-lt"/>
                <a:cs typeface="Times New Roman" panose="02020603050405020304" pitchFamily="18" charset="0"/>
              </a:rPr>
              <a:t>5</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18</a:t>
            </a:r>
            <a:r>
              <a:rPr lang="es-419" sz="1200" dirty="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74755" name="コンテンツ プレースホルダー 4"/>
          <p:cNvSpPr txBox="1">
            <a:spLocks/>
          </p:cNvSpPr>
          <p:nvPr/>
        </p:nvSpPr>
        <p:spPr bwMode="auto">
          <a:xfrm>
            <a:off x="542925" y="1268413"/>
            <a:ext cx="7886700" cy="51006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4756" name="テキスト ボックス 9"/>
          <p:cNvSpPr txBox="1">
            <a:spLocks noChangeArrowheads="1"/>
          </p:cNvSpPr>
          <p:nvPr/>
        </p:nvSpPr>
        <p:spPr bwMode="auto">
          <a:xfrm>
            <a:off x="2736850" y="5146675"/>
            <a:ext cx="3686175" cy="277813"/>
          </a:xfrm>
          <a:prstGeom prst="rect">
            <a:avLst/>
          </a:prstGeom>
          <a:noFill/>
          <a:ln w="9525">
            <a:noFill/>
            <a:miter lim="800000"/>
            <a:headEnd/>
            <a:tailEnd/>
          </a:ln>
        </p:spPr>
        <p:txBody>
          <a:bodyPr rtlCol="0">
            <a:spAutoFit/>
          </a:bodyPr>
          <a:lstStyle/>
          <a:p>
            <a:pPr algn="ctr" rtl="0"/>
            <a:r>
              <a:rPr lang="es-419" sz="1200" dirty="0">
                <a:latin typeface="Times New Roman" pitchFamily="18" charset="0"/>
                <a:cs typeface="Times New Roman" pitchFamily="18" charset="0"/>
              </a:rPr>
              <a:t>Filtro de aceite</a:t>
            </a:r>
          </a:p>
        </p:txBody>
      </p:sp>
      <p:pic>
        <p:nvPicPr>
          <p:cNvPr id="74757" name="図 1"/>
          <p:cNvPicPr>
            <a:picLocks noChangeAspect="1"/>
          </p:cNvPicPr>
          <p:nvPr/>
        </p:nvPicPr>
        <p:blipFill>
          <a:blip r:embed="rId3"/>
          <a:srcRect/>
          <a:stretch>
            <a:fillRect/>
          </a:stretch>
        </p:blipFill>
        <p:spPr bwMode="auto">
          <a:xfrm>
            <a:off x="1693863" y="2490788"/>
            <a:ext cx="5746750" cy="2655887"/>
          </a:xfrm>
          <a:prstGeom prst="rect">
            <a:avLst/>
          </a:prstGeom>
          <a:noFill/>
          <a:ln w="9525">
            <a:noFill/>
            <a:miter lim="800000"/>
            <a:headEnd/>
            <a:tailEnd/>
          </a:ln>
        </p:spPr>
      </p:pic>
      <p:sp>
        <p:nvSpPr>
          <p:cNvPr id="74758" name="TextBox 2"/>
          <p:cNvSpPr txBox="1">
            <a:spLocks noChangeArrowheads="1"/>
          </p:cNvSpPr>
          <p:nvPr/>
        </p:nvSpPr>
        <p:spPr bwMode="auto">
          <a:xfrm>
            <a:off x="5399088" y="2579688"/>
            <a:ext cx="2081214" cy="339725"/>
          </a:xfrm>
          <a:prstGeom prst="rect">
            <a:avLst/>
          </a:prstGeom>
          <a:solidFill>
            <a:schemeClr val="bg1"/>
          </a:solidFill>
          <a:ln w="9525">
            <a:noFill/>
            <a:miter lim="800000"/>
            <a:headEnd/>
            <a:tailEnd/>
          </a:ln>
        </p:spPr>
        <p:txBody>
          <a:bodyPr wrap="square" rtlCol="0">
            <a:spAutoFit/>
          </a:bodyPr>
          <a:lstStyle/>
          <a:p>
            <a:pPr rtl="0"/>
            <a:r>
              <a:rPr lang="es-419" sz="1600" dirty="0">
                <a:latin typeface="Times New Roman" pitchFamily="18" charset="0"/>
                <a:cs typeface="Times New Roman" pitchFamily="18" charset="0"/>
              </a:rPr>
              <a:t>Alambre de muesca</a:t>
            </a:r>
          </a:p>
        </p:txBody>
      </p:sp>
      <p:sp>
        <p:nvSpPr>
          <p:cNvPr id="74759" name="TextBox 10"/>
          <p:cNvSpPr txBox="1">
            <a:spLocks noChangeArrowheads="1"/>
          </p:cNvSpPr>
          <p:nvPr/>
        </p:nvSpPr>
        <p:spPr bwMode="auto">
          <a:xfrm>
            <a:off x="3332163" y="2617788"/>
            <a:ext cx="1781175" cy="339725"/>
          </a:xfrm>
          <a:prstGeom prst="rect">
            <a:avLst/>
          </a:prstGeom>
          <a:solidFill>
            <a:schemeClr val="bg1"/>
          </a:solidFill>
          <a:ln w="9525">
            <a:noFill/>
            <a:miter lim="800000"/>
            <a:headEnd/>
            <a:tailEnd/>
          </a:ln>
        </p:spPr>
        <p:txBody>
          <a:bodyPr wrap="square" rtlCol="0">
            <a:spAutoFit/>
          </a:bodyPr>
          <a:lstStyle/>
          <a:p>
            <a:pPr rtl="0"/>
            <a:r>
              <a:rPr lang="es-419" sz="1600" dirty="0">
                <a:latin typeface="Times New Roman" pitchFamily="18" charset="0"/>
                <a:cs typeface="Times New Roman" pitchFamily="18" charset="0"/>
              </a:rPr>
              <a:t>Entrada de aceite</a:t>
            </a:r>
          </a:p>
        </p:txBody>
      </p:sp>
      <p:sp>
        <p:nvSpPr>
          <p:cNvPr id="74760" name="TextBox 11"/>
          <p:cNvSpPr txBox="1">
            <a:spLocks noChangeArrowheads="1"/>
          </p:cNvSpPr>
          <p:nvPr/>
        </p:nvSpPr>
        <p:spPr bwMode="auto">
          <a:xfrm rot="-5400000">
            <a:off x="1050926" y="4205287"/>
            <a:ext cx="1544636" cy="338138"/>
          </a:xfrm>
          <a:prstGeom prst="rect">
            <a:avLst/>
          </a:prstGeom>
          <a:solidFill>
            <a:schemeClr val="bg1"/>
          </a:solidFill>
          <a:ln w="9525">
            <a:noFill/>
            <a:miter lim="800000"/>
            <a:headEnd/>
            <a:tailEnd/>
          </a:ln>
        </p:spPr>
        <p:txBody>
          <a:bodyPr wrap="square" rtlCol="0">
            <a:spAutoFit/>
          </a:bodyPr>
          <a:lstStyle/>
          <a:p>
            <a:pPr rtl="0"/>
            <a:r>
              <a:rPr lang="es-419" sz="1600" dirty="0">
                <a:latin typeface="Times New Roman" pitchFamily="18" charset="0"/>
                <a:cs typeface="Times New Roman" pitchFamily="18" charset="0"/>
              </a:rPr>
              <a:t>Salida de aceite</a:t>
            </a:r>
            <a:endParaRPr lang="ja-JP" altLang="en-US" sz="16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300"/>
            <a:ext cx="7772400" cy="601663"/>
          </a:xfrm>
        </p:spPr>
        <p:txBody>
          <a:bodyPr rtlCol="0">
            <a:normAutofit fontScale="90000"/>
          </a:bodyPr>
          <a:lstStyle/>
          <a:p>
            <a:pPr rtl="0" eaLnBrk="1" fontAlgn="auto" hangingPunct="1">
              <a:spcAft>
                <a:spcPts val="0"/>
              </a:spcAft>
              <a:defRPr/>
            </a:pPr>
            <a:r>
              <a:rPr lang="es-419" sz="3200">
                <a:latin typeface="Times New Roman"/>
                <a:ea typeface="ＭＳ Ｐゴシック"/>
                <a:cs typeface="Times New Roman"/>
              </a:rPr>
              <a:t>Capítulo 3:　</a:t>
            </a:r>
            <a:r>
              <a:rPr lang="es-419" sz="3200">
                <a:latin typeface="Times New Roman"/>
                <a:ea typeface="+mj-lt"/>
                <a:cs typeface="+mj-lt"/>
              </a:rPr>
              <a:t> Estructura de equipos relacionados con el funcionamiento de máquinas de demolición </a:t>
            </a:r>
            <a:endParaRPr lang="en-US" altLang="ja-JP" dirty="0">
              <a:latin typeface="Times New Roman"/>
              <a:ea typeface="ＭＳ Ｐゴシック"/>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200">
                <a:latin typeface="Times New Roman" pitchFamily="18" charset="0"/>
                <a:ea typeface="Calibri Light" pitchFamily="34" charset="0"/>
                <a:cs typeface="Times New Roman" pitchFamily="18" charset="0"/>
              </a:rPr>
              <a:t>Estructura del dispositivo de desplazamiento de la máquina de demolición tipo oruga </a:t>
            </a:r>
            <a:endParaRPr lang="en-US" altLang="ja-JP" sz="400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09996" y="6453188"/>
            <a:ext cx="3786368"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28</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19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77827" name="コンテンツ プレースホルダー 4"/>
          <p:cNvSpPr txBox="1">
            <a:spLocks/>
          </p:cNvSpPr>
          <p:nvPr/>
        </p:nvSpPr>
        <p:spPr bwMode="auto">
          <a:xfrm>
            <a:off x="628650" y="1268413"/>
            <a:ext cx="7886700" cy="51006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grpSp>
        <p:nvGrpSpPr>
          <p:cNvPr id="77828" name="Group 4"/>
          <p:cNvGrpSpPr>
            <a:grpSpLocks/>
          </p:cNvGrpSpPr>
          <p:nvPr/>
        </p:nvGrpSpPr>
        <p:grpSpPr bwMode="auto">
          <a:xfrm>
            <a:off x="1514475" y="1401763"/>
            <a:ext cx="5956300" cy="4892675"/>
            <a:chOff x="1514475" y="1401300"/>
            <a:chExt cx="5956588" cy="4893831"/>
          </a:xfrm>
        </p:grpSpPr>
        <p:sp>
          <p:nvSpPr>
            <p:cNvPr id="77829" name="テキスト ボックス 6"/>
            <p:cNvSpPr txBox="1">
              <a:spLocks noChangeArrowheads="1"/>
            </p:cNvSpPr>
            <p:nvPr/>
          </p:nvSpPr>
          <p:spPr bwMode="auto">
            <a:xfrm>
              <a:off x="3754426" y="6018132"/>
              <a:ext cx="2144302" cy="276999"/>
            </a:xfrm>
            <a:prstGeom prst="rect">
              <a:avLst/>
            </a:prstGeom>
            <a:noFill/>
            <a:ln w="9525">
              <a:noFill/>
              <a:miter lim="800000"/>
              <a:headEnd/>
              <a:tailEnd/>
            </a:ln>
          </p:spPr>
          <p:txBody>
            <a:bodyPr rtlCol="0">
              <a:spAutoFit/>
            </a:bodyPr>
            <a:lstStyle/>
            <a:p>
              <a:pPr algn="ctr" rtl="0"/>
              <a:endParaRPr lang="ja-JP" altLang="en-US" sz="1200">
                <a:latin typeface="Times New Roman" pitchFamily="18" charset="0"/>
                <a:ea typeface="游ゴシック" pitchFamily="50" charset="-128"/>
                <a:cs typeface="Times New Roman" pitchFamily="18" charset="0"/>
              </a:endParaRPr>
            </a:p>
          </p:txBody>
        </p:sp>
        <p:pic>
          <p:nvPicPr>
            <p:cNvPr id="77830" name="図 2"/>
            <p:cNvPicPr>
              <a:picLocks noChangeAspect="1"/>
            </p:cNvPicPr>
            <p:nvPr/>
          </p:nvPicPr>
          <p:blipFill>
            <a:blip r:embed="rId3"/>
            <a:srcRect/>
            <a:stretch>
              <a:fillRect/>
            </a:stretch>
          </p:blipFill>
          <p:spPr bwMode="auto">
            <a:xfrm>
              <a:off x="1558637" y="1401300"/>
              <a:ext cx="5912426" cy="4658107"/>
            </a:xfrm>
            <a:prstGeom prst="rect">
              <a:avLst/>
            </a:prstGeom>
            <a:noFill/>
            <a:ln w="9525">
              <a:noFill/>
              <a:miter lim="800000"/>
              <a:headEnd/>
              <a:tailEnd/>
            </a:ln>
          </p:spPr>
        </p:pic>
        <p:sp>
          <p:nvSpPr>
            <p:cNvPr id="77831" name="TextBox 1"/>
            <p:cNvSpPr txBox="1">
              <a:spLocks noChangeArrowheads="1"/>
            </p:cNvSpPr>
            <p:nvPr/>
          </p:nvSpPr>
          <p:spPr bwMode="auto">
            <a:xfrm>
              <a:off x="1514475" y="2200275"/>
              <a:ext cx="1152525" cy="230832"/>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cs typeface="Times New Roman" pitchFamily="18" charset="0"/>
                </a:rPr>
                <a:t>Cilindro del cucharón</a:t>
              </a:r>
            </a:p>
          </p:txBody>
        </p:sp>
        <p:sp>
          <p:nvSpPr>
            <p:cNvPr id="77832" name="TextBox 7"/>
            <p:cNvSpPr txBox="1">
              <a:spLocks noChangeArrowheads="1"/>
            </p:cNvSpPr>
            <p:nvPr/>
          </p:nvSpPr>
          <p:spPr bwMode="auto">
            <a:xfrm>
              <a:off x="2171700" y="2647950"/>
              <a:ext cx="466725" cy="215444"/>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Brazo</a:t>
              </a:r>
            </a:p>
          </p:txBody>
        </p:sp>
        <p:sp>
          <p:nvSpPr>
            <p:cNvPr id="77833" name="TextBox 9"/>
            <p:cNvSpPr txBox="1">
              <a:spLocks noChangeArrowheads="1"/>
            </p:cNvSpPr>
            <p:nvPr/>
          </p:nvSpPr>
          <p:spPr bwMode="auto">
            <a:xfrm>
              <a:off x="1981224" y="3679825"/>
              <a:ext cx="727053" cy="230832"/>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cs typeface="Times New Roman" pitchFamily="18" charset="0"/>
                </a:rPr>
                <a:t>Cucharón </a:t>
              </a:r>
            </a:p>
          </p:txBody>
        </p:sp>
        <p:sp>
          <p:nvSpPr>
            <p:cNvPr id="77834" name="TextBox 10"/>
            <p:cNvSpPr txBox="1">
              <a:spLocks noChangeArrowheads="1"/>
            </p:cNvSpPr>
            <p:nvPr/>
          </p:nvSpPr>
          <p:spPr bwMode="auto">
            <a:xfrm>
              <a:off x="2286000" y="4368153"/>
              <a:ext cx="1028700" cy="230832"/>
            </a:xfrm>
            <a:prstGeom prst="rect">
              <a:avLst/>
            </a:prstGeom>
            <a:solidFill>
              <a:schemeClr val="bg1"/>
            </a:solidFill>
            <a:ln w="9525">
              <a:noFill/>
              <a:miter lim="800000"/>
              <a:headEnd/>
              <a:tailEnd/>
            </a:ln>
          </p:spPr>
          <p:txBody>
            <a:bodyPr rtlCol="0">
              <a:spAutoFit/>
            </a:bodyPr>
            <a:lstStyle/>
            <a:p>
              <a:pPr algn="r" rtl="0"/>
              <a:r>
                <a:rPr lang="es-419" sz="900">
                  <a:latin typeface="Times New Roman" pitchFamily="18" charset="0"/>
                  <a:cs typeface="Times New Roman" pitchFamily="18" charset="0"/>
                </a:rPr>
                <a:t>Oruga (cuerpo)</a:t>
              </a:r>
            </a:p>
          </p:txBody>
        </p:sp>
        <p:sp>
          <p:nvSpPr>
            <p:cNvPr id="77835" name="TextBox 11"/>
            <p:cNvSpPr txBox="1">
              <a:spLocks noChangeArrowheads="1"/>
            </p:cNvSpPr>
            <p:nvPr/>
          </p:nvSpPr>
          <p:spPr bwMode="auto">
            <a:xfrm>
              <a:off x="2162175" y="4066413"/>
              <a:ext cx="1152525" cy="369419"/>
            </a:xfrm>
            <a:prstGeom prst="rect">
              <a:avLst/>
            </a:prstGeom>
            <a:solidFill>
              <a:schemeClr val="bg1"/>
            </a:solidFill>
            <a:ln w="9525">
              <a:noFill/>
              <a:miter lim="800000"/>
              <a:headEnd/>
              <a:tailEnd/>
            </a:ln>
          </p:spPr>
          <p:txBody>
            <a:bodyPr rtlCol="0">
              <a:spAutoFit/>
            </a:bodyPr>
            <a:lstStyle/>
            <a:p>
              <a:pPr algn="r" rtl="0"/>
              <a:r>
                <a:rPr lang="es-419" sz="900" dirty="0">
                  <a:latin typeface="Times New Roman" pitchFamily="18" charset="0"/>
                  <a:cs typeface="Times New Roman" pitchFamily="18" charset="0"/>
                </a:rPr>
                <a:t>Cabina (cabina del conductor)</a:t>
              </a:r>
            </a:p>
          </p:txBody>
        </p:sp>
        <p:sp>
          <p:nvSpPr>
            <p:cNvPr id="77836" name="TextBox 12"/>
            <p:cNvSpPr txBox="1">
              <a:spLocks noChangeArrowheads="1"/>
            </p:cNvSpPr>
            <p:nvPr/>
          </p:nvSpPr>
          <p:spPr bwMode="auto">
            <a:xfrm>
              <a:off x="3463925" y="3311525"/>
              <a:ext cx="739775" cy="230832"/>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cs typeface="Times New Roman" pitchFamily="18" charset="0"/>
                </a:rPr>
                <a:t>Diente (uña)</a:t>
              </a:r>
            </a:p>
          </p:txBody>
        </p:sp>
        <p:sp>
          <p:nvSpPr>
            <p:cNvPr id="77837" name="TextBox 13"/>
            <p:cNvSpPr txBox="1">
              <a:spLocks noChangeArrowheads="1"/>
            </p:cNvSpPr>
            <p:nvPr/>
          </p:nvSpPr>
          <p:spPr bwMode="auto">
            <a:xfrm>
              <a:off x="3213100" y="5394326"/>
              <a:ext cx="866775" cy="215495"/>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cs typeface="Times New Roman" pitchFamily="18" charset="0"/>
                </a:rPr>
                <a:t>Rodillo inferior</a:t>
              </a:r>
            </a:p>
          </p:txBody>
        </p:sp>
        <p:sp>
          <p:nvSpPr>
            <p:cNvPr id="77838" name="TextBox 14"/>
            <p:cNvSpPr txBox="1">
              <a:spLocks noChangeArrowheads="1"/>
            </p:cNvSpPr>
            <p:nvPr/>
          </p:nvSpPr>
          <p:spPr bwMode="auto">
            <a:xfrm>
              <a:off x="3181449" y="5239230"/>
              <a:ext cx="758825" cy="190046"/>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800" dirty="0"/>
                <a:t>Rodillo superior</a:t>
              </a:r>
            </a:p>
          </p:txBody>
        </p:sp>
        <p:sp>
          <p:nvSpPr>
            <p:cNvPr id="77839" name="TextBox 15"/>
            <p:cNvSpPr txBox="1">
              <a:spLocks noChangeArrowheads="1"/>
            </p:cNvSpPr>
            <p:nvPr/>
          </p:nvSpPr>
          <p:spPr bwMode="auto">
            <a:xfrm>
              <a:off x="3374975" y="5622925"/>
              <a:ext cx="1104950" cy="215495"/>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cs typeface="Times New Roman" pitchFamily="18" charset="0"/>
                </a:rPr>
                <a:t>Dispositivo de marcha</a:t>
              </a:r>
            </a:p>
          </p:txBody>
        </p:sp>
        <p:sp>
          <p:nvSpPr>
            <p:cNvPr id="77840" name="TextBox 16"/>
            <p:cNvSpPr txBox="1">
              <a:spLocks noChangeArrowheads="1"/>
            </p:cNvSpPr>
            <p:nvPr/>
          </p:nvSpPr>
          <p:spPr bwMode="auto">
            <a:xfrm>
              <a:off x="4419600" y="5692773"/>
              <a:ext cx="911225" cy="215444"/>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cs typeface="Times New Roman" pitchFamily="18" charset="0"/>
                </a:rPr>
                <a:t>Motor de marcha</a:t>
              </a:r>
            </a:p>
          </p:txBody>
        </p:sp>
        <p:sp>
          <p:nvSpPr>
            <p:cNvPr id="77841" name="TextBox 17"/>
            <p:cNvSpPr txBox="1">
              <a:spLocks noChangeArrowheads="1"/>
            </p:cNvSpPr>
            <p:nvPr/>
          </p:nvSpPr>
          <p:spPr bwMode="auto">
            <a:xfrm>
              <a:off x="5229226" y="5788522"/>
              <a:ext cx="1046713" cy="215495"/>
            </a:xfrm>
            <a:prstGeom prst="rect">
              <a:avLst/>
            </a:prstGeom>
            <a:solidFill>
              <a:schemeClr val="bg1"/>
            </a:solidFill>
            <a:ln w="9525">
              <a:noFill/>
              <a:miter lim="800000"/>
              <a:headEnd/>
              <a:tailEnd/>
            </a:ln>
          </p:spPr>
          <p:txBody>
            <a:bodyPr wrap="square" rtlCol="0">
              <a:spAutoFit/>
            </a:bodyPr>
            <a:lstStyle/>
            <a:p>
              <a:pPr rtl="0"/>
              <a:r>
                <a:rPr lang="es-419" sz="800">
                  <a:latin typeface="Times New Roman" pitchFamily="18" charset="0"/>
                  <a:cs typeface="Times New Roman" pitchFamily="18" charset="0"/>
                </a:rPr>
                <a:t>Batería</a:t>
              </a:r>
            </a:p>
          </p:txBody>
        </p:sp>
        <p:sp>
          <p:nvSpPr>
            <p:cNvPr id="77842" name="TextBox 18"/>
            <p:cNvSpPr txBox="1">
              <a:spLocks noChangeArrowheads="1"/>
            </p:cNvSpPr>
            <p:nvPr/>
          </p:nvSpPr>
          <p:spPr bwMode="auto">
            <a:xfrm>
              <a:off x="5391150" y="5451473"/>
              <a:ext cx="839785" cy="294067"/>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800" dirty="0"/>
                <a:t>Radiador,</a:t>
              </a:r>
            </a:p>
            <a:p>
              <a:r>
                <a:rPr lang="es-419" sz="800" dirty="0"/>
                <a:t>Enfriador de aceite</a:t>
              </a:r>
            </a:p>
          </p:txBody>
        </p:sp>
        <p:sp>
          <p:nvSpPr>
            <p:cNvPr id="77843" name="TextBox 19"/>
            <p:cNvSpPr txBox="1">
              <a:spLocks noChangeArrowheads="1"/>
            </p:cNvSpPr>
            <p:nvPr/>
          </p:nvSpPr>
          <p:spPr bwMode="auto">
            <a:xfrm>
              <a:off x="2381208" y="4670423"/>
              <a:ext cx="873167" cy="215495"/>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cs typeface="Times New Roman" pitchFamily="18" charset="0"/>
                </a:rPr>
                <a:t>Rueda tensora</a:t>
              </a:r>
            </a:p>
          </p:txBody>
        </p:sp>
        <p:sp>
          <p:nvSpPr>
            <p:cNvPr id="21" name="TextBox 20"/>
            <p:cNvSpPr txBox="1"/>
            <p:nvPr/>
          </p:nvSpPr>
          <p:spPr>
            <a:xfrm>
              <a:off x="2165381" y="5039121"/>
              <a:ext cx="873167" cy="308048"/>
            </a:xfrm>
            <a:prstGeom prst="rect">
              <a:avLst/>
            </a:prstGeom>
            <a:solidFill>
              <a:schemeClr val="bg1"/>
            </a:solidFill>
            <a:ln>
              <a:solidFill>
                <a:schemeClr val="tx1">
                  <a:lumMod val="50000"/>
                  <a:lumOff val="50000"/>
                </a:schemeClr>
              </a:solidFill>
            </a:ln>
          </p:spPr>
          <p:txBody>
            <a:bodyPr rtlCol="0">
              <a:spAutoFit/>
            </a:bodyPr>
            <a:lstStyle/>
            <a:p>
              <a:pPr rtl="0" fontAlgn="auto">
                <a:spcBef>
                  <a:spcPts val="0"/>
                </a:spcBef>
                <a:spcAft>
                  <a:spcPts val="0"/>
                </a:spcAft>
                <a:defRPr/>
              </a:pPr>
              <a:r>
                <a:rPr lang="es-419" sz="700">
                  <a:latin typeface="Times New Roman" panose="02020603050405020304" pitchFamily="18" charset="0"/>
                  <a:ea typeface="+mn-ea"/>
                  <a:cs typeface="Times New Roman" panose="02020603050405020304" pitchFamily="18" charset="0"/>
                </a:rPr>
                <a:t>Cuerpo inferior de marcha</a:t>
              </a:r>
            </a:p>
          </p:txBody>
        </p:sp>
        <p:sp>
          <p:nvSpPr>
            <p:cNvPr id="77845" name="TextBox 23"/>
            <p:cNvSpPr txBox="1">
              <a:spLocks noChangeArrowheads="1"/>
            </p:cNvSpPr>
            <p:nvPr/>
          </p:nvSpPr>
          <p:spPr bwMode="auto">
            <a:xfrm>
              <a:off x="6400799" y="5191123"/>
              <a:ext cx="942975" cy="215444"/>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Contrapeso</a:t>
              </a:r>
            </a:p>
          </p:txBody>
        </p:sp>
        <p:sp>
          <p:nvSpPr>
            <p:cNvPr id="77846" name="TextBox 24"/>
            <p:cNvSpPr txBox="1">
              <a:spLocks noChangeArrowheads="1"/>
            </p:cNvSpPr>
            <p:nvPr/>
          </p:nvSpPr>
          <p:spPr bwMode="auto">
            <a:xfrm>
              <a:off x="6332681" y="5520968"/>
              <a:ext cx="669636" cy="178053"/>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nSpc>
                  <a:spcPts val="700"/>
                </a:lnSpc>
              </a:pPr>
              <a:r>
                <a:rPr lang="es-419" sz="700" dirty="0"/>
                <a:t>Eslabón giratorio superior </a:t>
              </a:r>
            </a:p>
          </p:txBody>
        </p:sp>
        <p:sp>
          <p:nvSpPr>
            <p:cNvPr id="26" name="TextBox 25"/>
            <p:cNvSpPr txBox="1"/>
            <p:nvPr/>
          </p:nvSpPr>
          <p:spPr>
            <a:xfrm>
              <a:off x="6337533" y="4638977"/>
              <a:ext cx="790613" cy="308048"/>
            </a:xfrm>
            <a:prstGeom prst="rect">
              <a:avLst/>
            </a:prstGeom>
            <a:solidFill>
              <a:schemeClr val="bg1"/>
            </a:solidFill>
            <a:ln w="6350">
              <a:solidFill>
                <a:schemeClr val="tx1">
                  <a:lumMod val="50000"/>
                  <a:lumOff val="50000"/>
                </a:schemeClr>
              </a:solidFill>
            </a:ln>
          </p:spPr>
          <p:txBody>
            <a:bodyPr rtlCol="0">
              <a:spAutoFit/>
            </a:bodyPr>
            <a:lstStyle/>
            <a:p>
              <a:pPr rtl="0" fontAlgn="auto">
                <a:spcBef>
                  <a:spcPts val="0"/>
                </a:spcBef>
                <a:spcAft>
                  <a:spcPts val="0"/>
                </a:spcAft>
                <a:defRPr/>
              </a:pPr>
              <a:r>
                <a:rPr lang="es-419" sz="700">
                  <a:latin typeface="Times New Roman" panose="02020603050405020304" pitchFamily="18" charset="0"/>
                  <a:ea typeface="+mn-ea"/>
                  <a:cs typeface="Times New Roman" panose="02020603050405020304" pitchFamily="18" charset="0"/>
                </a:rPr>
                <a:t>Cuerpo inferior de marcha</a:t>
              </a:r>
            </a:p>
          </p:txBody>
        </p:sp>
        <p:sp>
          <p:nvSpPr>
            <p:cNvPr id="77848" name="TextBox 26"/>
            <p:cNvSpPr txBox="1">
              <a:spLocks noChangeArrowheads="1"/>
            </p:cNvSpPr>
            <p:nvPr/>
          </p:nvSpPr>
          <p:spPr bwMode="auto">
            <a:xfrm>
              <a:off x="6230935" y="4375848"/>
              <a:ext cx="942975" cy="215444"/>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cs typeface="Times New Roman" pitchFamily="18" charset="0"/>
                </a:rPr>
                <a:t>Bomba hidráulica</a:t>
              </a:r>
            </a:p>
          </p:txBody>
        </p:sp>
        <p:sp>
          <p:nvSpPr>
            <p:cNvPr id="77849" name="TextBox 27"/>
            <p:cNvSpPr txBox="1">
              <a:spLocks noChangeArrowheads="1"/>
            </p:cNvSpPr>
            <p:nvPr/>
          </p:nvSpPr>
          <p:spPr bwMode="auto">
            <a:xfrm>
              <a:off x="5962865" y="3819633"/>
              <a:ext cx="739558" cy="215495"/>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Silenciador</a:t>
              </a:r>
              <a:endParaRPr lang="en-US" altLang="ja-JP" dirty="0">
                <a:latin typeface="Times New Roman" pitchFamily="18" charset="0"/>
                <a:ea typeface="Calibri" pitchFamily="34" charset="0"/>
                <a:cs typeface="Times New Roman" pitchFamily="18" charset="0"/>
              </a:endParaRPr>
            </a:p>
          </p:txBody>
        </p:sp>
        <p:sp>
          <p:nvSpPr>
            <p:cNvPr id="77850" name="TextBox 28"/>
            <p:cNvSpPr txBox="1">
              <a:spLocks noChangeArrowheads="1"/>
            </p:cNvSpPr>
            <p:nvPr/>
          </p:nvSpPr>
          <p:spPr bwMode="auto">
            <a:xfrm>
              <a:off x="6140448" y="4054473"/>
              <a:ext cx="561975" cy="215444"/>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Motor</a:t>
              </a:r>
              <a:endParaRPr lang="en-US" altLang="ja-JP">
                <a:latin typeface="Times New Roman" pitchFamily="18" charset="0"/>
                <a:cs typeface="Times New Roman" pitchFamily="18" charset="0"/>
              </a:endParaRPr>
            </a:p>
          </p:txBody>
        </p:sp>
        <p:sp>
          <p:nvSpPr>
            <p:cNvPr id="77851" name="TextBox 29"/>
            <p:cNvSpPr txBox="1">
              <a:spLocks noChangeArrowheads="1"/>
            </p:cNvSpPr>
            <p:nvPr/>
          </p:nvSpPr>
          <p:spPr bwMode="auto">
            <a:xfrm>
              <a:off x="5054771" y="3101914"/>
              <a:ext cx="911269" cy="215951"/>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Cojinete giratorio</a:t>
              </a:r>
              <a:endParaRPr lang="en-US" altLang="ja-JP">
                <a:latin typeface="Times New Roman" pitchFamily="18" charset="0"/>
                <a:ea typeface="Calibri" pitchFamily="34" charset="0"/>
                <a:cs typeface="Times New Roman" pitchFamily="18" charset="0"/>
              </a:endParaRPr>
            </a:p>
          </p:txBody>
        </p:sp>
        <p:sp>
          <p:nvSpPr>
            <p:cNvPr id="77852" name="TextBox 30"/>
            <p:cNvSpPr txBox="1">
              <a:spLocks noChangeArrowheads="1"/>
            </p:cNvSpPr>
            <p:nvPr/>
          </p:nvSpPr>
          <p:spPr bwMode="auto">
            <a:xfrm>
              <a:off x="5588197" y="3483004"/>
              <a:ext cx="1501848" cy="215951"/>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Válvula de control</a:t>
              </a:r>
              <a:endParaRPr lang="en-US" altLang="ja-JP" dirty="0">
                <a:latin typeface="Times New Roman" pitchFamily="18" charset="0"/>
                <a:ea typeface="Calibri" pitchFamily="34" charset="0"/>
                <a:cs typeface="Times New Roman" pitchFamily="18" charset="0"/>
              </a:endParaRPr>
            </a:p>
          </p:txBody>
        </p:sp>
        <p:sp>
          <p:nvSpPr>
            <p:cNvPr id="77853" name="TextBox 31"/>
            <p:cNvSpPr txBox="1">
              <a:spLocks noChangeArrowheads="1"/>
            </p:cNvSpPr>
            <p:nvPr/>
          </p:nvSpPr>
          <p:spPr bwMode="auto">
            <a:xfrm>
              <a:off x="5334185" y="3317865"/>
              <a:ext cx="1368238" cy="215495"/>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Tanque de combustible</a:t>
              </a:r>
              <a:endParaRPr lang="en-US" altLang="ja-JP" dirty="0">
                <a:latin typeface="Times New Roman" pitchFamily="18" charset="0"/>
                <a:ea typeface="Calibri" pitchFamily="34" charset="0"/>
                <a:cs typeface="Times New Roman" pitchFamily="18" charset="0"/>
              </a:endParaRPr>
            </a:p>
          </p:txBody>
        </p:sp>
        <p:sp>
          <p:nvSpPr>
            <p:cNvPr id="77854" name="TextBox 33"/>
            <p:cNvSpPr txBox="1">
              <a:spLocks noChangeArrowheads="1"/>
            </p:cNvSpPr>
            <p:nvPr/>
          </p:nvSpPr>
          <p:spPr bwMode="auto">
            <a:xfrm>
              <a:off x="4826160" y="2924072"/>
              <a:ext cx="1044626" cy="215951"/>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Junta central</a:t>
              </a:r>
              <a:endParaRPr lang="en-US" altLang="ja-JP">
                <a:latin typeface="Times New Roman" pitchFamily="18" charset="0"/>
                <a:ea typeface="Calibri" pitchFamily="34" charset="0"/>
                <a:cs typeface="Times New Roman" pitchFamily="18" charset="0"/>
              </a:endParaRPr>
            </a:p>
          </p:txBody>
        </p:sp>
        <p:sp>
          <p:nvSpPr>
            <p:cNvPr id="77855" name="TextBox 34"/>
            <p:cNvSpPr txBox="1">
              <a:spLocks noChangeArrowheads="1"/>
            </p:cNvSpPr>
            <p:nvPr/>
          </p:nvSpPr>
          <p:spPr bwMode="auto">
            <a:xfrm>
              <a:off x="5715203" y="3648143"/>
              <a:ext cx="1412943" cy="215443"/>
            </a:xfrm>
            <a:prstGeom prst="rect">
              <a:avLst/>
            </a:prstGeom>
            <a:solidFill>
              <a:schemeClr val="bg1"/>
            </a:solidFill>
            <a:ln w="9525">
              <a:noFill/>
              <a:miter lim="800000"/>
              <a:headEnd/>
              <a:tailEnd/>
            </a:ln>
          </p:spPr>
          <p:txBody>
            <a:bodyPr wrap="square" rtlCol="0">
              <a:spAutoFit/>
            </a:bodyPr>
            <a:lstStyle/>
            <a:p>
              <a:pPr rtl="0"/>
              <a:r>
                <a:rPr lang="es-419" sz="800">
                  <a:latin typeface="Times New Roman" pitchFamily="18" charset="0"/>
                  <a:ea typeface="Calibri" pitchFamily="34" charset="0"/>
                  <a:cs typeface="Times New Roman" pitchFamily="18" charset="0"/>
                </a:rPr>
                <a:t>Tanque de aceite hidráulico</a:t>
              </a:r>
              <a:endParaRPr lang="en-US" altLang="ja-JP">
                <a:latin typeface="Times New Roman" pitchFamily="18" charset="0"/>
                <a:ea typeface="Calibri" pitchFamily="34" charset="0"/>
                <a:cs typeface="Times New Roman" pitchFamily="18" charset="0"/>
              </a:endParaRPr>
            </a:p>
          </p:txBody>
        </p:sp>
        <p:sp>
          <p:nvSpPr>
            <p:cNvPr id="77856" name="TextBox 35"/>
            <p:cNvSpPr txBox="1">
              <a:spLocks noChangeArrowheads="1"/>
            </p:cNvSpPr>
            <p:nvPr/>
          </p:nvSpPr>
          <p:spPr bwMode="auto">
            <a:xfrm>
              <a:off x="4775200" y="2705100"/>
              <a:ext cx="434975" cy="215444"/>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Brazo</a:t>
              </a:r>
            </a:p>
          </p:txBody>
        </p:sp>
        <p:sp>
          <p:nvSpPr>
            <p:cNvPr id="77857" name="TextBox 36"/>
            <p:cNvSpPr txBox="1">
              <a:spLocks noChangeArrowheads="1"/>
            </p:cNvSpPr>
            <p:nvPr/>
          </p:nvSpPr>
          <p:spPr bwMode="auto">
            <a:xfrm>
              <a:off x="4457700" y="2070100"/>
              <a:ext cx="968375" cy="215444"/>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Cilindro del brazo</a:t>
              </a:r>
            </a:p>
          </p:txBody>
        </p:sp>
        <p:sp>
          <p:nvSpPr>
            <p:cNvPr id="77858" name="TextBox 37"/>
            <p:cNvSpPr txBox="1">
              <a:spLocks noChangeArrowheads="1"/>
            </p:cNvSpPr>
            <p:nvPr/>
          </p:nvSpPr>
          <p:spPr bwMode="auto">
            <a:xfrm>
              <a:off x="3981450" y="1492250"/>
              <a:ext cx="1158875" cy="200102"/>
            </a:xfrm>
            <a:prstGeom prst="rect">
              <a:avLst/>
            </a:prstGeom>
            <a:solidFill>
              <a:schemeClr val="bg1"/>
            </a:solidFill>
            <a:ln w="9525">
              <a:noFill/>
              <a:miter lim="800000"/>
              <a:headEnd/>
              <a:tailEnd/>
            </a:ln>
          </p:spPr>
          <p:txBody>
            <a:bodyPr rtlCol="0">
              <a:spAutoFit/>
            </a:bodyPr>
            <a:lstStyle/>
            <a:p>
              <a:pPr rtl="0"/>
              <a:r>
                <a:rPr lang="es-419" sz="700" dirty="0">
                  <a:latin typeface="Times New Roman" pitchFamily="18" charset="0"/>
                  <a:cs typeface="Times New Roman" pitchFamily="18" charset="0"/>
                </a:rPr>
                <a:t>Equipo de trabajo (frontal)</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Dispositivo del sistema de transmisión de energía </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305426" y="6453188"/>
            <a:ext cx="36909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29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19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79875" name="コンテンツ プレースホルダー 4"/>
          <p:cNvSpPr txBox="1">
            <a:spLocks/>
          </p:cNvSpPr>
          <p:nvPr/>
        </p:nvSpPr>
        <p:spPr bwMode="auto">
          <a:xfrm>
            <a:off x="628650" y="1268413"/>
            <a:ext cx="7886700" cy="5100637"/>
          </a:xfrm>
          <a:prstGeom prst="rect">
            <a:avLst/>
          </a:prstGeom>
          <a:noFill/>
          <a:ln w="9525">
            <a:solidFill>
              <a:schemeClr val="tx1"/>
            </a:solidFill>
            <a:miter lim="800000"/>
            <a:headEnd/>
            <a:tailEnd/>
          </a:ln>
        </p:spPr>
        <p:txBody>
          <a:bodyPr rtlCol="0"/>
          <a:lstStyle/>
          <a:p>
            <a:pPr algn="ct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 name="テキスト ボックス 6"/>
          <p:cNvSpPr txBox="1"/>
          <p:nvPr/>
        </p:nvSpPr>
        <p:spPr>
          <a:xfrm>
            <a:off x="1647825" y="6018213"/>
            <a:ext cx="5911850" cy="276225"/>
          </a:xfrm>
          <a:prstGeom prst="rect">
            <a:avLst/>
          </a:prstGeom>
          <a:noFill/>
          <a:ln>
            <a:noFill/>
          </a:ln>
        </p:spPr>
        <p:txBody>
          <a:bodyPr wrap="square"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Ejemplo de dispositivo de sistema de transmisión de energía</a:t>
            </a:r>
            <a:endParaRPr lang="en-US" altLang="ja-JP">
              <a:latin typeface="Times New Roman" panose="02020603050405020304" pitchFamily="18" charset="0"/>
              <a:ea typeface="游ゴシック"/>
              <a:cs typeface="Times New Roman" panose="02020603050405020304" pitchFamily="18" charset="0"/>
            </a:endParaRPr>
          </a:p>
        </p:txBody>
      </p:sp>
      <p:pic>
        <p:nvPicPr>
          <p:cNvPr id="79877" name="図 1"/>
          <p:cNvPicPr>
            <a:picLocks noChangeAspect="1"/>
          </p:cNvPicPr>
          <p:nvPr/>
        </p:nvPicPr>
        <p:blipFill>
          <a:blip r:embed="rId3"/>
          <a:srcRect/>
          <a:stretch>
            <a:fillRect/>
          </a:stretch>
        </p:blipFill>
        <p:spPr bwMode="auto">
          <a:xfrm>
            <a:off x="1993900" y="1371600"/>
            <a:ext cx="5427663" cy="4646613"/>
          </a:xfrm>
          <a:prstGeom prst="rect">
            <a:avLst/>
          </a:prstGeom>
          <a:noFill/>
          <a:ln w="9525">
            <a:noFill/>
            <a:miter lim="800000"/>
            <a:headEnd/>
            <a:tailEnd/>
          </a:ln>
        </p:spPr>
      </p:pic>
      <p:cxnSp>
        <p:nvCxnSpPr>
          <p:cNvPr id="8" name="直線矢印コネクタ 7"/>
          <p:cNvCxnSpPr/>
          <p:nvPr/>
        </p:nvCxnSpPr>
        <p:spPr>
          <a:xfrm flipH="1">
            <a:off x="5381625" y="1900238"/>
            <a:ext cx="654050" cy="6191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663" y="1701800"/>
            <a:ext cx="647700" cy="2809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rtlCol="0"/>
          <a:lstStyle/>
          <a:p>
            <a:pPr algn="just" rtl="0" fontAlgn="auto">
              <a:spcBef>
                <a:spcPts val="0"/>
              </a:spcBef>
              <a:spcAft>
                <a:spcPts val="0"/>
              </a:spcAft>
              <a:defRPr/>
            </a:pPr>
            <a:r>
              <a:rPr lang="es-419" sz="1050" kern="100">
                <a:latin typeface="Times New Roman" panose="02020603050405020304" pitchFamily="18" charset="0"/>
                <a:ea typeface="HGP明朝B" panose="02020800000000000000" pitchFamily="18" charset="-128"/>
                <a:cs typeface="Times New Roman" panose="02020603050405020304" pitchFamily="18" charset="0"/>
              </a:rPr>
              <a:t>エンジン</a:t>
            </a:r>
            <a:endParaRPr lang="ja-JP" sz="1200" kern="100">
              <a:latin typeface="Times New Roman" panose="02020603050405020304" pitchFamily="18" charset="0"/>
              <a:ea typeface="HGP明朝B" panose="02020800000000000000" pitchFamily="18" charset="-128"/>
              <a:cs typeface="Times New Roman" panose="02020603050405020304" pitchFamily="18" charset="0"/>
            </a:endParaRPr>
          </a:p>
        </p:txBody>
      </p:sp>
      <p:cxnSp>
        <p:nvCxnSpPr>
          <p:cNvPr id="11" name="直線矢印コネクタ 10"/>
          <p:cNvCxnSpPr/>
          <p:nvPr/>
        </p:nvCxnSpPr>
        <p:spPr>
          <a:xfrm flipV="1">
            <a:off x="2314575" y="3992563"/>
            <a:ext cx="935038" cy="682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350" y="3921125"/>
            <a:ext cx="762000" cy="2809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rtlCol="0"/>
          <a:lstStyle/>
          <a:p>
            <a:pPr algn="just" rtl="0" fontAlgn="auto">
              <a:spcBef>
                <a:spcPts val="0"/>
              </a:spcBef>
              <a:spcAft>
                <a:spcPts val="0"/>
              </a:spcAft>
              <a:defRPr/>
            </a:pPr>
            <a:r>
              <a:rPr lang="es-419" sz="1050" kern="100">
                <a:latin typeface="Times New Roman" panose="02020603050405020304" pitchFamily="18" charset="0"/>
                <a:ea typeface="HGP明朝B" panose="02020800000000000000" pitchFamily="18" charset="-128"/>
                <a:cs typeface="Times New Roman" panose="02020603050405020304" pitchFamily="18" charset="0"/>
              </a:rPr>
              <a:t>旋回モータ</a:t>
            </a:r>
            <a:endParaRPr lang="ja-JP" sz="1200" kern="1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79882" name="TextBox 2"/>
          <p:cNvSpPr txBox="1">
            <a:spLocks noChangeArrowheads="1"/>
          </p:cNvSpPr>
          <p:nvPr/>
        </p:nvSpPr>
        <p:spPr bwMode="auto">
          <a:xfrm>
            <a:off x="2362200" y="1958975"/>
            <a:ext cx="89852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Tanque de combustible</a:t>
            </a:r>
            <a:endParaRPr lang="en-US" altLang="ja-JP">
              <a:latin typeface="Times New Roman" pitchFamily="18" charset="0"/>
              <a:ea typeface="Calibri" pitchFamily="34" charset="0"/>
              <a:cs typeface="Times New Roman" pitchFamily="18" charset="0"/>
            </a:endParaRPr>
          </a:p>
        </p:txBody>
      </p:sp>
      <p:sp>
        <p:nvSpPr>
          <p:cNvPr id="79883" name="TextBox 4"/>
          <p:cNvSpPr txBox="1">
            <a:spLocks noChangeArrowheads="1"/>
          </p:cNvSpPr>
          <p:nvPr/>
        </p:nvSpPr>
        <p:spPr bwMode="auto">
          <a:xfrm>
            <a:off x="6648450" y="4206875"/>
            <a:ext cx="91122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Motor de marcha</a:t>
            </a:r>
          </a:p>
        </p:txBody>
      </p:sp>
      <p:sp>
        <p:nvSpPr>
          <p:cNvPr id="79884" name="TextBox 15"/>
          <p:cNvSpPr txBox="1">
            <a:spLocks noChangeArrowheads="1"/>
          </p:cNvSpPr>
          <p:nvPr/>
        </p:nvSpPr>
        <p:spPr bwMode="auto">
          <a:xfrm>
            <a:off x="6134100" y="1736725"/>
            <a:ext cx="5619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Motor</a:t>
            </a:r>
            <a:endParaRPr lang="en-US" altLang="ja-JP">
              <a:latin typeface="Times New Roman" pitchFamily="18" charset="0"/>
              <a:cs typeface="Times New Roman" pitchFamily="18" charset="0"/>
            </a:endParaRPr>
          </a:p>
        </p:txBody>
      </p:sp>
      <p:sp>
        <p:nvSpPr>
          <p:cNvPr id="79885" name="TextBox 17"/>
          <p:cNvSpPr txBox="1">
            <a:spLocks noChangeArrowheads="1"/>
          </p:cNvSpPr>
          <p:nvPr/>
        </p:nvSpPr>
        <p:spPr bwMode="auto">
          <a:xfrm>
            <a:off x="6388100" y="2174875"/>
            <a:ext cx="9429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Bomba hidráulica</a:t>
            </a:r>
          </a:p>
        </p:txBody>
      </p:sp>
      <p:sp>
        <p:nvSpPr>
          <p:cNvPr id="79886" name="TextBox 19"/>
          <p:cNvSpPr txBox="1">
            <a:spLocks noChangeArrowheads="1"/>
          </p:cNvSpPr>
          <p:nvPr/>
        </p:nvSpPr>
        <p:spPr bwMode="auto">
          <a:xfrm>
            <a:off x="4803775" y="1431925"/>
            <a:ext cx="12477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Válvula de control</a:t>
            </a:r>
            <a:endParaRPr lang="en-US" altLang="ja-JP">
              <a:latin typeface="Times New Roman" pitchFamily="18" charset="0"/>
              <a:ea typeface="Calibri" pitchFamily="34" charset="0"/>
              <a:cs typeface="Times New Roman" pitchFamily="18" charset="0"/>
            </a:endParaRPr>
          </a:p>
        </p:txBody>
      </p:sp>
      <p:sp>
        <p:nvSpPr>
          <p:cNvPr id="79887" name="TextBox 21"/>
          <p:cNvSpPr txBox="1">
            <a:spLocks noChangeArrowheads="1"/>
          </p:cNvSpPr>
          <p:nvPr/>
        </p:nvSpPr>
        <p:spPr bwMode="auto">
          <a:xfrm>
            <a:off x="2597150" y="5743575"/>
            <a:ext cx="12731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Junta giratoria</a:t>
            </a:r>
          </a:p>
        </p:txBody>
      </p:sp>
      <p:sp>
        <p:nvSpPr>
          <p:cNvPr id="79888" name="TextBox 23"/>
          <p:cNvSpPr txBox="1">
            <a:spLocks noChangeArrowheads="1"/>
          </p:cNvSpPr>
          <p:nvPr/>
        </p:nvSpPr>
        <p:spPr bwMode="auto">
          <a:xfrm>
            <a:off x="4762500" y="5781675"/>
            <a:ext cx="7905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cs typeface="Times New Roman" pitchFamily="18" charset="0"/>
              </a:rPr>
              <a:t>Rueda dentada</a:t>
            </a:r>
          </a:p>
        </p:txBody>
      </p:sp>
      <p:sp>
        <p:nvSpPr>
          <p:cNvPr id="79889" name="TextBox 25"/>
          <p:cNvSpPr txBox="1">
            <a:spLocks noChangeArrowheads="1"/>
          </p:cNvSpPr>
          <p:nvPr/>
        </p:nvSpPr>
        <p:spPr bwMode="auto">
          <a:xfrm>
            <a:off x="6413500" y="5476875"/>
            <a:ext cx="7524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Tractor oruga</a:t>
            </a:r>
            <a:endParaRPr lang="en-US" altLang="ja-JP">
              <a:latin typeface="Times New Roman" pitchFamily="18" charset="0"/>
              <a:ea typeface="Calibri" pitchFamily="34" charset="0"/>
              <a:cs typeface="Times New Roman" pitchFamily="18" charset="0"/>
            </a:endParaRPr>
          </a:p>
        </p:txBody>
      </p:sp>
      <p:sp>
        <p:nvSpPr>
          <p:cNvPr id="79890" name="TextBox 27"/>
          <p:cNvSpPr txBox="1">
            <a:spLocks noChangeArrowheads="1"/>
          </p:cNvSpPr>
          <p:nvPr/>
        </p:nvSpPr>
        <p:spPr bwMode="auto">
          <a:xfrm>
            <a:off x="1447800" y="3921125"/>
            <a:ext cx="84772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Motor de giro</a:t>
            </a:r>
            <a:endParaRPr lang="en-US" altLang="ja-JP">
              <a:latin typeface="Times New Roman" pitchFamily="18" charset="0"/>
              <a:ea typeface="Calibri" pitchFamily="34"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1800">
                <a:latin typeface="Times New Roman" pitchFamily="18" charset="0"/>
                <a:ea typeface="Calibri Light" pitchFamily="34" charset="0"/>
                <a:cs typeface="Times New Roman" pitchFamily="18" charset="0"/>
              </a:rPr>
              <a:t>Clasificación de maquinaria de construcción (Tabla 7 adjunto de la Orden de ejecución de la Ley de Seguridad y Salud en el Trabajo)</a:t>
            </a:r>
          </a:p>
        </p:txBody>
      </p:sp>
      <p:sp>
        <p:nvSpPr>
          <p:cNvPr id="28674" name="コンテンツ プレースホルダー 4"/>
          <p:cNvSpPr>
            <a:spLocks noGrp="1"/>
          </p:cNvSpPr>
          <p:nvPr>
            <p:ph idx="1"/>
          </p:nvPr>
        </p:nvSpPr>
        <p:spPr>
          <a:xfrm>
            <a:off x="628650" y="1268413"/>
            <a:ext cx="7886700" cy="4351337"/>
          </a:xfrm>
          <a:ln>
            <a:solidFill>
              <a:schemeClr val="tx1"/>
            </a:solidFill>
          </a:ln>
        </p:spPr>
        <p:txBody>
          <a:bodyPr rtlCol="0"/>
          <a:lstStyle/>
          <a:p>
            <a:pPr rtl="0" eaLnBrk="1" hangingPunct="1">
              <a:lnSpc>
                <a:spcPct val="150000"/>
              </a:lnSpc>
              <a:spcBef>
                <a:spcPts val="600"/>
              </a:spcBef>
              <a:buFont typeface="Arial" charset="0"/>
              <a:buNone/>
            </a:pPr>
            <a:r>
              <a:rPr lang="es-419" sz="1800" dirty="0">
                <a:latin typeface="Times New Roman" pitchFamily="18" charset="0"/>
                <a:ea typeface="Calibri" pitchFamily="34" charset="0"/>
                <a:cs typeface="Times New Roman" pitchFamily="18" charset="0"/>
              </a:rPr>
              <a:t>(1) Máquinas de nivelación, transporte y carga (excavadoras, tractores excavadora, etc.)</a:t>
            </a:r>
            <a:endParaRPr lang="en-US" altLang="ja-JP" sz="2400" dirty="0">
              <a:latin typeface="Times New Roman" pitchFamily="18" charset="0"/>
              <a:ea typeface="Calibri" pitchFamily="34" charset="0"/>
              <a:cs typeface="Times New Roman" pitchFamily="18" charset="0"/>
            </a:endParaRPr>
          </a:p>
          <a:p>
            <a:pPr rtl="0" eaLnBrk="1" hangingPunct="1">
              <a:lnSpc>
                <a:spcPct val="150000"/>
              </a:lnSpc>
              <a:spcBef>
                <a:spcPts val="600"/>
              </a:spcBef>
              <a:buFont typeface="Arial" charset="0"/>
              <a:buNone/>
            </a:pPr>
            <a:r>
              <a:rPr lang="es-419" sz="1800" dirty="0">
                <a:latin typeface="Times New Roman" pitchFamily="18" charset="0"/>
                <a:ea typeface="Calibri" pitchFamily="34" charset="0"/>
                <a:cs typeface="Times New Roman" pitchFamily="18" charset="0"/>
              </a:rPr>
              <a:t>(2) Maquinaria de excavación (excavadora de arrastre, etc.)</a:t>
            </a:r>
            <a:endParaRPr lang="ja-JP" altLang="ja-JP" sz="2400" dirty="0">
              <a:latin typeface="Times New Roman" pitchFamily="18" charset="0"/>
              <a:ea typeface="Calibri" pitchFamily="34" charset="0"/>
              <a:cs typeface="Times New Roman" pitchFamily="18" charset="0"/>
            </a:endParaRPr>
          </a:p>
          <a:p>
            <a:pPr rtl="0" eaLnBrk="1" hangingPunct="1">
              <a:lnSpc>
                <a:spcPct val="150000"/>
              </a:lnSpc>
              <a:spcBef>
                <a:spcPts val="600"/>
              </a:spcBef>
              <a:buFont typeface="Arial" charset="0"/>
              <a:buNone/>
            </a:pPr>
            <a:r>
              <a:rPr lang="es-419" sz="1800" dirty="0">
                <a:latin typeface="Times New Roman" pitchFamily="18" charset="0"/>
                <a:ea typeface="Calibri" pitchFamily="34" charset="0"/>
                <a:cs typeface="Times New Roman" pitchFamily="18" charset="0"/>
              </a:rPr>
              <a:t>(3) Máquinas para trabajos de cimentación (máquinas pilotadoras, extractores de pilotes, etc.)</a:t>
            </a:r>
            <a:endParaRPr lang="ja-JP" altLang="ja-JP" sz="2400" dirty="0">
              <a:latin typeface="Times New Roman" pitchFamily="18" charset="0"/>
              <a:ea typeface="Calibri" pitchFamily="34" charset="0"/>
              <a:cs typeface="Times New Roman" pitchFamily="18" charset="0"/>
            </a:endParaRPr>
          </a:p>
          <a:p>
            <a:pPr rtl="0" eaLnBrk="1" hangingPunct="1">
              <a:lnSpc>
                <a:spcPct val="150000"/>
              </a:lnSpc>
              <a:spcBef>
                <a:spcPts val="600"/>
              </a:spcBef>
              <a:buFont typeface="Arial" charset="0"/>
              <a:buNone/>
            </a:pPr>
            <a:r>
              <a:rPr lang="es-419" sz="1800" dirty="0">
                <a:latin typeface="Times New Roman" pitchFamily="18" charset="0"/>
                <a:ea typeface="Calibri" pitchFamily="34" charset="0"/>
                <a:cs typeface="Times New Roman" pitchFamily="18" charset="0"/>
              </a:rPr>
              <a:t>(4) Máquinas apisonadoras de arena (rodillos, etc.)</a:t>
            </a:r>
            <a:endParaRPr lang="ja-JP" altLang="ja-JP" sz="2400" dirty="0">
              <a:latin typeface="Times New Roman" pitchFamily="18" charset="0"/>
              <a:ea typeface="Calibri" pitchFamily="34" charset="0"/>
              <a:cs typeface="Times New Roman" pitchFamily="18" charset="0"/>
            </a:endParaRPr>
          </a:p>
          <a:p>
            <a:pPr rtl="0" eaLnBrk="1" hangingPunct="1">
              <a:lnSpc>
                <a:spcPct val="150000"/>
              </a:lnSpc>
              <a:spcBef>
                <a:spcPts val="600"/>
              </a:spcBef>
              <a:buFont typeface="Arial" charset="0"/>
              <a:buNone/>
            </a:pPr>
            <a:r>
              <a:rPr lang="es-419" sz="1800" dirty="0">
                <a:latin typeface="Times New Roman" pitchFamily="18" charset="0"/>
                <a:ea typeface="Calibri" pitchFamily="34" charset="0"/>
                <a:cs typeface="Times New Roman" pitchFamily="18" charset="0"/>
              </a:rPr>
              <a:t>(5) Maquinaria de colocación de concreto (camión bomba de concreto, etc.)</a:t>
            </a:r>
            <a:endParaRPr lang="ja-JP" altLang="ja-JP" sz="2400" dirty="0">
              <a:latin typeface="Times New Roman" pitchFamily="18" charset="0"/>
              <a:ea typeface="Calibri" pitchFamily="34" charset="0"/>
              <a:cs typeface="Times New Roman" pitchFamily="18" charset="0"/>
            </a:endParaRPr>
          </a:p>
          <a:p>
            <a:pPr rtl="0" eaLnBrk="1" hangingPunct="1">
              <a:lnSpc>
                <a:spcPct val="150000"/>
              </a:lnSpc>
              <a:spcBef>
                <a:spcPts val="600"/>
              </a:spcBef>
              <a:buFont typeface="Arial" charset="0"/>
              <a:buNone/>
            </a:pPr>
            <a:r>
              <a:rPr lang="es-419" sz="1800" dirty="0">
                <a:latin typeface="Times New Roman" pitchFamily="18" charset="0"/>
                <a:ea typeface="Calibri" pitchFamily="34" charset="0"/>
                <a:cs typeface="Times New Roman" pitchFamily="18" charset="0"/>
              </a:rPr>
              <a:t>(6) </a:t>
            </a:r>
            <a:r>
              <a:rPr lang="es-419" sz="1800" dirty="0">
                <a:solidFill>
                  <a:srgbClr val="FF0000"/>
                </a:solidFill>
                <a:latin typeface="Times New Roman" pitchFamily="18" charset="0"/>
                <a:ea typeface="Calibri" pitchFamily="34" charset="0"/>
                <a:cs typeface="Times New Roman" pitchFamily="18" charset="0"/>
              </a:rPr>
              <a:t>Máquinas de demolición (martillos, máquina de corte de acero, trituradoras de concreto, pinzas de demolición)</a:t>
            </a:r>
            <a:endParaRPr lang="ja-JP" altLang="ja-JP" sz="2400" dirty="0">
              <a:solidFill>
                <a:srgbClr val="FF0000"/>
              </a:solidFill>
              <a:latin typeface="Times New Roman" pitchFamily="18" charset="0"/>
              <a:ea typeface="Calibri" pitchFamily="34" charset="0"/>
              <a:cs typeface="Times New Roman" pitchFamily="18" charset="0"/>
            </a:endParaRPr>
          </a:p>
        </p:txBody>
      </p:sp>
      <p:sp>
        <p:nvSpPr>
          <p:cNvPr id="6" name="テキスト ボックス 5"/>
          <p:cNvSpPr txBox="1"/>
          <p:nvPr/>
        </p:nvSpPr>
        <p:spPr>
          <a:xfrm>
            <a:off x="5216894" y="5922963"/>
            <a:ext cx="3779470"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Página 1 del libro de texto / Página 4 del texto auxiliar</a:t>
            </a:r>
            <a:endParaRPr lang="en-US" altLang="ja-JP" dirty="0">
              <a:latin typeface="Times New Roman" panose="02020603050405020304" pitchFamily="18" charset="0"/>
              <a:ea typeface="游ゴシック"/>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Times New Roman"/>
              </a:rPr>
              <a:t>Dispositivo de</a:t>
            </a:r>
            <a:r>
              <a:rPr lang="es-419" sz="2400">
                <a:latin typeface="Times New Roman"/>
                <a:ea typeface="+mj-lt"/>
                <a:cs typeface="+mj-lt"/>
              </a:rPr>
              <a:t> suspensión </a:t>
            </a:r>
            <a:endParaRPr lang="ja-JP" altLang="en-US" sz="2400">
              <a:latin typeface="Times New Roman"/>
              <a:cs typeface="Times New Roman"/>
            </a:endParaRPr>
          </a:p>
        </p:txBody>
      </p:sp>
      <p:sp>
        <p:nvSpPr>
          <p:cNvPr id="6" name="テキスト ボックス 5"/>
          <p:cNvSpPr txBox="1"/>
          <p:nvPr/>
        </p:nvSpPr>
        <p:spPr>
          <a:xfrm>
            <a:off x="4791075" y="6462713"/>
            <a:ext cx="38528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33</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20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81923" name="コンテンツ プレースホルダー 4"/>
          <p:cNvSpPr txBox="1">
            <a:spLocks/>
          </p:cNvSpPr>
          <p:nvPr/>
        </p:nvSpPr>
        <p:spPr bwMode="auto">
          <a:xfrm>
            <a:off x="628650" y="1268413"/>
            <a:ext cx="7886700" cy="51006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81924" name="テキスト ボックス 6"/>
          <p:cNvSpPr txBox="1">
            <a:spLocks noChangeArrowheads="1"/>
          </p:cNvSpPr>
          <p:nvPr/>
        </p:nvSpPr>
        <p:spPr bwMode="auto">
          <a:xfrm>
            <a:off x="2217738" y="4873625"/>
            <a:ext cx="1914525" cy="276225"/>
          </a:xfrm>
          <a:prstGeom prst="rect">
            <a:avLst/>
          </a:prstGeom>
          <a:noFill/>
          <a:ln w="9525">
            <a:noFill/>
            <a:miter lim="800000"/>
            <a:headEnd/>
            <a:tailEnd/>
          </a:ln>
        </p:spPr>
        <p:txBody>
          <a:bodyPr rtlCol="0">
            <a:spAutoFit/>
          </a:bodyPr>
          <a:lstStyle/>
          <a:p>
            <a:pPr algn="ctr" rtl="0"/>
            <a:r>
              <a:rPr lang="es-419" sz="1200">
                <a:solidFill>
                  <a:srgbClr val="000000"/>
                </a:solidFill>
                <a:latin typeface="Times New Roman" pitchFamily="18" charset="0"/>
                <a:ea typeface="游ゴシック" pitchFamily="50" charset="-128"/>
                <a:cs typeface="Times New Roman" pitchFamily="18" charset="0"/>
              </a:rPr>
              <a:t>足回り装置の例</a:t>
            </a:r>
          </a:p>
        </p:txBody>
      </p:sp>
      <p:sp>
        <p:nvSpPr>
          <p:cNvPr id="81925" name="テキスト ボックス 12"/>
          <p:cNvSpPr txBox="1">
            <a:spLocks noChangeArrowheads="1"/>
          </p:cNvSpPr>
          <p:nvPr/>
        </p:nvSpPr>
        <p:spPr bwMode="auto">
          <a:xfrm>
            <a:off x="6029325" y="3684588"/>
            <a:ext cx="1916113" cy="276225"/>
          </a:xfrm>
          <a:prstGeom prst="rect">
            <a:avLst/>
          </a:prstGeom>
          <a:noFill/>
          <a:ln w="9525">
            <a:noFill/>
            <a:miter lim="800000"/>
            <a:headEnd/>
            <a:tailEnd/>
          </a:ln>
        </p:spPr>
        <p:txBody>
          <a:bodyPr rtlCol="0">
            <a:spAutoFit/>
          </a:bodyPr>
          <a:lstStyle/>
          <a:p>
            <a:pPr algn="ctr" rtl="0"/>
            <a:endParaRPr lang="ja-JP" altLang="en-US" sz="1200">
              <a:latin typeface="Times New Roman" pitchFamily="18" charset="0"/>
              <a:ea typeface="游ゴシック" pitchFamily="50" charset="-128"/>
              <a:cs typeface="Times New Roman" pitchFamily="18" charset="0"/>
            </a:endParaRPr>
          </a:p>
        </p:txBody>
      </p:sp>
      <p:sp>
        <p:nvSpPr>
          <p:cNvPr id="14" name="テキスト ボックス 13"/>
          <p:cNvSpPr txBox="1"/>
          <p:nvPr/>
        </p:nvSpPr>
        <p:spPr>
          <a:xfrm>
            <a:off x="5697538" y="6067425"/>
            <a:ext cx="1916112"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Ejemplo de oruga de goma</a:t>
            </a:r>
            <a:endParaRPr lang="en-US" altLang="ja-JP">
              <a:latin typeface="Times New Roman" panose="02020603050405020304" pitchFamily="18" charset="0"/>
              <a:ea typeface="+mn-ea"/>
              <a:cs typeface="Times New Roman" panose="02020603050405020304" pitchFamily="18" charset="0"/>
            </a:endParaRPr>
          </a:p>
        </p:txBody>
      </p:sp>
      <p:pic>
        <p:nvPicPr>
          <p:cNvPr id="81927" name="図 2"/>
          <p:cNvPicPr>
            <a:picLocks noChangeAspect="1"/>
          </p:cNvPicPr>
          <p:nvPr/>
        </p:nvPicPr>
        <p:blipFill>
          <a:blip r:embed="rId3"/>
          <a:srcRect/>
          <a:stretch>
            <a:fillRect/>
          </a:stretch>
        </p:blipFill>
        <p:spPr bwMode="auto">
          <a:xfrm>
            <a:off x="754063" y="1749425"/>
            <a:ext cx="4840287" cy="3124200"/>
          </a:xfrm>
          <a:prstGeom prst="rect">
            <a:avLst/>
          </a:prstGeom>
          <a:noFill/>
          <a:ln w="9525">
            <a:noFill/>
            <a:miter lim="800000"/>
            <a:headEnd/>
            <a:tailEnd/>
          </a:ln>
        </p:spPr>
      </p:pic>
      <p:pic>
        <p:nvPicPr>
          <p:cNvPr id="81928" name="図 4"/>
          <p:cNvPicPr>
            <a:picLocks noChangeAspect="1"/>
          </p:cNvPicPr>
          <p:nvPr/>
        </p:nvPicPr>
        <p:blipFill>
          <a:blip r:embed="rId4"/>
          <a:srcRect/>
          <a:stretch>
            <a:fillRect/>
          </a:stretch>
        </p:blipFill>
        <p:spPr bwMode="auto">
          <a:xfrm>
            <a:off x="5549900" y="2328863"/>
            <a:ext cx="2868613" cy="1392237"/>
          </a:xfrm>
          <a:prstGeom prst="rect">
            <a:avLst/>
          </a:prstGeom>
          <a:noFill/>
          <a:ln w="9525">
            <a:noFill/>
            <a:miter lim="800000"/>
            <a:headEnd/>
            <a:tailEnd/>
          </a:ln>
        </p:spPr>
      </p:pic>
      <p:pic>
        <p:nvPicPr>
          <p:cNvPr id="81929" name="図 14"/>
          <p:cNvPicPr>
            <a:picLocks noChangeAspect="1"/>
          </p:cNvPicPr>
          <p:nvPr/>
        </p:nvPicPr>
        <p:blipFill>
          <a:blip r:embed="rId5"/>
          <a:srcRect/>
          <a:stretch>
            <a:fillRect/>
          </a:stretch>
        </p:blipFill>
        <p:spPr bwMode="auto">
          <a:xfrm>
            <a:off x="4611688" y="4335463"/>
            <a:ext cx="3836987" cy="1735137"/>
          </a:xfrm>
          <a:prstGeom prst="rect">
            <a:avLst/>
          </a:prstGeom>
          <a:noFill/>
          <a:ln w="9525">
            <a:noFill/>
            <a:miter lim="800000"/>
            <a:headEnd/>
            <a:tailEnd/>
          </a:ln>
        </p:spPr>
      </p:pic>
      <p:sp>
        <p:nvSpPr>
          <p:cNvPr id="81930" name="TextBox 7"/>
          <p:cNvSpPr txBox="1">
            <a:spLocks noChangeArrowheads="1"/>
          </p:cNvSpPr>
          <p:nvPr/>
        </p:nvSpPr>
        <p:spPr bwMode="auto">
          <a:xfrm>
            <a:off x="1447800" y="1809750"/>
            <a:ext cx="990600" cy="254000"/>
          </a:xfrm>
          <a:prstGeom prst="rect">
            <a:avLst/>
          </a:prstGeom>
          <a:solidFill>
            <a:schemeClr val="bg1"/>
          </a:solidFill>
          <a:ln w="9525">
            <a:noFill/>
            <a:miter lim="800000"/>
            <a:headEnd/>
            <a:tailEnd/>
          </a:ln>
        </p:spPr>
        <p:txBody>
          <a:bodyPr wrap="square" rtlCol="0">
            <a:spAutoFit/>
          </a:bodyPr>
          <a:lstStyle/>
          <a:p>
            <a:pPr algn="r" rtl="0"/>
            <a:r>
              <a:rPr lang="es-419" sz="1000" dirty="0">
                <a:latin typeface="Times New Roman" pitchFamily="18" charset="0"/>
                <a:ea typeface="Calibri" pitchFamily="34" charset="0"/>
                <a:cs typeface="Times New Roman" pitchFamily="18" charset="0"/>
              </a:rPr>
              <a:t>Tractor oruga</a:t>
            </a:r>
          </a:p>
        </p:txBody>
      </p:sp>
      <p:sp>
        <p:nvSpPr>
          <p:cNvPr id="81931" name="TextBox 15"/>
          <p:cNvSpPr txBox="1">
            <a:spLocks noChangeArrowheads="1"/>
          </p:cNvSpPr>
          <p:nvPr/>
        </p:nvSpPr>
        <p:spPr bwMode="auto">
          <a:xfrm>
            <a:off x="660400" y="2670175"/>
            <a:ext cx="990600" cy="25400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Rueda tensora</a:t>
            </a:r>
            <a:endParaRPr lang="en-US" altLang="ja-JP" dirty="0">
              <a:latin typeface="Times New Roman" pitchFamily="18" charset="0"/>
              <a:ea typeface="Calibri" pitchFamily="34" charset="0"/>
              <a:cs typeface="Times New Roman" pitchFamily="18" charset="0"/>
            </a:endParaRPr>
          </a:p>
        </p:txBody>
      </p:sp>
      <p:sp>
        <p:nvSpPr>
          <p:cNvPr id="81932" name="TextBox 16"/>
          <p:cNvSpPr txBox="1">
            <a:spLocks noChangeArrowheads="1"/>
          </p:cNvSpPr>
          <p:nvPr/>
        </p:nvSpPr>
        <p:spPr bwMode="auto">
          <a:xfrm>
            <a:off x="4191000" y="3857625"/>
            <a:ext cx="1028700"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Rodillo de camión</a:t>
            </a:r>
            <a:endParaRPr lang="en-US" altLang="ja-JP">
              <a:latin typeface="Times New Roman" pitchFamily="18" charset="0"/>
              <a:ea typeface="Calibri" pitchFamily="34" charset="0"/>
              <a:cs typeface="Times New Roman" pitchFamily="18" charset="0"/>
            </a:endParaRPr>
          </a:p>
        </p:txBody>
      </p:sp>
      <p:sp>
        <p:nvSpPr>
          <p:cNvPr id="81933" name="TextBox 17"/>
          <p:cNvSpPr txBox="1">
            <a:spLocks noChangeArrowheads="1"/>
          </p:cNvSpPr>
          <p:nvPr/>
        </p:nvSpPr>
        <p:spPr bwMode="auto">
          <a:xfrm>
            <a:off x="3733800" y="4257675"/>
            <a:ext cx="942975"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Guardia central</a:t>
            </a:r>
            <a:endParaRPr lang="en-US" altLang="ja-JP">
              <a:latin typeface="Times New Roman" pitchFamily="18" charset="0"/>
              <a:ea typeface="Calibri" pitchFamily="34" charset="0"/>
              <a:cs typeface="Times New Roman" pitchFamily="18" charset="0"/>
            </a:endParaRPr>
          </a:p>
        </p:txBody>
      </p:sp>
      <p:sp>
        <p:nvSpPr>
          <p:cNvPr id="81934" name="TextBox 18"/>
          <p:cNvSpPr txBox="1">
            <a:spLocks noChangeArrowheads="1"/>
          </p:cNvSpPr>
          <p:nvPr/>
        </p:nvSpPr>
        <p:spPr bwMode="auto">
          <a:xfrm>
            <a:off x="708025" y="3933826"/>
            <a:ext cx="1370013" cy="25400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Resorte de retroceso</a:t>
            </a:r>
            <a:endParaRPr lang="en-US" altLang="ja-JP" dirty="0">
              <a:latin typeface="Times New Roman" pitchFamily="18" charset="0"/>
              <a:ea typeface="Calibri" pitchFamily="34" charset="0"/>
              <a:cs typeface="Times New Roman" pitchFamily="18" charset="0"/>
            </a:endParaRPr>
          </a:p>
        </p:txBody>
      </p:sp>
      <p:sp>
        <p:nvSpPr>
          <p:cNvPr id="81935" name="TextBox 19"/>
          <p:cNvSpPr txBox="1">
            <a:spLocks noChangeArrowheads="1"/>
          </p:cNvSpPr>
          <p:nvPr/>
        </p:nvSpPr>
        <p:spPr bwMode="auto">
          <a:xfrm>
            <a:off x="3714750" y="2105025"/>
            <a:ext cx="1143000" cy="246221"/>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Rodillo portador</a:t>
            </a:r>
            <a:endParaRPr lang="en-US" altLang="ja-JP" dirty="0">
              <a:latin typeface="Times New Roman" pitchFamily="18" charset="0"/>
              <a:ea typeface="Calibri" pitchFamily="34" charset="0"/>
              <a:cs typeface="Times New Roman" pitchFamily="18" charset="0"/>
            </a:endParaRPr>
          </a:p>
        </p:txBody>
      </p:sp>
      <p:sp>
        <p:nvSpPr>
          <p:cNvPr id="81936" name="TextBox 20"/>
          <p:cNvSpPr txBox="1">
            <a:spLocks noChangeArrowheads="1"/>
          </p:cNvSpPr>
          <p:nvPr/>
        </p:nvSpPr>
        <p:spPr bwMode="auto">
          <a:xfrm>
            <a:off x="2762250" y="4657725"/>
            <a:ext cx="1495426" cy="25400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Guardia frontal</a:t>
            </a:r>
            <a:endParaRPr lang="en-US" altLang="ja-JP" dirty="0">
              <a:latin typeface="Times New Roman" pitchFamily="18" charset="0"/>
              <a:ea typeface="Calibri" pitchFamily="34" charset="0"/>
              <a:cs typeface="Times New Roman" pitchFamily="18" charset="0"/>
            </a:endParaRPr>
          </a:p>
        </p:txBody>
      </p:sp>
      <p:sp>
        <p:nvSpPr>
          <p:cNvPr id="81937" name="TextBox 21"/>
          <p:cNvSpPr txBox="1">
            <a:spLocks noChangeArrowheads="1"/>
          </p:cNvSpPr>
          <p:nvPr/>
        </p:nvSpPr>
        <p:spPr bwMode="auto">
          <a:xfrm>
            <a:off x="4572000" y="3562350"/>
            <a:ext cx="981075" cy="254000"/>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Transmisión final</a:t>
            </a:r>
            <a:endParaRPr lang="en-US" altLang="ja-JP" dirty="0">
              <a:latin typeface="Times New Roman" pitchFamily="18" charset="0"/>
              <a:ea typeface="Calibri" pitchFamily="34" charset="0"/>
              <a:cs typeface="Times New Roman" pitchFamily="18" charset="0"/>
            </a:endParaRPr>
          </a:p>
        </p:txBody>
      </p:sp>
      <p:sp>
        <p:nvSpPr>
          <p:cNvPr id="81938" name="TextBox 22"/>
          <p:cNvSpPr txBox="1">
            <a:spLocks noChangeArrowheads="1"/>
          </p:cNvSpPr>
          <p:nvPr/>
        </p:nvSpPr>
        <p:spPr bwMode="auto">
          <a:xfrm>
            <a:off x="4429125" y="2362200"/>
            <a:ext cx="1023938" cy="25400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Rueda dentada</a:t>
            </a:r>
            <a:endParaRPr lang="en-US" altLang="ja-JP" dirty="0">
              <a:latin typeface="Times New Roman" pitchFamily="18" charset="0"/>
              <a:ea typeface="Calibri" pitchFamily="34" charset="0"/>
              <a:cs typeface="Times New Roman" pitchFamily="18" charset="0"/>
            </a:endParaRPr>
          </a:p>
        </p:txBody>
      </p:sp>
      <p:sp>
        <p:nvSpPr>
          <p:cNvPr id="81939" name="TextBox 23"/>
          <p:cNvSpPr txBox="1">
            <a:spLocks noChangeArrowheads="1"/>
          </p:cNvSpPr>
          <p:nvPr/>
        </p:nvSpPr>
        <p:spPr bwMode="auto">
          <a:xfrm>
            <a:off x="2057400" y="4914900"/>
            <a:ext cx="2314575" cy="261938"/>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Ejemplo de dispositivo de suspensión</a:t>
            </a:r>
          </a:p>
        </p:txBody>
      </p:sp>
      <p:sp>
        <p:nvSpPr>
          <p:cNvPr id="81940" name="TextBox 24"/>
          <p:cNvSpPr txBox="1">
            <a:spLocks noChangeArrowheads="1"/>
          </p:cNvSpPr>
          <p:nvPr/>
        </p:nvSpPr>
        <p:spPr bwMode="auto">
          <a:xfrm>
            <a:off x="5791200" y="2419350"/>
            <a:ext cx="628650"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Goma</a:t>
            </a:r>
            <a:endParaRPr lang="en-US" altLang="ja-JP">
              <a:latin typeface="Times New Roman" pitchFamily="18" charset="0"/>
              <a:ea typeface="Calibri" pitchFamily="34" charset="0"/>
              <a:cs typeface="Times New Roman" pitchFamily="18" charset="0"/>
            </a:endParaRPr>
          </a:p>
        </p:txBody>
      </p:sp>
      <p:sp>
        <p:nvSpPr>
          <p:cNvPr id="81941" name="TextBox 25"/>
          <p:cNvSpPr txBox="1">
            <a:spLocks noChangeArrowheads="1"/>
          </p:cNvSpPr>
          <p:nvPr/>
        </p:nvSpPr>
        <p:spPr bwMode="auto">
          <a:xfrm>
            <a:off x="7562850" y="2428875"/>
            <a:ext cx="762000"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Mandril</a:t>
            </a:r>
            <a:endParaRPr lang="en-US" altLang="ja-JP">
              <a:latin typeface="Times New Roman" pitchFamily="18" charset="0"/>
              <a:ea typeface="Calibri" pitchFamily="34" charset="0"/>
              <a:cs typeface="Times New Roman" pitchFamily="18" charset="0"/>
            </a:endParaRPr>
          </a:p>
        </p:txBody>
      </p:sp>
      <p:sp>
        <p:nvSpPr>
          <p:cNvPr id="81942" name="TextBox 26"/>
          <p:cNvSpPr txBox="1">
            <a:spLocks noChangeArrowheads="1"/>
          </p:cNvSpPr>
          <p:nvPr/>
        </p:nvSpPr>
        <p:spPr bwMode="auto">
          <a:xfrm>
            <a:off x="5429250" y="3705225"/>
            <a:ext cx="2990850" cy="261938"/>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Ejemplo de sección transversal de oruga de goma</a:t>
            </a:r>
            <a:endParaRPr lang="en-US" altLang="ja-JP" sz="2000" dirty="0">
              <a:latin typeface="Times New Roman" pitchFamily="18" charset="0"/>
              <a:ea typeface="Calibri" pitchFamily="34" charset="0"/>
              <a:cs typeface="Times New Roman" pitchFamily="18" charset="0"/>
            </a:endParaRPr>
          </a:p>
        </p:txBody>
      </p:sp>
      <p:sp>
        <p:nvSpPr>
          <p:cNvPr id="81943" name="TextBox 27"/>
          <p:cNvSpPr txBox="1">
            <a:spLocks noChangeArrowheads="1"/>
          </p:cNvSpPr>
          <p:nvPr/>
        </p:nvSpPr>
        <p:spPr bwMode="auto">
          <a:xfrm>
            <a:off x="6657975" y="3457575"/>
            <a:ext cx="581025" cy="263525"/>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Cable</a:t>
            </a:r>
            <a:endParaRPr lang="en-US" altLang="ja-JP">
              <a:latin typeface="Times New Roman" pitchFamily="18" charset="0"/>
              <a:ea typeface="Calibri" pitchFamily="34"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17525"/>
            <a:ext cx="7886700" cy="655638"/>
          </a:xfrm>
          <a:ln>
            <a:solidFill>
              <a:schemeClr val="tx1"/>
            </a:solidFill>
          </a:ln>
        </p:spPr>
        <p:txBody>
          <a:bodyPr rtlCol="0">
            <a:noAutofit/>
          </a:bodyPr>
          <a:lstStyle/>
          <a:p>
            <a:pPr rtl="0" eaLnBrk="1" fontAlgn="auto" hangingPunct="1">
              <a:spcAft>
                <a:spcPts val="0"/>
              </a:spcAft>
              <a:defRPr/>
            </a:pPr>
            <a:r>
              <a:rPr lang="es-419" sz="1600" dirty="0">
                <a:latin typeface="Times New Roman" panose="02020603050405020304" pitchFamily="18" charset="0"/>
                <a:ea typeface="+mj-lt"/>
                <a:cs typeface="Times New Roman" panose="02020603050405020304" pitchFamily="18" charset="0"/>
              </a:rPr>
              <a:t>Estructura del dispositivo de desplazamiento de las máquinas de demolición de tipo rueda</a:t>
            </a:r>
            <a:r>
              <a:rPr lang="ja-JP" altLang="en-US" sz="1600" dirty="0">
                <a:latin typeface="Times New Roman" panose="02020603050405020304" pitchFamily="18" charset="0"/>
                <a:ea typeface="+mj-lt"/>
                <a:cs typeface="Times New Roman" panose="02020603050405020304" pitchFamily="18" charset="0"/>
              </a:rPr>
              <a:t/>
            </a:r>
            <a:br>
              <a:rPr lang="ja-JP" altLang="en-US" sz="1600" dirty="0">
                <a:latin typeface="Times New Roman" panose="02020603050405020304" pitchFamily="18" charset="0"/>
                <a:ea typeface="+mj-lt"/>
                <a:cs typeface="Times New Roman" panose="02020603050405020304" pitchFamily="18" charset="0"/>
              </a:rPr>
            </a:br>
            <a:r>
              <a:rPr lang="es-419" sz="1600" dirty="0">
                <a:latin typeface="Times New Roman" panose="02020603050405020304" pitchFamily="18" charset="0"/>
                <a:ea typeface="+mj-lt"/>
                <a:cs typeface="Times New Roman" panose="02020603050405020304" pitchFamily="18" charset="0"/>
              </a:rPr>
              <a:t>Dispositivo del sistema de transmisión de energía</a:t>
            </a:r>
            <a:r>
              <a:rPr lang="es-419" sz="1800" dirty="0">
                <a:latin typeface="Times New Roman" panose="02020603050405020304" pitchFamily="18" charset="0"/>
                <a:ea typeface="+mj-lt"/>
                <a:cs typeface="Times New Roman" panose="02020603050405020304" pitchFamily="18" charset="0"/>
              </a:rPr>
              <a:t> </a:t>
            </a:r>
            <a:endParaRPr lang="en-US" altLang="ja-JP" sz="3200" dirty="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5229226" y="6453188"/>
            <a:ext cx="37671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36</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21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83971" name="コンテンツ プレースホルダー 4"/>
          <p:cNvSpPr txBox="1">
            <a:spLocks/>
          </p:cNvSpPr>
          <p:nvPr/>
        </p:nvSpPr>
        <p:spPr bwMode="auto">
          <a:xfrm>
            <a:off x="628650" y="1268413"/>
            <a:ext cx="7886700" cy="43513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 name="テキスト ボックス 6"/>
          <p:cNvSpPr txBox="1"/>
          <p:nvPr/>
        </p:nvSpPr>
        <p:spPr>
          <a:xfrm>
            <a:off x="2457449" y="5246688"/>
            <a:ext cx="4124325" cy="276999"/>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dispositivo de sistema de transmisión de energía</a:t>
            </a:r>
            <a:endParaRPr lang="en-US" altLang="ja-JP" dirty="0">
              <a:latin typeface="Times New Roman" panose="02020603050405020304" pitchFamily="18" charset="0"/>
              <a:ea typeface="+mn-ea"/>
              <a:cs typeface="Times New Roman" panose="02020603050405020304" pitchFamily="18" charset="0"/>
            </a:endParaRPr>
          </a:p>
        </p:txBody>
      </p:sp>
      <p:pic>
        <p:nvPicPr>
          <p:cNvPr id="83973" name="図 2"/>
          <p:cNvPicPr>
            <a:picLocks noChangeAspect="1"/>
          </p:cNvPicPr>
          <p:nvPr/>
        </p:nvPicPr>
        <p:blipFill>
          <a:blip r:embed="rId3"/>
          <a:srcRect/>
          <a:stretch>
            <a:fillRect/>
          </a:stretch>
        </p:blipFill>
        <p:spPr bwMode="auto">
          <a:xfrm>
            <a:off x="823913" y="1771650"/>
            <a:ext cx="7496175" cy="3475038"/>
          </a:xfrm>
          <a:prstGeom prst="rect">
            <a:avLst/>
          </a:prstGeom>
          <a:noFill/>
          <a:ln w="9525">
            <a:noFill/>
            <a:miter lim="800000"/>
            <a:headEnd/>
            <a:tailEnd/>
          </a:ln>
        </p:spPr>
      </p:pic>
      <p:sp>
        <p:nvSpPr>
          <p:cNvPr id="83974" name="TextBox 1"/>
          <p:cNvSpPr txBox="1">
            <a:spLocks noChangeArrowheads="1"/>
          </p:cNvSpPr>
          <p:nvPr/>
        </p:nvSpPr>
        <p:spPr bwMode="auto">
          <a:xfrm rot="10800000" flipV="1">
            <a:off x="1109664" y="1930400"/>
            <a:ext cx="1276350" cy="260350"/>
          </a:xfrm>
          <a:prstGeom prst="rect">
            <a:avLst/>
          </a:prstGeom>
          <a:solidFill>
            <a:schemeClr val="bg1"/>
          </a:solidFill>
          <a:ln w="9525">
            <a:noFill/>
            <a:miter lim="800000"/>
            <a:headEnd/>
            <a:tailEnd/>
          </a:ln>
        </p:spPr>
        <p:txBody>
          <a:bodyPr rtlCol="0">
            <a:spAutoFit/>
          </a:bodyPr>
          <a:lstStyle/>
          <a:p>
            <a:pPr rtl="0"/>
            <a:r>
              <a:rPr lang="es-419" sz="1100" dirty="0">
                <a:latin typeface="Times New Roman" pitchFamily="18" charset="0"/>
                <a:ea typeface="Calibri" pitchFamily="34" charset="0"/>
                <a:cs typeface="Times New Roman" pitchFamily="18" charset="0"/>
              </a:rPr>
              <a:t>Rueda delantera</a:t>
            </a:r>
          </a:p>
        </p:txBody>
      </p:sp>
      <p:sp>
        <p:nvSpPr>
          <p:cNvPr id="83975" name="TextBox 4"/>
          <p:cNvSpPr txBox="1">
            <a:spLocks noChangeArrowheads="1"/>
          </p:cNvSpPr>
          <p:nvPr/>
        </p:nvSpPr>
        <p:spPr bwMode="auto">
          <a:xfrm>
            <a:off x="752476" y="3657600"/>
            <a:ext cx="914399" cy="261938"/>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Eje motriz </a:t>
            </a:r>
            <a:endParaRPr lang="en-US" altLang="ja-JP" sz="2000" dirty="0">
              <a:latin typeface="Times New Roman" pitchFamily="18" charset="0"/>
              <a:ea typeface="Calibri" pitchFamily="34" charset="0"/>
              <a:cs typeface="Times New Roman" pitchFamily="18" charset="0"/>
            </a:endParaRPr>
          </a:p>
        </p:txBody>
      </p:sp>
      <p:sp>
        <p:nvSpPr>
          <p:cNvPr id="83976" name="TextBox 11"/>
          <p:cNvSpPr txBox="1">
            <a:spLocks noChangeArrowheads="1"/>
          </p:cNvSpPr>
          <p:nvPr/>
        </p:nvSpPr>
        <p:spPr bwMode="auto">
          <a:xfrm>
            <a:off x="2271713" y="1952625"/>
            <a:ext cx="642938" cy="51752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Eje de transmisión </a:t>
            </a:r>
            <a:endParaRPr lang="en-US" altLang="ja-JP" dirty="0"/>
          </a:p>
        </p:txBody>
      </p:sp>
      <p:sp>
        <p:nvSpPr>
          <p:cNvPr id="83977" name="TextBox 13"/>
          <p:cNvSpPr txBox="1">
            <a:spLocks noChangeArrowheads="1"/>
          </p:cNvSpPr>
          <p:nvPr/>
        </p:nvSpPr>
        <p:spPr bwMode="auto">
          <a:xfrm>
            <a:off x="752475" y="3883819"/>
            <a:ext cx="1390650" cy="261938"/>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delantero</a:t>
            </a:r>
          </a:p>
        </p:txBody>
      </p:sp>
      <p:sp>
        <p:nvSpPr>
          <p:cNvPr id="83978" name="TextBox 15"/>
          <p:cNvSpPr txBox="1">
            <a:spLocks noChangeArrowheads="1"/>
          </p:cNvSpPr>
          <p:nvPr/>
        </p:nvSpPr>
        <p:spPr bwMode="auto">
          <a:xfrm>
            <a:off x="2881312" y="1933575"/>
            <a:ext cx="1276351" cy="37147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Motor hidráulico de desplazamiento </a:t>
            </a:r>
          </a:p>
        </p:txBody>
      </p:sp>
      <p:sp>
        <p:nvSpPr>
          <p:cNvPr id="83979" name="TextBox 19"/>
          <p:cNvSpPr txBox="1">
            <a:spLocks noChangeArrowheads="1"/>
          </p:cNvSpPr>
          <p:nvPr/>
        </p:nvSpPr>
        <p:spPr bwMode="auto">
          <a:xfrm>
            <a:off x="1895475" y="4667250"/>
            <a:ext cx="1962150" cy="253916"/>
          </a:xfrm>
          <a:prstGeom prst="rect">
            <a:avLst/>
          </a:prstGeom>
          <a:solidFill>
            <a:schemeClr val="bg1"/>
          </a:solidFill>
          <a:ln w="9525">
            <a:noFill/>
            <a:miter lim="800000"/>
            <a:headEnd/>
            <a:tailEnd/>
          </a:ln>
        </p:spPr>
        <p:txBody>
          <a:bodyPr wrap="square" rtlCol="0">
            <a:spAutoFit/>
          </a:bodyPr>
          <a:lstStyle/>
          <a:p>
            <a:pPr algn="r" rtl="0"/>
            <a:r>
              <a:rPr lang="es-419" sz="1050" dirty="0">
                <a:latin typeface="Times New Roman" pitchFamily="18" charset="0"/>
                <a:ea typeface="Calibri" pitchFamily="34" charset="0"/>
                <a:cs typeface="Times New Roman" pitchFamily="18" charset="0"/>
              </a:rPr>
              <a:t>Freno de estacionamiento</a:t>
            </a:r>
          </a:p>
        </p:txBody>
      </p:sp>
      <p:sp>
        <p:nvSpPr>
          <p:cNvPr id="83980" name="TextBox 21"/>
          <p:cNvSpPr txBox="1">
            <a:spLocks noChangeArrowheads="1"/>
          </p:cNvSpPr>
          <p:nvPr/>
        </p:nvSpPr>
        <p:spPr bwMode="auto">
          <a:xfrm>
            <a:off x="4257675" y="4733925"/>
            <a:ext cx="1200150" cy="430213"/>
          </a:xfrm>
          <a:prstGeom prst="rect">
            <a:avLst/>
          </a:prstGeom>
          <a:solidFill>
            <a:schemeClr val="bg1"/>
          </a:solidFill>
          <a:ln w="9525">
            <a:noFill/>
            <a:miter lim="800000"/>
            <a:headEnd/>
            <a:tailEnd/>
          </a:ln>
        </p:spPr>
        <p:txBody>
          <a:bodyPr rtlCol="0">
            <a:spAutoFit/>
          </a:bodyPr>
          <a:lstStyle/>
          <a:p>
            <a:pPr rtl="0"/>
            <a:r>
              <a:rPr lang="es-419" sz="1100" dirty="0">
                <a:latin typeface="Times New Roman" pitchFamily="18" charset="0"/>
                <a:ea typeface="Calibri" pitchFamily="34" charset="0"/>
                <a:cs typeface="Times New Roman" pitchFamily="18" charset="0"/>
              </a:rPr>
              <a:t>Bomba hidráulica de control</a:t>
            </a:r>
          </a:p>
        </p:txBody>
      </p:sp>
      <p:sp>
        <p:nvSpPr>
          <p:cNvPr id="83981" name="TextBox 23"/>
          <p:cNvSpPr txBox="1">
            <a:spLocks noChangeArrowheads="1"/>
          </p:cNvSpPr>
          <p:nvPr/>
        </p:nvSpPr>
        <p:spPr bwMode="auto">
          <a:xfrm>
            <a:off x="6172200" y="4610100"/>
            <a:ext cx="1304925" cy="261938"/>
          </a:xfrm>
          <a:prstGeom prst="rect">
            <a:avLst/>
          </a:prstGeom>
          <a:solidFill>
            <a:schemeClr val="bg1"/>
          </a:solidFill>
          <a:ln w="9525">
            <a:noFill/>
            <a:miter lim="800000"/>
            <a:headEnd/>
            <a:tailEnd/>
          </a:ln>
        </p:spPr>
        <p:txBody>
          <a:bodyPr rtlCol="0">
            <a:spAutoFit/>
          </a:bodyPr>
          <a:lstStyle/>
          <a:p>
            <a:pPr rtl="0"/>
            <a:r>
              <a:rPr lang="es-419" sz="1100" dirty="0">
                <a:latin typeface="Times New Roman" pitchFamily="18" charset="0"/>
                <a:ea typeface="Calibri" pitchFamily="34" charset="0"/>
                <a:cs typeface="Times New Roman" pitchFamily="18" charset="0"/>
              </a:rPr>
              <a:t>Eje de transmisión </a:t>
            </a:r>
            <a:endParaRPr lang="en-US" altLang="ja-JP" sz="2000" dirty="0">
              <a:latin typeface="Times New Roman" pitchFamily="18" charset="0"/>
              <a:ea typeface="Calibri" pitchFamily="34" charset="0"/>
              <a:cs typeface="Times New Roman" pitchFamily="18" charset="0"/>
            </a:endParaRPr>
          </a:p>
        </p:txBody>
      </p:sp>
      <p:sp>
        <p:nvSpPr>
          <p:cNvPr id="83982" name="TextBox 25"/>
          <p:cNvSpPr txBox="1">
            <a:spLocks noChangeArrowheads="1"/>
          </p:cNvSpPr>
          <p:nvPr/>
        </p:nvSpPr>
        <p:spPr bwMode="auto">
          <a:xfrm>
            <a:off x="5581650" y="4905375"/>
            <a:ext cx="1895475" cy="261938"/>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Bomba hidráulica principal</a:t>
            </a:r>
          </a:p>
        </p:txBody>
      </p:sp>
      <p:sp>
        <p:nvSpPr>
          <p:cNvPr id="83983" name="TextBox 27"/>
          <p:cNvSpPr txBox="1">
            <a:spLocks noChangeArrowheads="1"/>
          </p:cNvSpPr>
          <p:nvPr/>
        </p:nvSpPr>
        <p:spPr bwMode="auto">
          <a:xfrm>
            <a:off x="6715125" y="3971925"/>
            <a:ext cx="1676400" cy="261938"/>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Eje motriz trasero</a:t>
            </a:r>
            <a:endParaRPr lang="en-US" altLang="ja-JP" sz="2000">
              <a:latin typeface="Times New Roman" pitchFamily="18" charset="0"/>
              <a:ea typeface="Calibri" pitchFamily="34" charset="0"/>
              <a:cs typeface="Times New Roman" pitchFamily="18" charset="0"/>
            </a:endParaRPr>
          </a:p>
        </p:txBody>
      </p:sp>
      <p:sp>
        <p:nvSpPr>
          <p:cNvPr id="83984" name="TextBox 29"/>
          <p:cNvSpPr txBox="1">
            <a:spLocks noChangeArrowheads="1"/>
          </p:cNvSpPr>
          <p:nvPr/>
        </p:nvSpPr>
        <p:spPr bwMode="auto">
          <a:xfrm>
            <a:off x="6248400" y="3124200"/>
            <a:ext cx="1476375" cy="261938"/>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Diferencial</a:t>
            </a:r>
            <a:endParaRPr lang="en-US" altLang="ja-JP" sz="2000">
              <a:latin typeface="Times New Roman" pitchFamily="18" charset="0"/>
              <a:ea typeface="Calibri" pitchFamily="34" charset="0"/>
              <a:cs typeface="Times New Roman" pitchFamily="18" charset="0"/>
            </a:endParaRPr>
          </a:p>
        </p:txBody>
      </p:sp>
      <p:sp>
        <p:nvSpPr>
          <p:cNvPr id="83985" name="TextBox 31"/>
          <p:cNvSpPr txBox="1">
            <a:spLocks noChangeArrowheads="1"/>
          </p:cNvSpPr>
          <p:nvPr/>
        </p:nvSpPr>
        <p:spPr bwMode="auto">
          <a:xfrm>
            <a:off x="5543550" y="2162175"/>
            <a:ext cx="762000" cy="261938"/>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Motor</a:t>
            </a:r>
          </a:p>
        </p:txBody>
      </p:sp>
      <p:sp>
        <p:nvSpPr>
          <p:cNvPr id="83986" name="TextBox 33"/>
          <p:cNvSpPr txBox="1">
            <a:spLocks noChangeArrowheads="1"/>
          </p:cNvSpPr>
          <p:nvPr/>
        </p:nvSpPr>
        <p:spPr bwMode="auto">
          <a:xfrm>
            <a:off x="6581775" y="2162175"/>
            <a:ext cx="1095375" cy="261938"/>
          </a:xfrm>
          <a:prstGeom prst="rect">
            <a:avLst/>
          </a:prstGeom>
          <a:solidFill>
            <a:schemeClr val="bg1"/>
          </a:solidFill>
          <a:ln w="9525">
            <a:noFill/>
            <a:miter lim="800000"/>
            <a:headEnd/>
            <a:tailEnd/>
          </a:ln>
        </p:spPr>
        <p:txBody>
          <a:bodyPr rtlCol="0">
            <a:spAutoFit/>
          </a:bodyPr>
          <a:lstStyle/>
          <a:p>
            <a:pPr rtl="0"/>
            <a:r>
              <a:rPr lang="es-419" sz="1100" dirty="0">
                <a:latin typeface="Times New Roman" pitchFamily="18" charset="0"/>
                <a:ea typeface="Calibri" pitchFamily="34" charset="0"/>
                <a:cs typeface="Times New Roman" pitchFamily="18" charset="0"/>
              </a:rPr>
              <a:t>Rueda trasera</a:t>
            </a:r>
          </a:p>
        </p:txBody>
      </p:sp>
      <p:sp>
        <p:nvSpPr>
          <p:cNvPr id="83987" name="TextBox 35"/>
          <p:cNvSpPr txBox="1">
            <a:spLocks noChangeArrowheads="1"/>
          </p:cNvSpPr>
          <p:nvPr/>
        </p:nvSpPr>
        <p:spPr bwMode="auto">
          <a:xfrm>
            <a:off x="5229225" y="1933575"/>
            <a:ext cx="2247900" cy="271463"/>
          </a:xfrm>
          <a:prstGeom prst="rect">
            <a:avLst/>
          </a:prstGeom>
          <a:solidFill>
            <a:schemeClr val="bg1"/>
          </a:solidFill>
          <a:ln w="9525">
            <a:noFill/>
            <a:miter lim="800000"/>
            <a:headEnd/>
            <a:tailEnd/>
          </a:ln>
        </p:spPr>
        <p:txBody>
          <a:bodyPr rtlCol="0">
            <a:spAutoFit/>
          </a:bodyPr>
          <a:lstStyle/>
          <a:p>
            <a:pPr rtl="0"/>
            <a:r>
              <a:rPr lang="es-419" sz="1100" dirty="0">
                <a:latin typeface="Times New Roman" pitchFamily="18" charset="0"/>
                <a:ea typeface="Calibri" pitchFamily="34" charset="0"/>
                <a:cs typeface="Times New Roman" pitchFamily="18" charset="0"/>
              </a:rPr>
              <a:t>Junta giratoria central</a:t>
            </a:r>
            <a:endParaRPr lang="en-US" altLang="ja-JP" sz="2000" dirty="0">
              <a:latin typeface="Times New Roman" pitchFamily="18" charset="0"/>
              <a:ea typeface="Calibri" pitchFamily="34" charset="0"/>
              <a:cs typeface="Times New Roman" pitchFamily="18" charset="0"/>
            </a:endParaRPr>
          </a:p>
        </p:txBody>
      </p:sp>
      <p:sp>
        <p:nvSpPr>
          <p:cNvPr id="83988" name="TextBox 37"/>
          <p:cNvSpPr txBox="1">
            <a:spLocks noChangeArrowheads="1"/>
          </p:cNvSpPr>
          <p:nvPr/>
        </p:nvSpPr>
        <p:spPr bwMode="auto">
          <a:xfrm>
            <a:off x="4572000" y="1676400"/>
            <a:ext cx="1485900" cy="261938"/>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Transmisión</a:t>
            </a:r>
            <a:endParaRPr lang="en-US" altLang="ja-JP" sz="2000">
              <a:latin typeface="Times New Roman" pitchFamily="18" charset="0"/>
              <a:ea typeface="Calibri" pitchFamily="34"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Times New Roman"/>
              </a:rPr>
              <a:t>Dispositivo de</a:t>
            </a:r>
            <a:r>
              <a:rPr lang="es-419" sz="2400">
                <a:latin typeface="Times New Roman"/>
                <a:ea typeface="Meiryo UI"/>
                <a:cs typeface="Times New Roman"/>
              </a:rPr>
              <a:t> </a:t>
            </a:r>
            <a:r>
              <a:rPr lang="es-419" sz="2400">
                <a:latin typeface="Times New Roman"/>
                <a:ea typeface="+mj-lt"/>
                <a:cs typeface="+mj-lt"/>
              </a:rPr>
              <a:t>suspensión</a:t>
            </a:r>
            <a:r>
              <a:rPr lang="es-419" sz="2400">
                <a:latin typeface="Times New Roman"/>
                <a:ea typeface="Meiryo UI"/>
                <a:cs typeface="Times New Roman"/>
              </a:rPr>
              <a:t> Marco inferior</a:t>
            </a:r>
            <a:endParaRPr lang="en-US" altLang="ja-JP" dirty="0">
              <a:latin typeface="Times New Roman"/>
              <a:ea typeface="Meiryo UI"/>
              <a:cs typeface="Times New Roman"/>
            </a:endParaRPr>
          </a:p>
        </p:txBody>
      </p:sp>
      <p:sp>
        <p:nvSpPr>
          <p:cNvPr id="6" name="テキスト ボックス 5"/>
          <p:cNvSpPr txBox="1"/>
          <p:nvPr/>
        </p:nvSpPr>
        <p:spPr>
          <a:xfrm>
            <a:off x="5233986" y="6453188"/>
            <a:ext cx="3746502"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39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22</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86019" name="コンテンツ プレースホルダー 4"/>
          <p:cNvSpPr txBox="1">
            <a:spLocks/>
          </p:cNvSpPr>
          <p:nvPr/>
        </p:nvSpPr>
        <p:spPr bwMode="auto">
          <a:xfrm>
            <a:off x="628650" y="1268413"/>
            <a:ext cx="7886700" cy="5059362"/>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 name="テキスト ボックス 6"/>
          <p:cNvSpPr txBox="1"/>
          <p:nvPr/>
        </p:nvSpPr>
        <p:spPr>
          <a:xfrm>
            <a:off x="3203575" y="6013450"/>
            <a:ext cx="2974975"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Ejemplo de tubería fija de suspensión</a:t>
            </a:r>
            <a:endParaRPr lang="en-US" altLang="ja-JP">
              <a:latin typeface="Times New Roman" panose="02020603050405020304" pitchFamily="18" charset="0"/>
              <a:ea typeface="+mn-ea"/>
              <a:cs typeface="Times New Roman" panose="02020603050405020304" pitchFamily="18" charset="0"/>
            </a:endParaRPr>
          </a:p>
        </p:txBody>
      </p:sp>
      <p:pic>
        <p:nvPicPr>
          <p:cNvPr id="86021" name="図 7"/>
          <p:cNvPicPr>
            <a:picLocks noChangeAspect="1"/>
          </p:cNvPicPr>
          <p:nvPr/>
        </p:nvPicPr>
        <p:blipFill>
          <a:blip r:embed="rId3"/>
          <a:srcRect/>
          <a:stretch>
            <a:fillRect/>
          </a:stretch>
        </p:blipFill>
        <p:spPr bwMode="auto">
          <a:xfrm>
            <a:off x="781050" y="1471613"/>
            <a:ext cx="7524750" cy="4543425"/>
          </a:xfrm>
          <a:prstGeom prst="rect">
            <a:avLst/>
          </a:prstGeom>
          <a:noFill/>
          <a:ln w="9525">
            <a:noFill/>
            <a:miter lim="800000"/>
            <a:headEnd/>
            <a:tailEnd/>
          </a:ln>
        </p:spPr>
      </p:pic>
      <p:sp>
        <p:nvSpPr>
          <p:cNvPr id="86022" name="TextBox 1"/>
          <p:cNvSpPr txBox="1">
            <a:spLocks noChangeArrowheads="1"/>
          </p:cNvSpPr>
          <p:nvPr/>
        </p:nvSpPr>
        <p:spPr bwMode="auto">
          <a:xfrm rot="10800000" flipV="1">
            <a:off x="3705225" y="1508125"/>
            <a:ext cx="1276350" cy="260350"/>
          </a:xfrm>
          <a:prstGeom prst="rect">
            <a:avLst/>
          </a:prstGeom>
          <a:solidFill>
            <a:schemeClr val="bg1"/>
          </a:solidFill>
          <a:ln w="9525">
            <a:noFill/>
            <a:miter lim="800000"/>
            <a:headEnd/>
            <a:tailEnd/>
          </a:ln>
        </p:spPr>
        <p:txBody>
          <a:bodyPr wrap="square" rtlCol="0">
            <a:spAutoFit/>
          </a:bodyPr>
          <a:lstStyle/>
          <a:p>
            <a:pPr algn="r" rtl="0"/>
            <a:r>
              <a:rPr lang="es-419" sz="1100" dirty="0">
                <a:latin typeface="Times New Roman" pitchFamily="18" charset="0"/>
                <a:ea typeface="Calibri" pitchFamily="34" charset="0"/>
                <a:cs typeface="Times New Roman" pitchFamily="18" charset="0"/>
              </a:rPr>
              <a:t>Enfriador de aceite</a:t>
            </a:r>
            <a:endParaRPr lang="en-US" altLang="ja-JP" dirty="0">
              <a:latin typeface="Times New Roman" pitchFamily="18" charset="0"/>
              <a:ea typeface="Calibri" pitchFamily="34" charset="0"/>
              <a:cs typeface="Times New Roman" pitchFamily="18" charset="0"/>
            </a:endParaRPr>
          </a:p>
        </p:txBody>
      </p:sp>
      <p:sp>
        <p:nvSpPr>
          <p:cNvPr id="86023" name="TextBox 2"/>
          <p:cNvSpPr txBox="1">
            <a:spLocks noChangeArrowheads="1"/>
          </p:cNvSpPr>
          <p:nvPr/>
        </p:nvSpPr>
        <p:spPr bwMode="auto">
          <a:xfrm rot="10800000" flipV="1">
            <a:off x="3038475" y="1737182"/>
            <a:ext cx="1276350" cy="430887"/>
          </a:xfrm>
          <a:prstGeom prst="rect">
            <a:avLst/>
          </a:prstGeom>
          <a:solidFill>
            <a:schemeClr val="bg1"/>
          </a:solidFill>
          <a:ln w="9525">
            <a:noFill/>
            <a:miter lim="800000"/>
            <a:headEnd/>
            <a:tailEnd/>
          </a:ln>
        </p:spPr>
        <p:txBody>
          <a:bodyPr rtlCol="0">
            <a:spAutoFit/>
          </a:bodyPr>
          <a:lstStyle/>
          <a:p>
            <a:pPr algn="r" rtl="0"/>
            <a:r>
              <a:rPr lang="es-419" sz="1100" dirty="0">
                <a:latin typeface="Times New Roman" pitchFamily="18" charset="0"/>
                <a:ea typeface="Calibri" pitchFamily="34" charset="0"/>
                <a:cs typeface="Times New Roman" pitchFamily="18" charset="0"/>
              </a:rPr>
              <a:t>Tanque de aceite hidráulico</a:t>
            </a:r>
            <a:endParaRPr lang="en-US" altLang="ja-JP" dirty="0">
              <a:latin typeface="Times New Roman" pitchFamily="18" charset="0"/>
              <a:ea typeface="Calibri" pitchFamily="34" charset="0"/>
              <a:cs typeface="Times New Roman" pitchFamily="18" charset="0"/>
            </a:endParaRPr>
          </a:p>
        </p:txBody>
      </p:sp>
      <p:sp>
        <p:nvSpPr>
          <p:cNvPr id="86024" name="TextBox 4"/>
          <p:cNvSpPr txBox="1">
            <a:spLocks noChangeArrowheads="1"/>
          </p:cNvSpPr>
          <p:nvPr/>
        </p:nvSpPr>
        <p:spPr bwMode="auto">
          <a:xfrm rot="10800000" flipV="1">
            <a:off x="5800725" y="1603375"/>
            <a:ext cx="1276350" cy="260350"/>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Compresor de aire</a:t>
            </a:r>
            <a:endParaRPr lang="en-US" altLang="ja-JP">
              <a:latin typeface="Times New Roman" pitchFamily="18" charset="0"/>
              <a:ea typeface="Calibri" pitchFamily="34" charset="0"/>
              <a:cs typeface="Times New Roman" pitchFamily="18" charset="0"/>
            </a:endParaRPr>
          </a:p>
        </p:txBody>
      </p:sp>
      <p:sp>
        <p:nvSpPr>
          <p:cNvPr id="86025" name="TextBox 13"/>
          <p:cNvSpPr txBox="1">
            <a:spLocks noChangeArrowheads="1"/>
          </p:cNvSpPr>
          <p:nvPr/>
        </p:nvSpPr>
        <p:spPr bwMode="auto">
          <a:xfrm rot="10800000" flipV="1">
            <a:off x="6915150" y="2317750"/>
            <a:ext cx="971550" cy="269875"/>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Bomba principal</a:t>
            </a:r>
            <a:endParaRPr lang="en-US" altLang="ja-JP">
              <a:latin typeface="Times New Roman" pitchFamily="18" charset="0"/>
              <a:ea typeface="Calibri" pitchFamily="34" charset="0"/>
              <a:cs typeface="Times New Roman" pitchFamily="18" charset="0"/>
            </a:endParaRPr>
          </a:p>
        </p:txBody>
      </p:sp>
      <p:sp>
        <p:nvSpPr>
          <p:cNvPr id="86026" name="TextBox 15"/>
          <p:cNvSpPr txBox="1">
            <a:spLocks noChangeArrowheads="1"/>
          </p:cNvSpPr>
          <p:nvPr/>
        </p:nvSpPr>
        <p:spPr bwMode="auto">
          <a:xfrm rot="10800000" flipV="1">
            <a:off x="7077075" y="3017838"/>
            <a:ext cx="809625" cy="260350"/>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Tanque de aire</a:t>
            </a:r>
            <a:endParaRPr lang="en-US" altLang="ja-JP">
              <a:latin typeface="Times New Roman" pitchFamily="18" charset="0"/>
              <a:ea typeface="Calibri" pitchFamily="34" charset="0"/>
              <a:cs typeface="Times New Roman" pitchFamily="18" charset="0"/>
            </a:endParaRPr>
          </a:p>
        </p:txBody>
      </p:sp>
      <p:sp>
        <p:nvSpPr>
          <p:cNvPr id="86027" name="TextBox 17"/>
          <p:cNvSpPr txBox="1">
            <a:spLocks noChangeArrowheads="1"/>
          </p:cNvSpPr>
          <p:nvPr/>
        </p:nvSpPr>
        <p:spPr bwMode="auto">
          <a:xfrm rot="10800000" flipV="1">
            <a:off x="7029450" y="4032250"/>
            <a:ext cx="1276350" cy="260350"/>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Sensor de presión del aire</a:t>
            </a:r>
            <a:endParaRPr lang="en-US" altLang="ja-JP">
              <a:latin typeface="Times New Roman" pitchFamily="18" charset="0"/>
              <a:ea typeface="Calibri" pitchFamily="34" charset="0"/>
              <a:cs typeface="Times New Roman" pitchFamily="18" charset="0"/>
            </a:endParaRPr>
          </a:p>
        </p:txBody>
      </p:sp>
      <p:sp>
        <p:nvSpPr>
          <p:cNvPr id="86028" name="TextBox 19"/>
          <p:cNvSpPr txBox="1">
            <a:spLocks noChangeArrowheads="1"/>
          </p:cNvSpPr>
          <p:nvPr/>
        </p:nvSpPr>
        <p:spPr bwMode="auto">
          <a:xfrm rot="10800000" flipV="1">
            <a:off x="7077075" y="3446463"/>
            <a:ext cx="1104900" cy="260350"/>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Válvula de seguridad</a:t>
            </a:r>
            <a:endParaRPr lang="en-US" altLang="ja-JP">
              <a:latin typeface="Times New Roman" pitchFamily="18" charset="0"/>
              <a:ea typeface="Calibri" pitchFamily="34" charset="0"/>
              <a:cs typeface="Times New Roman" pitchFamily="18" charset="0"/>
            </a:endParaRPr>
          </a:p>
        </p:txBody>
      </p:sp>
      <p:sp>
        <p:nvSpPr>
          <p:cNvPr id="86029" name="TextBox 21"/>
          <p:cNvSpPr txBox="1">
            <a:spLocks noChangeArrowheads="1"/>
          </p:cNvSpPr>
          <p:nvPr/>
        </p:nvSpPr>
        <p:spPr bwMode="auto">
          <a:xfrm rot="10800000" flipV="1">
            <a:off x="819150" y="4822825"/>
            <a:ext cx="1571625" cy="260350"/>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Válvula de bloqueo de suspensión</a:t>
            </a:r>
            <a:endParaRPr lang="en-US" altLang="ja-JP">
              <a:latin typeface="Times New Roman" pitchFamily="18" charset="0"/>
              <a:ea typeface="Calibri" pitchFamily="34" charset="0"/>
              <a:cs typeface="Times New Roman" pitchFamily="18" charset="0"/>
            </a:endParaRPr>
          </a:p>
        </p:txBody>
      </p:sp>
      <p:sp>
        <p:nvSpPr>
          <p:cNvPr id="86030" name="TextBox 23"/>
          <p:cNvSpPr txBox="1">
            <a:spLocks noChangeArrowheads="1"/>
          </p:cNvSpPr>
          <p:nvPr/>
        </p:nvSpPr>
        <p:spPr bwMode="auto">
          <a:xfrm rot="10800000" flipV="1">
            <a:off x="819150" y="5527675"/>
            <a:ext cx="2419350" cy="260350"/>
          </a:xfrm>
          <a:prstGeom prst="rect">
            <a:avLst/>
          </a:prstGeom>
          <a:solidFill>
            <a:schemeClr val="bg1"/>
          </a:solidFill>
          <a:ln w="9525">
            <a:noFill/>
            <a:miter lim="800000"/>
            <a:headEnd/>
            <a:tailEnd/>
          </a:ln>
        </p:spPr>
        <p:txBody>
          <a:bodyPr wrap="square" rtlCol="0">
            <a:spAutoFit/>
          </a:bodyPr>
          <a:lstStyle/>
          <a:p>
            <a:pPr algn="r" rtl="0"/>
            <a:r>
              <a:rPr lang="es-419" sz="1100" dirty="0">
                <a:latin typeface="Times New Roman" pitchFamily="18" charset="0"/>
                <a:ea typeface="Calibri" pitchFamily="34" charset="0"/>
                <a:cs typeface="Times New Roman" pitchFamily="18" charset="0"/>
              </a:rPr>
              <a:t>Cilindro de bloqueo de suspensión</a:t>
            </a:r>
            <a:endParaRPr lang="en-US" altLang="ja-JP" dirty="0">
              <a:latin typeface="Times New Roman" pitchFamily="18" charset="0"/>
              <a:ea typeface="Calibri" pitchFamily="34" charset="0"/>
              <a:cs typeface="Times New Roman" pitchFamily="18" charset="0"/>
            </a:endParaRPr>
          </a:p>
        </p:txBody>
      </p:sp>
      <p:sp>
        <p:nvSpPr>
          <p:cNvPr id="86031" name="TextBox 25"/>
          <p:cNvSpPr txBox="1">
            <a:spLocks noChangeArrowheads="1"/>
          </p:cNvSpPr>
          <p:nvPr/>
        </p:nvSpPr>
        <p:spPr bwMode="auto">
          <a:xfrm rot="10800000" flipV="1">
            <a:off x="4371974" y="5746750"/>
            <a:ext cx="2228849" cy="260350"/>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Válvula de alivio de suspensión</a:t>
            </a:r>
            <a:endParaRPr lang="en-US" altLang="ja-JP" dirty="0">
              <a:latin typeface="Times New Roman" pitchFamily="18" charset="0"/>
              <a:ea typeface="Calibri" pitchFamily="34" charset="0"/>
              <a:cs typeface="Times New Roman" pitchFamily="18" charset="0"/>
            </a:endParaRPr>
          </a:p>
        </p:txBody>
      </p:sp>
      <p:sp>
        <p:nvSpPr>
          <p:cNvPr id="86032" name="TextBox 27"/>
          <p:cNvSpPr txBox="1">
            <a:spLocks noChangeArrowheads="1"/>
          </p:cNvSpPr>
          <p:nvPr/>
        </p:nvSpPr>
        <p:spPr bwMode="auto">
          <a:xfrm rot="10800000" flipV="1">
            <a:off x="4676775" y="5480050"/>
            <a:ext cx="1276350" cy="260350"/>
          </a:xfrm>
          <a:prstGeom prst="rect">
            <a:avLst/>
          </a:prstGeom>
          <a:solidFill>
            <a:schemeClr val="bg1"/>
          </a:solidFill>
          <a:ln w="9525">
            <a:noFill/>
            <a:miter lim="800000"/>
            <a:headEnd/>
            <a:tailEnd/>
          </a:ln>
        </p:spPr>
        <p:txBody>
          <a:bodyPr rtlCol="0">
            <a:spAutoFit/>
          </a:bodyPr>
          <a:lstStyle/>
          <a:p>
            <a:pPr rtl="0"/>
            <a:r>
              <a:rPr lang="es-419" sz="1100">
                <a:latin typeface="Times New Roman" pitchFamily="18" charset="0"/>
                <a:ea typeface="Calibri" pitchFamily="34" charset="0"/>
                <a:cs typeface="Times New Roman" pitchFamily="18" charset="0"/>
              </a:rPr>
              <a:t>Motor de marcha</a:t>
            </a:r>
            <a:endParaRPr lang="en-US" altLang="ja-JP">
              <a:latin typeface="Times New Roman" pitchFamily="18" charset="0"/>
              <a:ea typeface="Calibri" pitchFamily="34" charset="0"/>
              <a:cs typeface="Times New Roman" pitchFamily="18" charset="0"/>
            </a:endParaRPr>
          </a:p>
        </p:txBody>
      </p:sp>
      <p:sp>
        <p:nvSpPr>
          <p:cNvPr id="86033" name="TextBox 29"/>
          <p:cNvSpPr txBox="1">
            <a:spLocks noChangeArrowheads="1"/>
          </p:cNvSpPr>
          <p:nvPr/>
        </p:nvSpPr>
        <p:spPr bwMode="auto">
          <a:xfrm rot="10800000" flipV="1">
            <a:off x="5249862" y="5303838"/>
            <a:ext cx="1857375" cy="260350"/>
          </a:xfrm>
          <a:prstGeom prst="rect">
            <a:avLst/>
          </a:prstGeom>
          <a:solidFill>
            <a:schemeClr val="bg1"/>
          </a:solidFill>
          <a:ln w="9525">
            <a:noFill/>
            <a:miter lim="800000"/>
            <a:headEnd/>
            <a:tailEnd/>
          </a:ln>
        </p:spPr>
        <p:txBody>
          <a:bodyPr rtlCol="0">
            <a:spAutoFit/>
          </a:bodyPr>
          <a:lstStyle/>
          <a:p>
            <a:pPr rtl="0"/>
            <a:r>
              <a:rPr lang="es-419" sz="1100" dirty="0">
                <a:latin typeface="Times New Roman" pitchFamily="18" charset="0"/>
                <a:ea typeface="Calibri" pitchFamily="34" charset="0"/>
                <a:cs typeface="Times New Roman" pitchFamily="18" charset="0"/>
              </a:rPr>
              <a:t>Junta giratoria central</a:t>
            </a:r>
            <a:endParaRPr lang="en-US" altLang="ja-JP" dirty="0">
              <a:latin typeface="Times New Roman" pitchFamily="18" charset="0"/>
              <a:ea typeface="Calibri" pitchFamily="34" charset="0"/>
              <a:cs typeface="Times New Roman" pitchFamily="18" charset="0"/>
            </a:endParaRPr>
          </a:p>
        </p:txBody>
      </p:sp>
      <p:sp>
        <p:nvSpPr>
          <p:cNvPr id="86034" name="TextBox 31"/>
          <p:cNvSpPr txBox="1">
            <a:spLocks noChangeArrowheads="1"/>
          </p:cNvSpPr>
          <p:nvPr/>
        </p:nvSpPr>
        <p:spPr bwMode="auto">
          <a:xfrm rot="10800000" flipV="1">
            <a:off x="5991224" y="4956632"/>
            <a:ext cx="2466975" cy="430887"/>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Válvula de conmutación de bloqueo de suspensión</a:t>
            </a:r>
            <a:endParaRPr lang="en-US" altLang="ja-JP" dirty="0">
              <a:latin typeface="Times New Roman" pitchFamily="18" charset="0"/>
              <a:ea typeface="Calibri" pitchFamily="34" charset="0"/>
              <a:cs typeface="Times New Roman" pitchFamily="18" charset="0"/>
            </a:endParaRPr>
          </a:p>
        </p:txBody>
      </p:sp>
      <p:sp>
        <p:nvSpPr>
          <p:cNvPr id="86035" name="TextBox 33"/>
          <p:cNvSpPr txBox="1">
            <a:spLocks noChangeArrowheads="1"/>
          </p:cNvSpPr>
          <p:nvPr/>
        </p:nvSpPr>
        <p:spPr bwMode="auto">
          <a:xfrm rot="10800000" flipV="1">
            <a:off x="6600824" y="4689475"/>
            <a:ext cx="1066800" cy="260350"/>
          </a:xfrm>
          <a:prstGeom prst="rect">
            <a:avLst/>
          </a:prstGeom>
          <a:solidFill>
            <a:schemeClr val="bg1"/>
          </a:solidFill>
          <a:ln w="9525">
            <a:noFill/>
            <a:miter lim="800000"/>
            <a:headEnd/>
            <a:tailEnd/>
          </a:ln>
        </p:spPr>
        <p:txBody>
          <a:bodyPr wrap="square" rtlCol="0">
            <a:spAutoFit/>
          </a:bodyPr>
          <a:lstStyle/>
          <a:p>
            <a:pPr rtl="0"/>
            <a:r>
              <a:rPr lang="es-419" sz="1100" dirty="0">
                <a:latin typeface="Times New Roman" pitchFamily="18" charset="0"/>
                <a:ea typeface="Calibri" pitchFamily="34" charset="0"/>
                <a:cs typeface="Times New Roman" pitchFamily="18" charset="0"/>
              </a:rPr>
              <a:t>Filtro de aire</a:t>
            </a:r>
            <a:endParaRPr lang="en-US" altLang="ja-JP" dirty="0">
              <a:latin typeface="Times New Roman" pitchFamily="18" charset="0"/>
              <a:ea typeface="Calibri" pitchFamily="34"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Times New Roman"/>
              </a:rPr>
              <a:t>Dispositivo de</a:t>
            </a:r>
            <a:r>
              <a:rPr lang="es-419" sz="2400">
                <a:latin typeface="Times New Roman"/>
                <a:ea typeface="Meiryo UI"/>
                <a:cs typeface="Times New Roman"/>
              </a:rPr>
              <a:t> suspensión Neumáticos</a:t>
            </a:r>
            <a:endParaRPr lang="ja-JP" altLang="en-US" sz="2400">
              <a:latin typeface="Times New Roman"/>
              <a:ea typeface="Meiryo UI"/>
              <a:cs typeface="Times New Roman"/>
            </a:endParaRPr>
          </a:p>
        </p:txBody>
      </p:sp>
      <p:sp>
        <p:nvSpPr>
          <p:cNvPr id="6" name="テキスト ボックス 5"/>
          <p:cNvSpPr txBox="1"/>
          <p:nvPr/>
        </p:nvSpPr>
        <p:spPr>
          <a:xfrm>
            <a:off x="5133975" y="6453188"/>
            <a:ext cx="3862389"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40</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22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88067" name="コンテンツ プレースホルダー 4"/>
          <p:cNvSpPr txBox="1">
            <a:spLocks/>
          </p:cNvSpPr>
          <p:nvPr/>
        </p:nvSpPr>
        <p:spPr bwMode="auto">
          <a:xfrm>
            <a:off x="628650" y="1268413"/>
            <a:ext cx="7886700" cy="4351337"/>
          </a:xfrm>
          <a:prstGeom prst="rect">
            <a:avLst/>
          </a:prstGeom>
          <a:noFill/>
          <a:ln w="9525">
            <a:solidFill>
              <a:schemeClr val="tx1"/>
            </a:solidFill>
            <a:miter lim="800000"/>
            <a:headEnd/>
            <a:tailEnd/>
          </a:ln>
        </p:spPr>
        <p:txBody>
          <a:bodyPr rtlCol="0"/>
          <a:lstStyle/>
          <a:p>
            <a:pPr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sp>
        <p:nvSpPr>
          <p:cNvPr id="7" name="テキスト ボックス 6"/>
          <p:cNvSpPr txBox="1"/>
          <p:nvPr/>
        </p:nvSpPr>
        <p:spPr>
          <a:xfrm>
            <a:off x="3124200" y="1450975"/>
            <a:ext cx="2760663" cy="307777"/>
          </a:xfrm>
          <a:prstGeom prst="rect">
            <a:avLst/>
          </a:prstGeom>
          <a:noFill/>
          <a:ln>
            <a:noFill/>
          </a:ln>
        </p:spPr>
        <p:txBody>
          <a:bodyPr wrap="square" rtlCol="0">
            <a:spAutoFit/>
          </a:bodyPr>
          <a:lstStyle/>
          <a:p>
            <a:pPr algn="ctr" rtl="0" fontAlgn="auto">
              <a:spcBef>
                <a:spcPts val="0"/>
              </a:spcBef>
              <a:spcAft>
                <a:spcPts val="0"/>
              </a:spcAft>
              <a:defRPr/>
            </a:pPr>
            <a:r>
              <a:rPr lang="es-419" sz="1400" dirty="0">
                <a:latin typeface="Times New Roman" panose="02020603050405020304" pitchFamily="18" charset="0"/>
                <a:ea typeface="+mn-lt"/>
                <a:cs typeface="Times New Roman" panose="02020603050405020304" pitchFamily="18" charset="0"/>
              </a:rPr>
              <a:t>Presión de aire de los neumáticos</a:t>
            </a:r>
            <a:endParaRPr lang="en-US" altLang="ja-JP" sz="1400" dirty="0">
              <a:latin typeface="Times New Roman" panose="02020603050405020304" pitchFamily="18" charset="0"/>
              <a:ea typeface="+mn-ea"/>
              <a:cs typeface="Times New Roman" panose="02020603050405020304" pitchFamily="18" charset="0"/>
            </a:endParaRPr>
          </a:p>
        </p:txBody>
      </p:sp>
      <p:pic>
        <p:nvPicPr>
          <p:cNvPr id="88069" name="Picture 7"/>
          <p:cNvPicPr>
            <a:picLocks noChangeAspect="1"/>
          </p:cNvPicPr>
          <p:nvPr/>
        </p:nvPicPr>
        <p:blipFill>
          <a:blip r:embed="rId3"/>
          <a:srcRect/>
          <a:stretch>
            <a:fillRect/>
          </a:stretch>
        </p:blipFill>
        <p:spPr bwMode="auto">
          <a:xfrm>
            <a:off x="1666875" y="1941513"/>
            <a:ext cx="6096000" cy="2657475"/>
          </a:xfrm>
          <a:prstGeom prst="rect">
            <a:avLst/>
          </a:prstGeom>
          <a:noFill/>
          <a:ln w="9525">
            <a:noFill/>
            <a:miter lim="800000"/>
            <a:headEnd/>
            <a:tailEnd/>
          </a:ln>
        </p:spPr>
      </p:pic>
      <p:sp>
        <p:nvSpPr>
          <p:cNvPr id="8" name="テキスト ボックス 7"/>
          <p:cNvSpPr txBox="1"/>
          <p:nvPr/>
        </p:nvSpPr>
        <p:spPr>
          <a:xfrm>
            <a:off x="1809750" y="2038350"/>
            <a:ext cx="2762250" cy="230188"/>
          </a:xfrm>
          <a:prstGeom prst="rect">
            <a:avLst/>
          </a:prstGeom>
          <a:solidFill>
            <a:srgbClr val="CCCCFF"/>
          </a:solidFill>
          <a:ln>
            <a:noFill/>
          </a:ln>
        </p:spPr>
        <p:txBody>
          <a:bodyPr lIns="7200" tIns="7200" rIns="7200" bIns="7200" rtlCol="0" anchor="ct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Si la presión del aire es demasiado baja</a:t>
            </a:r>
            <a:endParaRPr lang="en-US" altLang="ja-JP" sz="1200" dirty="0">
              <a:latin typeface="Times New Roman" panose="02020603050405020304" pitchFamily="18" charset="0"/>
              <a:ea typeface="+mn-ea"/>
              <a:cs typeface="Times New Roman" panose="02020603050405020304" pitchFamily="18" charset="0"/>
            </a:endParaRPr>
          </a:p>
        </p:txBody>
      </p:sp>
      <p:sp>
        <p:nvSpPr>
          <p:cNvPr id="10" name="テキスト ボックス 9"/>
          <p:cNvSpPr txBox="1"/>
          <p:nvPr/>
        </p:nvSpPr>
        <p:spPr>
          <a:xfrm>
            <a:off x="4775200" y="2038350"/>
            <a:ext cx="2760663" cy="230188"/>
          </a:xfrm>
          <a:prstGeom prst="rect">
            <a:avLst/>
          </a:prstGeom>
          <a:solidFill>
            <a:srgbClr val="CCCCFF"/>
          </a:solidFill>
          <a:ln>
            <a:noFill/>
          </a:ln>
        </p:spPr>
        <p:txBody>
          <a:bodyPr lIns="7200" tIns="7200" rIns="7200" bIns="7200" rtlCol="0" anchor="ct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Si la presión del aire es demasiado alta</a:t>
            </a:r>
            <a:endParaRPr lang="en-US" altLang="ja-JP" sz="1200" dirty="0">
              <a:latin typeface="Times New Roman" panose="02020603050405020304" pitchFamily="18" charset="0"/>
              <a:ea typeface="+mn-ea"/>
              <a:cs typeface="Times New Roman" panose="02020603050405020304" pitchFamily="18" charset="0"/>
            </a:endParaRPr>
          </a:p>
        </p:txBody>
      </p:sp>
      <p:sp>
        <p:nvSpPr>
          <p:cNvPr id="11" name="テキスト ボックス 10"/>
          <p:cNvSpPr txBox="1"/>
          <p:nvPr/>
        </p:nvSpPr>
        <p:spPr>
          <a:xfrm>
            <a:off x="1744663" y="2320925"/>
            <a:ext cx="2862262" cy="2151063"/>
          </a:xfrm>
          <a:prstGeom prst="rect">
            <a:avLst/>
          </a:prstGeom>
          <a:solidFill>
            <a:schemeClr val="bg1"/>
          </a:solidFill>
          <a:ln>
            <a:noFill/>
          </a:ln>
        </p:spPr>
        <p:txBody>
          <a:bodyPr lIns="7200" tIns="7200" rIns="7200" bIns="7200" rtlCol="0"/>
          <a:lstStyle/>
          <a:p>
            <a:pPr marL="228600" indent="-228600" rtl="0" fontAlgn="auto">
              <a:spcBef>
                <a:spcPts val="0"/>
              </a:spcBef>
              <a:spcAft>
                <a:spcPts val="0"/>
              </a:spcAft>
              <a:buFontTx/>
              <a:buAutoNum type="arabicPeriod"/>
              <a:defRPr/>
            </a:pPr>
            <a:r>
              <a:rPr lang="es-419" sz="1200">
                <a:latin typeface="Times New Roman" panose="02020603050405020304" pitchFamily="18" charset="0"/>
                <a:ea typeface="+mn-lt"/>
                <a:cs typeface="Times New Roman" panose="02020603050405020304" pitchFamily="18" charset="0"/>
              </a:rPr>
              <a:t>Los neumáticos están aplastados y descargados. Esto genera un calor considerable y causa desprendimientos.</a:t>
            </a:r>
          </a:p>
          <a:p>
            <a:pPr marL="228600" indent="-228600" rtl="0" fontAlgn="auto">
              <a:spcBef>
                <a:spcPts val="0"/>
              </a:spcBef>
              <a:spcAft>
                <a:spcPts val="0"/>
              </a:spcAft>
              <a:buFontTx/>
              <a:buAutoNum type="arabicPeriod"/>
              <a:defRPr/>
            </a:pPr>
            <a:r>
              <a:rPr lang="es-419" sz="1200">
                <a:latin typeface="Times New Roman" panose="02020603050405020304" pitchFamily="18" charset="0"/>
                <a:ea typeface="+mn-lt"/>
                <a:cs typeface="Times New Roman" panose="02020603050405020304" pitchFamily="18" charset="0"/>
              </a:rPr>
              <a:t>Ambos bordes del neumático tocarán el suelo y esta parte se desgastará rápidamente.</a:t>
            </a:r>
          </a:p>
          <a:p>
            <a:pPr marL="228600" indent="-228600" rtl="0" fontAlgn="auto">
              <a:spcBef>
                <a:spcPts val="0"/>
              </a:spcBef>
              <a:spcAft>
                <a:spcPts val="0"/>
              </a:spcAft>
              <a:buFontTx/>
              <a:buAutoNum type="arabicPeriod"/>
              <a:defRPr/>
            </a:pPr>
            <a:r>
              <a:rPr lang="es-419" sz="1200">
                <a:latin typeface="Times New Roman" panose="02020603050405020304" pitchFamily="18" charset="0"/>
                <a:ea typeface="+mn-lt"/>
                <a:cs typeface="Times New Roman" panose="02020603050405020304" pitchFamily="18" charset="0"/>
              </a:rPr>
              <a:t>Sobre una superficie de carretera sólida, la resistencia aumentará y la tracción disminuirá.</a:t>
            </a:r>
            <a:endParaRPr lang="en-US" altLang="ja-JP" sz="1200" dirty="0">
              <a:latin typeface="Times New Roman" panose="02020603050405020304" pitchFamily="18" charset="0"/>
              <a:ea typeface="+mn-ea"/>
              <a:cs typeface="Times New Roman" panose="02020603050405020304" pitchFamily="18" charset="0"/>
            </a:endParaRPr>
          </a:p>
        </p:txBody>
      </p:sp>
      <p:sp>
        <p:nvSpPr>
          <p:cNvPr id="12" name="テキスト ボックス 11"/>
          <p:cNvSpPr txBox="1"/>
          <p:nvPr/>
        </p:nvSpPr>
        <p:spPr>
          <a:xfrm>
            <a:off x="4635500" y="2320925"/>
            <a:ext cx="3016250" cy="2151063"/>
          </a:xfrm>
          <a:prstGeom prst="rect">
            <a:avLst/>
          </a:prstGeom>
          <a:solidFill>
            <a:schemeClr val="bg1"/>
          </a:solidFill>
          <a:ln>
            <a:noFill/>
          </a:ln>
        </p:spPr>
        <p:txBody>
          <a:bodyPr lIns="7200" tIns="7200" rIns="7200" bIns="7200" rtlCol="0"/>
          <a:lstStyle/>
          <a:p>
            <a:pPr marL="228600" indent="-228600" rtl="0" fontAlgn="auto">
              <a:spcBef>
                <a:spcPts val="0"/>
              </a:spcBef>
              <a:spcAft>
                <a:spcPts val="0"/>
              </a:spcAft>
              <a:buFontTx/>
              <a:buAutoNum type="arabicPeriod"/>
              <a:defRPr/>
            </a:pPr>
            <a:r>
              <a:rPr lang="es-419" sz="1200">
                <a:latin typeface="Times New Roman" panose="02020603050405020304" pitchFamily="18" charset="0"/>
                <a:ea typeface="+mn-lt"/>
                <a:cs typeface="Times New Roman" panose="02020603050405020304" pitchFamily="18" charset="0"/>
              </a:rPr>
              <a:t>La parte central del neumático solo toca el suelo y esta parte se desgastará rápidamente.</a:t>
            </a:r>
          </a:p>
          <a:p>
            <a:pPr marL="228600" indent="-228600" rtl="0" fontAlgn="auto">
              <a:spcBef>
                <a:spcPts val="0"/>
              </a:spcBef>
              <a:spcAft>
                <a:spcPts val="0"/>
              </a:spcAft>
              <a:buFontTx/>
              <a:buAutoNum type="arabicPeriod"/>
              <a:defRPr/>
            </a:pPr>
            <a:r>
              <a:rPr lang="es-419" sz="1200">
                <a:latin typeface="Times New Roman" panose="02020603050405020304" pitchFamily="18" charset="0"/>
                <a:ea typeface="+mn-lt"/>
                <a:cs typeface="Times New Roman" panose="02020603050405020304" pitchFamily="18" charset="0"/>
              </a:rPr>
              <a:t>En las áreas blandas, el neumático se clava profundamente en el suelo y reduce la tracción. </a:t>
            </a:r>
          </a:p>
          <a:p>
            <a:pPr marL="228600" indent="-228600" rtl="0" fontAlgn="auto">
              <a:spcBef>
                <a:spcPts val="0"/>
              </a:spcBef>
              <a:spcAft>
                <a:spcPts val="0"/>
              </a:spcAft>
              <a:buFontTx/>
              <a:buAutoNum type="arabicPeriod"/>
              <a:defRPr/>
            </a:pPr>
            <a:r>
              <a:rPr lang="es-419" sz="1200">
                <a:latin typeface="Times New Roman" panose="02020603050405020304" pitchFamily="18" charset="0"/>
                <a:ea typeface="+mn-lt"/>
                <a:cs typeface="Times New Roman" panose="02020603050405020304" pitchFamily="18" charset="0"/>
              </a:rPr>
              <a:t>Incluso los bordes pequeños de piedra causarán rayones fácilmente.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Dispositivos de seguridad para desmontaje de máquinas, etc. </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72076" y="6453188"/>
            <a:ext cx="38242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41</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23</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413"/>
            <a:ext cx="7886700" cy="5038725"/>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(1) </a:t>
            </a:r>
            <a:r>
              <a:rPr lang="es-419" sz="2000">
                <a:latin typeface="Times New Roman" panose="02020603050405020304" pitchFamily="18" charset="0"/>
                <a:ea typeface="+mn-lt"/>
                <a:cs typeface="Times New Roman" panose="02020603050405020304" pitchFamily="18" charset="0"/>
              </a:rPr>
              <a:t>Equipo de alarma (bocina)</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(2) </a:t>
            </a:r>
            <a:r>
              <a:rPr lang="es-419" sz="2000">
                <a:latin typeface="Times New Roman" panose="02020603050405020304" pitchFamily="18" charset="0"/>
                <a:ea typeface="+mn-lt"/>
                <a:cs typeface="Times New Roman" panose="02020603050405020304" pitchFamily="18" charset="0"/>
              </a:rPr>
              <a:t>Palanca de bloqueo de seguridad, etc.</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fontAlgn="auto">
              <a:spcAft>
                <a:spcPts val="0"/>
              </a:spcAft>
              <a:buFont typeface="Arial" panose="020B0604020202020204" pitchFamily="34" charset="0"/>
              <a:buNone/>
              <a:defRPr/>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90116" name="図 2"/>
          <p:cNvPicPr>
            <a:picLocks noChangeAspect="1"/>
          </p:cNvPicPr>
          <p:nvPr/>
        </p:nvPicPr>
        <p:blipFill>
          <a:blip r:embed="rId3"/>
          <a:srcRect/>
          <a:stretch>
            <a:fillRect/>
          </a:stretch>
        </p:blipFill>
        <p:spPr bwMode="auto">
          <a:xfrm>
            <a:off x="2868613" y="2589213"/>
            <a:ext cx="3406775" cy="3595687"/>
          </a:xfrm>
          <a:prstGeom prst="rect">
            <a:avLst/>
          </a:prstGeom>
          <a:noFill/>
          <a:ln w="9525">
            <a:noFill/>
            <a:miter lim="800000"/>
            <a:headEnd/>
            <a:tailEnd/>
          </a:ln>
        </p:spPr>
      </p:pic>
      <p:sp>
        <p:nvSpPr>
          <p:cNvPr id="2" name="TextBox 1"/>
          <p:cNvSpPr txBox="1"/>
          <p:nvPr/>
        </p:nvSpPr>
        <p:spPr>
          <a:xfrm rot="-10800000" flipV="1">
            <a:off x="3500435" y="4209680"/>
            <a:ext cx="790575" cy="215901"/>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Palanca de bloqueo </a:t>
            </a:r>
            <a:endParaRPr lang="en-US" dirty="0"/>
          </a:p>
        </p:txBody>
      </p:sp>
      <p:sp>
        <p:nvSpPr>
          <p:cNvPr id="8" name="TextBox 7"/>
          <p:cNvSpPr txBox="1"/>
          <p:nvPr/>
        </p:nvSpPr>
        <p:spPr>
          <a:xfrm rot="-10800000" flipV="1">
            <a:off x="3895723" y="4449761"/>
            <a:ext cx="790575" cy="215902"/>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de seguridad</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4"/>
          <p:cNvGrpSpPr>
            <a:grpSpLocks noChangeAspect="1"/>
          </p:cNvGrpSpPr>
          <p:nvPr/>
        </p:nvGrpSpPr>
        <p:grpSpPr bwMode="auto">
          <a:xfrm>
            <a:off x="701675" y="1917700"/>
            <a:ext cx="3944938" cy="2846388"/>
            <a:chOff x="442" y="1208"/>
            <a:chExt cx="2485" cy="1793"/>
          </a:xfrm>
        </p:grpSpPr>
        <p:sp>
          <p:nvSpPr>
            <p:cNvPr id="92293" name="AutoShape 3"/>
            <p:cNvSpPr>
              <a:spLocks noChangeAspect="1" noChangeArrowheads="1" noTextEdit="1"/>
            </p:cNvSpPr>
            <p:nvPr/>
          </p:nvSpPr>
          <p:spPr bwMode="auto">
            <a:xfrm>
              <a:off x="448" y="1214"/>
              <a:ext cx="2473" cy="1781"/>
            </a:xfrm>
            <a:prstGeom prst="rect">
              <a:avLst/>
            </a:prstGeom>
            <a:noFill/>
            <a:ln w="9525">
              <a:noFill/>
              <a:miter lim="800000"/>
              <a:headEnd/>
              <a:tailEnd/>
            </a:ln>
          </p:spPr>
          <p:txBody>
            <a:bodyPr rtlCol="0"/>
            <a:lstStyle/>
            <a:p>
              <a:pPr rtl="0"/>
              <a:endParaRPr lang="ja-JP" altLang="en-US"/>
            </a:p>
          </p:txBody>
        </p:sp>
        <p:pic>
          <p:nvPicPr>
            <p:cNvPr id="92294" name="Picture 185"/>
            <p:cNvPicPr>
              <a:picLocks noChangeAspect="1" noChangeArrowheads="1"/>
            </p:cNvPicPr>
            <p:nvPr/>
          </p:nvPicPr>
          <p:blipFill>
            <a:blip r:embed="rId3"/>
            <a:srcRect/>
            <a:stretch>
              <a:fillRect/>
            </a:stretch>
          </p:blipFill>
          <p:spPr bwMode="auto">
            <a:xfrm>
              <a:off x="561" y="2321"/>
              <a:ext cx="181" cy="105"/>
            </a:xfrm>
            <a:prstGeom prst="rect">
              <a:avLst/>
            </a:prstGeom>
            <a:noFill/>
            <a:ln w="9525">
              <a:noFill/>
              <a:miter lim="800000"/>
              <a:headEnd/>
              <a:tailEnd/>
            </a:ln>
          </p:spPr>
        </p:pic>
        <p:pic>
          <p:nvPicPr>
            <p:cNvPr id="92295" name="Picture 184"/>
            <p:cNvPicPr>
              <a:picLocks noChangeAspect="1" noChangeArrowheads="1"/>
            </p:cNvPicPr>
            <p:nvPr/>
          </p:nvPicPr>
          <p:blipFill>
            <a:blip r:embed="rId4"/>
            <a:srcRect/>
            <a:stretch>
              <a:fillRect/>
            </a:stretch>
          </p:blipFill>
          <p:spPr bwMode="auto">
            <a:xfrm>
              <a:off x="535" y="2181"/>
              <a:ext cx="233" cy="123"/>
            </a:xfrm>
            <a:prstGeom prst="rect">
              <a:avLst/>
            </a:prstGeom>
            <a:noFill/>
            <a:ln w="9525">
              <a:noFill/>
              <a:miter lim="800000"/>
              <a:headEnd/>
              <a:tailEnd/>
            </a:ln>
          </p:spPr>
        </p:pic>
        <p:pic>
          <p:nvPicPr>
            <p:cNvPr id="92296" name="Picture 183"/>
            <p:cNvPicPr>
              <a:picLocks noChangeAspect="1" noChangeArrowheads="1"/>
            </p:cNvPicPr>
            <p:nvPr/>
          </p:nvPicPr>
          <p:blipFill>
            <a:blip r:embed="rId5"/>
            <a:srcRect/>
            <a:stretch>
              <a:fillRect/>
            </a:stretch>
          </p:blipFill>
          <p:spPr bwMode="auto">
            <a:xfrm>
              <a:off x="553" y="2053"/>
              <a:ext cx="199" cy="129"/>
            </a:xfrm>
            <a:prstGeom prst="rect">
              <a:avLst/>
            </a:prstGeom>
            <a:noFill/>
            <a:ln w="9525">
              <a:noFill/>
              <a:miter lim="800000"/>
              <a:headEnd/>
              <a:tailEnd/>
            </a:ln>
          </p:spPr>
        </p:pic>
        <p:pic>
          <p:nvPicPr>
            <p:cNvPr id="92297" name="Picture 182"/>
            <p:cNvPicPr>
              <a:picLocks noChangeAspect="1" noChangeArrowheads="1"/>
            </p:cNvPicPr>
            <p:nvPr/>
          </p:nvPicPr>
          <p:blipFill>
            <a:blip r:embed="rId6"/>
            <a:srcRect/>
            <a:stretch>
              <a:fillRect/>
            </a:stretch>
          </p:blipFill>
          <p:spPr bwMode="auto">
            <a:xfrm>
              <a:off x="541" y="1899"/>
              <a:ext cx="222" cy="146"/>
            </a:xfrm>
            <a:prstGeom prst="rect">
              <a:avLst/>
            </a:prstGeom>
            <a:noFill/>
            <a:ln w="9525">
              <a:noFill/>
              <a:miter lim="800000"/>
              <a:headEnd/>
              <a:tailEnd/>
            </a:ln>
          </p:spPr>
        </p:pic>
        <p:sp>
          <p:nvSpPr>
            <p:cNvPr id="92298" name="Rectangle 5"/>
            <p:cNvSpPr>
              <a:spLocks noChangeArrowheads="1"/>
            </p:cNvSpPr>
            <p:nvPr/>
          </p:nvSpPr>
          <p:spPr bwMode="auto">
            <a:xfrm>
              <a:off x="448" y="1214"/>
              <a:ext cx="2473" cy="123"/>
            </a:xfrm>
            <a:prstGeom prst="rect">
              <a:avLst/>
            </a:prstGeom>
            <a:solidFill>
              <a:srgbClr val="CCCCFF"/>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99" name="Rectangle 6"/>
            <p:cNvSpPr>
              <a:spLocks noChangeArrowheads="1"/>
            </p:cNvSpPr>
            <p:nvPr/>
          </p:nvSpPr>
          <p:spPr bwMode="auto">
            <a:xfrm>
              <a:off x="477" y="1246"/>
              <a:ext cx="325" cy="68"/>
            </a:xfrm>
            <a:prstGeom prst="rect">
              <a:avLst/>
            </a:prstGeom>
            <a:noFill/>
            <a:ln w="9525">
              <a:noFill/>
              <a:miter lim="800000"/>
              <a:headEnd/>
              <a:tailEnd/>
            </a:ln>
          </p:spPr>
          <p:txBody>
            <a:bodyPr wrap="none" lIns="0" tIns="0" rIns="0" bIns="0" rtlCol="0">
              <a:spAutoFit/>
            </a:bodyPr>
            <a:lstStyle/>
            <a:p>
              <a:pPr algn="ctr" rtl="0" eaLnBrk="0" hangingPunct="0"/>
              <a:r>
                <a:rPr lang="es-419" sz="700" b="1" dirty="0">
                  <a:solidFill>
                    <a:srgbClr val="000000"/>
                  </a:solidFill>
                  <a:latin typeface="Times New Roman" pitchFamily="18" charset="0"/>
                  <a:ea typeface="游ゴシック" pitchFamily="50" charset="-128"/>
                </a:rPr>
                <a:t>Visualización</a:t>
              </a:r>
              <a:endParaRPr kumimoji="0" lang="ja-JP" altLang="ja-JP" sz="1600" dirty="0">
                <a:ea typeface="游ゴシック" pitchFamily="50" charset="-128"/>
              </a:endParaRPr>
            </a:p>
          </p:txBody>
        </p:sp>
        <p:sp>
          <p:nvSpPr>
            <p:cNvPr id="92300" name="Rectangle 7"/>
            <p:cNvSpPr>
              <a:spLocks noChangeArrowheads="1"/>
            </p:cNvSpPr>
            <p:nvPr/>
          </p:nvSpPr>
          <p:spPr bwMode="auto">
            <a:xfrm>
              <a:off x="844" y="1246"/>
              <a:ext cx="337" cy="48"/>
            </a:xfrm>
            <a:prstGeom prst="rect">
              <a:avLst/>
            </a:prstGeom>
            <a:noFill/>
            <a:ln w="9525">
              <a:noFill/>
              <a:miter lim="800000"/>
              <a:headEnd/>
              <a:tailEnd/>
            </a:ln>
          </p:spPr>
          <p:txBody>
            <a:bodyPr wrap="none" lIns="0" tIns="0" rIns="0" bIns="0" rtlCol="0">
              <a:spAutoFit/>
            </a:bodyPr>
            <a:lstStyle/>
            <a:p>
              <a:pPr algn="ctr" rtl="0" eaLnBrk="0" hangingPunct="0"/>
              <a:r>
                <a:rPr lang="es-419" sz="500" b="1" dirty="0">
                  <a:solidFill>
                    <a:srgbClr val="000000"/>
                  </a:solidFill>
                  <a:latin typeface="Times New Roman" pitchFamily="18" charset="0"/>
                  <a:ea typeface="游ゴシック" pitchFamily="50" charset="-128"/>
                </a:rPr>
                <a:t>Elemento mostrado</a:t>
              </a:r>
              <a:endParaRPr kumimoji="0" lang="ja-JP" altLang="ja-JP" sz="1200" dirty="0">
                <a:ea typeface="游ゴシック" pitchFamily="50" charset="-128"/>
              </a:endParaRPr>
            </a:p>
          </p:txBody>
        </p:sp>
        <p:sp>
          <p:nvSpPr>
            <p:cNvPr id="92301" name="Rectangle 8"/>
            <p:cNvSpPr>
              <a:spLocks noChangeArrowheads="1"/>
            </p:cNvSpPr>
            <p:nvPr/>
          </p:nvSpPr>
          <p:spPr bwMode="auto">
            <a:xfrm>
              <a:off x="1237" y="1246"/>
              <a:ext cx="554" cy="68"/>
            </a:xfrm>
            <a:prstGeom prst="rect">
              <a:avLst/>
            </a:prstGeom>
            <a:noFill/>
            <a:ln w="9525">
              <a:noFill/>
              <a:miter lim="800000"/>
              <a:headEnd/>
              <a:tailEnd/>
            </a:ln>
          </p:spPr>
          <p:txBody>
            <a:bodyPr wrap="none" lIns="0" tIns="0" rIns="0" bIns="0" rtlCol="0">
              <a:spAutoFit/>
            </a:bodyPr>
            <a:lstStyle/>
            <a:p>
              <a:pPr algn="ctr" rtl="0" eaLnBrk="0" hangingPunct="0"/>
              <a:r>
                <a:rPr lang="es-419" sz="700" b="1" dirty="0">
                  <a:solidFill>
                    <a:srgbClr val="000000"/>
                  </a:solidFill>
                  <a:latin typeface="Times New Roman" pitchFamily="18" charset="0"/>
                  <a:ea typeface="游ゴシック" pitchFamily="50" charset="-128"/>
                </a:rPr>
                <a:t>Rango de visualización</a:t>
              </a:r>
              <a:endParaRPr kumimoji="0" lang="ja-JP" altLang="ja-JP" sz="1600" dirty="0">
                <a:ea typeface="游ゴシック" pitchFamily="50" charset="-128"/>
              </a:endParaRPr>
            </a:p>
          </p:txBody>
        </p:sp>
        <p:sp>
          <p:nvSpPr>
            <p:cNvPr id="92302" name="Rectangle 9"/>
            <p:cNvSpPr>
              <a:spLocks noChangeArrowheads="1"/>
            </p:cNvSpPr>
            <p:nvPr/>
          </p:nvSpPr>
          <p:spPr bwMode="auto">
            <a:xfrm>
              <a:off x="1905" y="1234"/>
              <a:ext cx="232" cy="97"/>
            </a:xfrm>
            <a:prstGeom prst="rect">
              <a:avLst/>
            </a:prstGeom>
            <a:noFill/>
            <a:ln w="9525">
              <a:noFill/>
              <a:miter lim="800000"/>
              <a:headEnd/>
              <a:tailEnd/>
            </a:ln>
          </p:spPr>
          <p:txBody>
            <a:bodyPr wrap="none" lIns="0" tIns="0" rIns="0" bIns="0" rtlCol="0">
              <a:spAutoFit/>
            </a:bodyPr>
            <a:lstStyle/>
            <a:p>
              <a:pPr algn="ctr" rtl="0" eaLnBrk="0" hangingPunct="0"/>
              <a:r>
                <a:rPr lang="es-419" sz="500" b="1" dirty="0">
                  <a:solidFill>
                    <a:srgbClr val="000000"/>
                  </a:solidFill>
                  <a:latin typeface="Times New Roman" pitchFamily="18" charset="0"/>
                  <a:ea typeface="游ゴシック" pitchFamily="50" charset="-128"/>
                </a:rPr>
                <a:t>Estado de</a:t>
              </a:r>
            </a:p>
            <a:p>
              <a:pPr algn="ctr" rtl="0" eaLnBrk="0" hangingPunct="0"/>
              <a:r>
                <a:rPr lang="es-419" sz="500" b="1" dirty="0">
                  <a:solidFill>
                    <a:srgbClr val="000000"/>
                  </a:solidFill>
                  <a:latin typeface="Times New Roman" pitchFamily="18" charset="0"/>
                  <a:ea typeface="游ゴシック" pitchFamily="50" charset="-128"/>
                </a:rPr>
                <a:t> visualización</a:t>
              </a:r>
              <a:endParaRPr kumimoji="0" lang="ja-JP" altLang="ja-JP" sz="1200" dirty="0">
                <a:ea typeface="游ゴシック" pitchFamily="50" charset="-128"/>
              </a:endParaRPr>
            </a:p>
          </p:txBody>
        </p:sp>
        <p:sp>
          <p:nvSpPr>
            <p:cNvPr id="92303" name="Rectangle 10"/>
            <p:cNvSpPr>
              <a:spLocks noChangeArrowheads="1"/>
            </p:cNvSpPr>
            <p:nvPr/>
          </p:nvSpPr>
          <p:spPr bwMode="auto">
            <a:xfrm>
              <a:off x="2384" y="1246"/>
              <a:ext cx="352" cy="68"/>
            </a:xfrm>
            <a:prstGeom prst="rect">
              <a:avLst/>
            </a:prstGeom>
            <a:noFill/>
            <a:ln w="9525">
              <a:noFill/>
              <a:miter lim="800000"/>
              <a:headEnd/>
              <a:tailEnd/>
            </a:ln>
          </p:spPr>
          <p:txBody>
            <a:bodyPr wrap="none" lIns="0" tIns="0" rIns="0" bIns="0" rtlCol="0">
              <a:spAutoFit/>
            </a:bodyPr>
            <a:lstStyle/>
            <a:p>
              <a:pPr algn="ctr" rtl="0" eaLnBrk="0" hangingPunct="0"/>
              <a:r>
                <a:rPr lang="es-419" sz="700" b="1" dirty="0">
                  <a:solidFill>
                    <a:srgbClr val="000000"/>
                  </a:solidFill>
                  <a:latin typeface="Times New Roman" pitchFamily="18" charset="0"/>
                  <a:ea typeface="游ゴシック" pitchFamily="50" charset="-128"/>
                </a:rPr>
                <a:t>Contramedida</a:t>
              </a:r>
              <a:endParaRPr kumimoji="0" lang="ja-JP" altLang="ja-JP" sz="1600" dirty="0">
                <a:ea typeface="游ゴシック" pitchFamily="50" charset="-128"/>
              </a:endParaRPr>
            </a:p>
          </p:txBody>
        </p:sp>
        <p:sp>
          <p:nvSpPr>
            <p:cNvPr id="92304" name="Rectangle 11"/>
            <p:cNvSpPr>
              <a:spLocks noChangeArrowheads="1"/>
            </p:cNvSpPr>
            <p:nvPr/>
          </p:nvSpPr>
          <p:spPr bwMode="auto">
            <a:xfrm>
              <a:off x="833" y="1360"/>
              <a:ext cx="329" cy="97"/>
            </a:xfrm>
            <a:prstGeom prst="rect">
              <a:avLst/>
            </a:prstGeom>
            <a:noFill/>
            <a:ln w="9525">
              <a:noFill/>
              <a:miter lim="800000"/>
              <a:headEnd/>
              <a:tailEnd/>
            </a:ln>
          </p:spPr>
          <p:txBody>
            <a:bodyPr wrap="non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Cantidad de líquido </a:t>
              </a:r>
              <a:r>
                <a:rPr kumimoji="0" lang="en-US" altLang="ja-JP" sz="500" dirty="0">
                  <a:solidFill>
                    <a:srgbClr val="000000"/>
                  </a:solidFill>
                  <a:latin typeface="Times New Roman" pitchFamily="18" charset="0"/>
                  <a:ea typeface="游ゴシック" pitchFamily="50" charset="-128"/>
                </a:rPr>
                <a:t/>
              </a:r>
              <a:br>
                <a:rPr kumimoji="0" lang="en-US" altLang="ja-JP" sz="500" dirty="0">
                  <a:solidFill>
                    <a:srgbClr val="000000"/>
                  </a:solidFill>
                  <a:latin typeface="Times New Roman" pitchFamily="18" charset="0"/>
                  <a:ea typeface="游ゴシック" pitchFamily="50" charset="-128"/>
                </a:rPr>
              </a:br>
              <a:r>
                <a:rPr lang="es-419" sz="500" dirty="0">
                  <a:solidFill>
                    <a:srgbClr val="000000"/>
                  </a:solidFill>
                  <a:latin typeface="Times New Roman" pitchFamily="18" charset="0"/>
                  <a:ea typeface="游ゴシック" pitchFamily="50" charset="-128"/>
                </a:rPr>
                <a:t>de frenos  </a:t>
              </a:r>
              <a:endParaRPr kumimoji="0" lang="ja-JP" altLang="ja-JP" sz="1600" dirty="0">
                <a:ea typeface="游ゴシック" pitchFamily="50" charset="-128"/>
              </a:endParaRPr>
            </a:p>
          </p:txBody>
        </p:sp>
        <p:sp>
          <p:nvSpPr>
            <p:cNvPr id="92305" name="Rectangle 13"/>
            <p:cNvSpPr>
              <a:spLocks noChangeArrowheads="1"/>
            </p:cNvSpPr>
            <p:nvPr/>
          </p:nvSpPr>
          <p:spPr bwMode="auto">
            <a:xfrm>
              <a:off x="1206" y="1395"/>
              <a:ext cx="321"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Por debajo del nivel bajo</a:t>
              </a:r>
              <a:endParaRPr kumimoji="0" lang="ja-JP" altLang="ja-JP">
                <a:ea typeface="游ゴシック" pitchFamily="50" charset="-128"/>
              </a:endParaRPr>
            </a:p>
          </p:txBody>
        </p:sp>
        <p:sp>
          <p:nvSpPr>
            <p:cNvPr id="92306" name="Rectangle 14"/>
            <p:cNvSpPr>
              <a:spLocks noChangeArrowheads="1"/>
            </p:cNvSpPr>
            <p:nvPr/>
          </p:nvSpPr>
          <p:spPr bwMode="auto">
            <a:xfrm>
              <a:off x="2215" y="1337"/>
              <a:ext cx="631" cy="97"/>
            </a:xfrm>
            <a:prstGeom prst="rect">
              <a:avLst/>
            </a:prstGeom>
            <a:noFill/>
            <a:ln w="9525">
              <a:noFill/>
              <a:miter lim="800000"/>
              <a:headEnd/>
              <a:tailEnd/>
            </a:ln>
          </p:spPr>
          <p:txBody>
            <a:bodyPr wrap="square" lIns="0" tIns="0" rIns="0" bIns="0" rtlCol="0">
              <a:spAutoFit/>
            </a:bodyPr>
            <a:lstStyle/>
            <a:p>
              <a:pPr rtl="0" eaLnBrk="0" hangingPunct="0"/>
              <a:r>
                <a:rPr lang="es-419" sz="500">
                  <a:solidFill>
                    <a:srgbClr val="000000"/>
                  </a:solidFill>
                  <a:latin typeface="Times New Roman" pitchFamily="18" charset="0"/>
                  <a:ea typeface="游ゴシック" pitchFamily="50" charset="-128"/>
                </a:rPr>
                <a:t>Suministrar el líquido de frenos especificado</a:t>
              </a:r>
              <a:endParaRPr kumimoji="0" lang="ja-JP" altLang="ja-JP" sz="1600">
                <a:ea typeface="游ゴシック" pitchFamily="50" charset="-128"/>
              </a:endParaRPr>
            </a:p>
          </p:txBody>
        </p:sp>
        <p:sp>
          <p:nvSpPr>
            <p:cNvPr id="92307" name="Rectangle 15"/>
            <p:cNvSpPr>
              <a:spLocks noChangeArrowheads="1"/>
            </p:cNvSpPr>
            <p:nvPr/>
          </p:nvSpPr>
          <p:spPr bwMode="auto">
            <a:xfrm>
              <a:off x="833" y="1570"/>
              <a:ext cx="315"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Cantidad de aceite del motor </a:t>
              </a:r>
              <a:endParaRPr kumimoji="0" lang="ja-JP" altLang="ja-JP" sz="1600" dirty="0">
                <a:ea typeface="游ゴシック" pitchFamily="50" charset="-128"/>
              </a:endParaRPr>
            </a:p>
          </p:txBody>
        </p:sp>
        <p:sp>
          <p:nvSpPr>
            <p:cNvPr id="92308" name="Rectangle 16"/>
            <p:cNvSpPr>
              <a:spLocks noChangeArrowheads="1"/>
            </p:cNvSpPr>
            <p:nvPr/>
          </p:nvSpPr>
          <p:spPr bwMode="auto">
            <a:xfrm>
              <a:off x="1206" y="1570"/>
              <a:ext cx="321"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Por debajo del nivel bajo</a:t>
              </a:r>
              <a:endParaRPr kumimoji="0" lang="ja-JP" altLang="ja-JP">
                <a:ea typeface="游ゴシック" pitchFamily="50" charset="-128"/>
              </a:endParaRPr>
            </a:p>
          </p:txBody>
        </p:sp>
        <p:sp>
          <p:nvSpPr>
            <p:cNvPr id="92309" name="Rectangle 17"/>
            <p:cNvSpPr>
              <a:spLocks noChangeArrowheads="1"/>
            </p:cNvSpPr>
            <p:nvPr/>
          </p:nvSpPr>
          <p:spPr bwMode="auto">
            <a:xfrm>
              <a:off x="2215" y="1518"/>
              <a:ext cx="610" cy="97"/>
            </a:xfrm>
            <a:prstGeom prst="rect">
              <a:avLst/>
            </a:prstGeom>
            <a:noFill/>
            <a:ln w="9525">
              <a:noFill/>
              <a:miter lim="800000"/>
              <a:headEnd/>
              <a:tailEnd/>
            </a:ln>
          </p:spPr>
          <p:txBody>
            <a:bodyPr wrap="square" lIns="0" tIns="0" rIns="0" bIns="0" rtlCol="0">
              <a:spAutoFit/>
            </a:bodyPr>
            <a:lstStyle/>
            <a:p>
              <a:pPr rtl="0" eaLnBrk="0" hangingPunct="0"/>
              <a:r>
                <a:rPr lang="es-419" sz="500">
                  <a:solidFill>
                    <a:srgbClr val="000000"/>
                  </a:solidFill>
                  <a:latin typeface="Times New Roman" pitchFamily="18" charset="0"/>
                  <a:ea typeface="游ゴシック" pitchFamily="50" charset="-128"/>
                </a:rPr>
                <a:t>Suministrar el aceite de motor especificado</a:t>
              </a:r>
              <a:endParaRPr kumimoji="0" lang="ja-JP" altLang="ja-JP" sz="1600">
                <a:ea typeface="游ゴシック" pitchFamily="50" charset="-128"/>
              </a:endParaRPr>
            </a:p>
          </p:txBody>
        </p:sp>
        <p:sp>
          <p:nvSpPr>
            <p:cNvPr id="92310" name="Rectangle 18"/>
            <p:cNvSpPr>
              <a:spLocks noChangeArrowheads="1"/>
            </p:cNvSpPr>
            <p:nvPr/>
          </p:nvSpPr>
          <p:spPr bwMode="auto">
            <a:xfrm>
              <a:off x="833" y="1722"/>
              <a:ext cx="285"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Nivel de agua</a:t>
              </a:r>
              <a:r>
                <a:rPr kumimoji="0" lang="en-US" altLang="ja-JP" sz="600" dirty="0">
                  <a:solidFill>
                    <a:srgbClr val="000000"/>
                  </a:solidFill>
                  <a:latin typeface="Times New Roman" pitchFamily="18" charset="0"/>
                  <a:ea typeface="游ゴシック" pitchFamily="50" charset="-128"/>
                </a:rPr>
                <a:t/>
              </a:r>
              <a:br>
                <a:rPr kumimoji="0" lang="en-US" altLang="ja-JP" sz="600" dirty="0">
                  <a:solidFill>
                    <a:srgbClr val="000000"/>
                  </a:solidFill>
                  <a:latin typeface="Times New Roman" pitchFamily="18" charset="0"/>
                  <a:ea typeface="游ゴシック" pitchFamily="50" charset="-128"/>
                </a:rPr>
              </a:br>
              <a:r>
                <a:rPr lang="es-419" sz="600" dirty="0">
                  <a:solidFill>
                    <a:srgbClr val="000000"/>
                  </a:solidFill>
                  <a:latin typeface="Times New Roman" pitchFamily="18" charset="0"/>
                  <a:ea typeface="游ゴシック" pitchFamily="50" charset="-128"/>
                </a:rPr>
                <a:t>del radiador </a:t>
              </a:r>
              <a:endParaRPr kumimoji="0" lang="ja-JP" altLang="ja-JP" dirty="0">
                <a:ea typeface="游ゴシック" pitchFamily="50" charset="-128"/>
              </a:endParaRPr>
            </a:p>
          </p:txBody>
        </p:sp>
        <p:sp>
          <p:nvSpPr>
            <p:cNvPr id="92311" name="Rectangle 20"/>
            <p:cNvSpPr>
              <a:spLocks noChangeArrowheads="1"/>
            </p:cNvSpPr>
            <p:nvPr/>
          </p:nvSpPr>
          <p:spPr bwMode="auto">
            <a:xfrm>
              <a:off x="1206" y="1751"/>
              <a:ext cx="321"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Por debajo del nivel bajo</a:t>
              </a:r>
              <a:endParaRPr kumimoji="0" lang="ja-JP" altLang="ja-JP">
                <a:ea typeface="游ゴシック" pitchFamily="50" charset="-128"/>
              </a:endParaRPr>
            </a:p>
          </p:txBody>
        </p:sp>
        <p:sp>
          <p:nvSpPr>
            <p:cNvPr id="92312" name="Rectangle 21"/>
            <p:cNvSpPr>
              <a:spLocks noChangeArrowheads="1"/>
            </p:cNvSpPr>
            <p:nvPr/>
          </p:nvSpPr>
          <p:spPr bwMode="auto">
            <a:xfrm>
              <a:off x="2215" y="1687"/>
              <a:ext cx="472"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Suministrar agua al radiador</a:t>
              </a:r>
              <a:endParaRPr kumimoji="0" lang="ja-JP" altLang="ja-JP">
                <a:ea typeface="游ゴシック" pitchFamily="50" charset="-128"/>
              </a:endParaRPr>
            </a:p>
          </p:txBody>
        </p:sp>
        <p:sp>
          <p:nvSpPr>
            <p:cNvPr id="92313" name="Rectangle 22"/>
            <p:cNvSpPr>
              <a:spLocks noChangeArrowheads="1"/>
            </p:cNvSpPr>
            <p:nvPr/>
          </p:nvSpPr>
          <p:spPr bwMode="auto">
            <a:xfrm>
              <a:off x="833" y="1909"/>
              <a:ext cx="307"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Carga (cantidad de</a:t>
              </a:r>
              <a:r>
                <a:rPr kumimoji="0" lang="en-US" altLang="ja-JP" sz="600" dirty="0">
                  <a:solidFill>
                    <a:srgbClr val="000000"/>
                  </a:solidFill>
                  <a:latin typeface="Times New Roman" pitchFamily="18" charset="0"/>
                  <a:ea typeface="游ゴシック" pitchFamily="50" charset="-128"/>
                </a:rPr>
                <a:t/>
              </a:r>
              <a:br>
                <a:rPr kumimoji="0" lang="en-US" altLang="ja-JP" sz="600" dirty="0">
                  <a:solidFill>
                    <a:srgbClr val="000000"/>
                  </a:solidFill>
                  <a:latin typeface="Times New Roman" pitchFamily="18" charset="0"/>
                  <a:ea typeface="游ゴシック" pitchFamily="50" charset="-128"/>
                </a:rPr>
              </a:br>
              <a:r>
                <a:rPr lang="es-419" sz="600" dirty="0">
                  <a:solidFill>
                    <a:srgbClr val="000000"/>
                  </a:solidFill>
                  <a:latin typeface="Times New Roman" pitchFamily="18" charset="0"/>
                  <a:ea typeface="游ゴシック" pitchFamily="50" charset="-128"/>
                </a:rPr>
                <a:t>carga)</a:t>
              </a:r>
            </a:p>
          </p:txBody>
        </p:sp>
        <p:sp>
          <p:nvSpPr>
            <p:cNvPr id="92314" name="Rectangle 24"/>
            <p:cNvSpPr>
              <a:spLocks noChangeArrowheads="1"/>
            </p:cNvSpPr>
            <p:nvPr/>
          </p:nvSpPr>
          <p:spPr bwMode="auto">
            <a:xfrm>
              <a:off x="1206" y="1944"/>
              <a:ext cx="391"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Cuando la carga es mala</a:t>
              </a:r>
              <a:endParaRPr kumimoji="0" lang="ja-JP" altLang="ja-JP">
                <a:ea typeface="游ゴシック" pitchFamily="50" charset="-128"/>
              </a:endParaRPr>
            </a:p>
          </p:txBody>
        </p:sp>
        <p:sp>
          <p:nvSpPr>
            <p:cNvPr id="92315" name="Rectangle 25"/>
            <p:cNvSpPr>
              <a:spLocks noChangeArrowheads="1"/>
            </p:cNvSpPr>
            <p:nvPr/>
          </p:nvSpPr>
          <p:spPr bwMode="auto">
            <a:xfrm>
              <a:off x="2215" y="1886"/>
              <a:ext cx="675" cy="174"/>
            </a:xfrm>
            <a:prstGeom prst="rect">
              <a:avLst/>
            </a:prstGeom>
            <a:noFill/>
            <a:ln w="9525">
              <a:noFill/>
              <a:miter lim="800000"/>
              <a:headEnd/>
              <a:tailEnd/>
            </a:ln>
          </p:spPr>
          <p:txBody>
            <a:bodyPr wrap="squar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Inspección, reparación, reemplazo del sistema de carga (alternador, cableado de la correa, etc.) </a:t>
              </a:r>
              <a:endParaRPr kumimoji="0" lang="ja-JP" altLang="ja-JP" dirty="0">
                <a:ea typeface="游ゴシック" pitchFamily="50" charset="-128"/>
              </a:endParaRPr>
            </a:p>
          </p:txBody>
        </p:sp>
        <p:sp>
          <p:nvSpPr>
            <p:cNvPr id="92316" name="Rectangle 28"/>
            <p:cNvSpPr>
              <a:spLocks noChangeArrowheads="1"/>
            </p:cNvSpPr>
            <p:nvPr/>
          </p:nvSpPr>
          <p:spPr bwMode="auto">
            <a:xfrm>
              <a:off x="833" y="2083"/>
              <a:ext cx="303"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Cantidad de combustible</a:t>
              </a:r>
              <a:endParaRPr kumimoji="0" lang="ja-JP" altLang="ja-JP" sz="1600" dirty="0">
                <a:ea typeface="游ゴシック" pitchFamily="50" charset="-128"/>
              </a:endParaRPr>
            </a:p>
          </p:txBody>
        </p:sp>
        <p:sp>
          <p:nvSpPr>
            <p:cNvPr id="92317" name="Rectangle 29"/>
            <p:cNvSpPr>
              <a:spLocks noChangeArrowheads="1"/>
            </p:cNvSpPr>
            <p:nvPr/>
          </p:nvSpPr>
          <p:spPr bwMode="auto">
            <a:xfrm>
              <a:off x="1206" y="2090"/>
              <a:ext cx="321"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Por debajo del nivel bajo</a:t>
              </a:r>
              <a:endParaRPr kumimoji="0" lang="ja-JP" altLang="ja-JP">
                <a:ea typeface="游ゴシック" pitchFamily="50" charset="-128"/>
              </a:endParaRPr>
            </a:p>
          </p:txBody>
        </p:sp>
        <p:sp>
          <p:nvSpPr>
            <p:cNvPr id="92318" name="Rectangle 30"/>
            <p:cNvSpPr>
              <a:spLocks noChangeArrowheads="1"/>
            </p:cNvSpPr>
            <p:nvPr/>
          </p:nvSpPr>
          <p:spPr bwMode="auto">
            <a:xfrm>
              <a:off x="2215" y="2067"/>
              <a:ext cx="587" cy="58"/>
            </a:xfrm>
            <a:prstGeom prst="rect">
              <a:avLst/>
            </a:prstGeom>
            <a:noFill/>
            <a:ln w="9525">
              <a:noFill/>
              <a:miter lim="800000"/>
              <a:headEnd/>
              <a:tailEnd/>
            </a:ln>
          </p:spPr>
          <p:txBody>
            <a:bodyPr wrap="squar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Suministrar combustible</a:t>
              </a:r>
              <a:endParaRPr kumimoji="0" lang="ja-JP" altLang="ja-JP" dirty="0">
                <a:ea typeface="游ゴシック" pitchFamily="50" charset="-128"/>
              </a:endParaRPr>
            </a:p>
          </p:txBody>
        </p:sp>
        <p:sp>
          <p:nvSpPr>
            <p:cNvPr id="92319" name="Rectangle 31"/>
            <p:cNvSpPr>
              <a:spLocks noChangeArrowheads="1"/>
            </p:cNvSpPr>
            <p:nvPr/>
          </p:nvSpPr>
          <p:spPr bwMode="auto">
            <a:xfrm>
              <a:off x="833" y="2183"/>
              <a:ext cx="362" cy="78"/>
            </a:xfrm>
            <a:prstGeom prst="rect">
              <a:avLst/>
            </a:prstGeom>
            <a:noFill/>
            <a:ln w="9525">
              <a:noFill/>
              <a:miter lim="800000"/>
              <a:headEnd/>
              <a:tailEnd/>
            </a:ln>
          </p:spPr>
          <p:txBody>
            <a:bodyPr wrap="square" lIns="0" tIns="0" rIns="0" bIns="0" rtlCol="0">
              <a:spAutoFit/>
            </a:bodyPr>
            <a:lstStyle/>
            <a:p>
              <a:pPr rtl="0" eaLnBrk="0" hangingPunct="0"/>
              <a:r>
                <a:rPr lang="es-419" sz="400" dirty="0">
                  <a:solidFill>
                    <a:srgbClr val="000000"/>
                  </a:solidFill>
                  <a:latin typeface="Times New Roman" pitchFamily="18" charset="0"/>
                  <a:ea typeface="游ゴシック" pitchFamily="50" charset="-128"/>
                </a:rPr>
                <a:t>El aceite de la transmisión </a:t>
              </a:r>
              <a:r>
                <a:rPr kumimoji="0" lang="en-US" altLang="ja-JP" sz="400" dirty="0">
                  <a:solidFill>
                    <a:srgbClr val="000000"/>
                  </a:solidFill>
                  <a:latin typeface="Times New Roman" pitchFamily="18" charset="0"/>
                  <a:ea typeface="游ゴシック" pitchFamily="50" charset="-128"/>
                </a:rPr>
                <a:t/>
              </a:r>
              <a:br>
                <a:rPr kumimoji="0" lang="en-US" altLang="ja-JP" sz="400" dirty="0">
                  <a:solidFill>
                    <a:srgbClr val="000000"/>
                  </a:solidFill>
                  <a:latin typeface="Times New Roman" pitchFamily="18" charset="0"/>
                  <a:ea typeface="游ゴシック" pitchFamily="50" charset="-128"/>
                </a:rPr>
              </a:br>
              <a:r>
                <a:rPr lang="es-419" sz="400" dirty="0">
                  <a:solidFill>
                    <a:srgbClr val="000000"/>
                  </a:solidFill>
                  <a:latin typeface="Times New Roman" pitchFamily="18" charset="0"/>
                  <a:ea typeface="游ゴシック" pitchFamily="50" charset="-128"/>
                </a:rPr>
                <a:t>está obstruido </a:t>
              </a:r>
              <a:endParaRPr kumimoji="0" lang="ja-JP" altLang="ja-JP" sz="1400" dirty="0">
                <a:ea typeface="游ゴシック" pitchFamily="50" charset="-128"/>
              </a:endParaRPr>
            </a:p>
          </p:txBody>
        </p:sp>
        <p:sp>
          <p:nvSpPr>
            <p:cNvPr id="92320" name="Rectangle 33"/>
            <p:cNvSpPr>
              <a:spLocks noChangeArrowheads="1"/>
            </p:cNvSpPr>
            <p:nvPr/>
          </p:nvSpPr>
          <p:spPr bwMode="auto">
            <a:xfrm>
              <a:off x="1206" y="2183"/>
              <a:ext cx="583" cy="97"/>
            </a:xfrm>
            <a:prstGeom prst="rect">
              <a:avLst/>
            </a:prstGeom>
            <a:noFill/>
            <a:ln w="9525">
              <a:noFill/>
              <a:miter lim="800000"/>
              <a:headEnd/>
              <a:tailEnd/>
            </a:ln>
          </p:spPr>
          <p:txBody>
            <a:bodyPr wrap="non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Por encima de la presión diferencial</a:t>
              </a:r>
              <a:r>
                <a:rPr kumimoji="0" lang="en-US" altLang="ja-JP" sz="500" dirty="0">
                  <a:solidFill>
                    <a:srgbClr val="000000"/>
                  </a:solidFill>
                  <a:latin typeface="Times New Roman" pitchFamily="18" charset="0"/>
                  <a:ea typeface="游ゴシック" pitchFamily="50" charset="-128"/>
                </a:rPr>
                <a:t/>
              </a:r>
              <a:br>
                <a:rPr kumimoji="0" lang="en-US" altLang="ja-JP" sz="500" dirty="0">
                  <a:solidFill>
                    <a:srgbClr val="000000"/>
                  </a:solidFill>
                  <a:latin typeface="Times New Roman" pitchFamily="18" charset="0"/>
                  <a:ea typeface="游ゴシック" pitchFamily="50" charset="-128"/>
                </a:rPr>
              </a:br>
              <a:r>
                <a:rPr lang="es-419" sz="500" dirty="0">
                  <a:solidFill>
                    <a:srgbClr val="000000"/>
                  </a:solidFill>
                  <a:latin typeface="Times New Roman" pitchFamily="18" charset="0"/>
                  <a:ea typeface="游ゴシック" pitchFamily="50" charset="-128"/>
                </a:rPr>
                <a:t>especificada </a:t>
              </a:r>
              <a:endParaRPr kumimoji="0" lang="ja-JP" altLang="ja-JP" sz="1600" dirty="0">
                <a:ea typeface="游ゴシック" pitchFamily="50" charset="-128"/>
              </a:endParaRPr>
            </a:p>
          </p:txBody>
        </p:sp>
        <p:sp>
          <p:nvSpPr>
            <p:cNvPr id="92321" name="Rectangle 35"/>
            <p:cNvSpPr>
              <a:spLocks noChangeArrowheads="1"/>
            </p:cNvSpPr>
            <p:nvPr/>
          </p:nvSpPr>
          <p:spPr bwMode="auto">
            <a:xfrm>
              <a:off x="2215" y="2183"/>
              <a:ext cx="666"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Reemplazo de aceite de transmisión,</a:t>
              </a:r>
              <a:endParaRPr kumimoji="0" lang="en-US" altLang="ja-JP" sz="600" dirty="0">
                <a:solidFill>
                  <a:srgbClr val="000000"/>
                </a:solidFill>
                <a:latin typeface="Times New Roman" pitchFamily="18" charset="0"/>
                <a:ea typeface="游ゴシック" pitchFamily="50" charset="-128"/>
              </a:endParaRPr>
            </a:p>
            <a:p>
              <a:pPr rtl="0" eaLnBrk="0" hangingPunct="0"/>
              <a:r>
                <a:rPr lang="es-419" sz="600" dirty="0">
                  <a:solidFill>
                    <a:srgbClr val="000000"/>
                  </a:solidFill>
                  <a:latin typeface="Times New Roman" pitchFamily="18" charset="0"/>
                  <a:ea typeface="游ゴシック" pitchFamily="50" charset="-128"/>
                </a:rPr>
                <a:t>filtro de aceite </a:t>
              </a:r>
              <a:endParaRPr kumimoji="0" lang="ja-JP" altLang="ja-JP" dirty="0">
                <a:ea typeface="游ゴシック" pitchFamily="50" charset="-128"/>
              </a:endParaRPr>
            </a:p>
          </p:txBody>
        </p:sp>
        <p:sp>
          <p:nvSpPr>
            <p:cNvPr id="92322" name="Rectangle 37"/>
            <p:cNvSpPr>
              <a:spLocks noChangeArrowheads="1"/>
            </p:cNvSpPr>
            <p:nvPr/>
          </p:nvSpPr>
          <p:spPr bwMode="auto">
            <a:xfrm>
              <a:off x="833" y="2312"/>
              <a:ext cx="364"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El aceite del motor está obstruido</a:t>
              </a:r>
              <a:endParaRPr kumimoji="0" lang="ja-JP" altLang="ja-JP" sz="1600" dirty="0">
                <a:ea typeface="游ゴシック" pitchFamily="50" charset="-128"/>
              </a:endParaRPr>
            </a:p>
          </p:txBody>
        </p:sp>
        <p:sp>
          <p:nvSpPr>
            <p:cNvPr id="92323" name="Rectangle 39"/>
            <p:cNvSpPr>
              <a:spLocks noChangeArrowheads="1"/>
            </p:cNvSpPr>
            <p:nvPr/>
          </p:nvSpPr>
          <p:spPr bwMode="auto">
            <a:xfrm>
              <a:off x="1206" y="2312"/>
              <a:ext cx="583" cy="97"/>
            </a:xfrm>
            <a:prstGeom prst="rect">
              <a:avLst/>
            </a:prstGeom>
            <a:noFill/>
            <a:ln w="9525">
              <a:noFill/>
              <a:miter lim="800000"/>
              <a:headEnd/>
              <a:tailEnd/>
            </a:ln>
          </p:spPr>
          <p:txBody>
            <a:bodyPr wrap="non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Por encima de la presión diferencial</a:t>
              </a:r>
              <a:r>
                <a:rPr kumimoji="0" lang="en-US" altLang="ja-JP" sz="500" dirty="0">
                  <a:solidFill>
                    <a:srgbClr val="000000"/>
                  </a:solidFill>
                  <a:latin typeface="Times New Roman" pitchFamily="18" charset="0"/>
                  <a:ea typeface="游ゴシック" pitchFamily="50" charset="-128"/>
                </a:rPr>
                <a:t/>
              </a:r>
              <a:br>
                <a:rPr kumimoji="0" lang="en-US" altLang="ja-JP" sz="500" dirty="0">
                  <a:solidFill>
                    <a:srgbClr val="000000"/>
                  </a:solidFill>
                  <a:latin typeface="Times New Roman" pitchFamily="18" charset="0"/>
                  <a:ea typeface="游ゴシック" pitchFamily="50" charset="-128"/>
                </a:rPr>
              </a:br>
              <a:r>
                <a:rPr lang="es-419" sz="500" dirty="0">
                  <a:solidFill>
                    <a:srgbClr val="000000"/>
                  </a:solidFill>
                  <a:latin typeface="Times New Roman" pitchFamily="18" charset="0"/>
                  <a:ea typeface="游ゴシック" pitchFamily="50" charset="-128"/>
                </a:rPr>
                <a:t>especificada </a:t>
              </a:r>
              <a:endParaRPr kumimoji="0" lang="ja-JP" altLang="ja-JP" sz="1600" dirty="0">
                <a:ea typeface="游ゴシック" pitchFamily="50" charset="-128"/>
              </a:endParaRPr>
            </a:p>
          </p:txBody>
        </p:sp>
        <p:sp>
          <p:nvSpPr>
            <p:cNvPr id="92324" name="Rectangle 41"/>
            <p:cNvSpPr>
              <a:spLocks noChangeArrowheads="1"/>
            </p:cNvSpPr>
            <p:nvPr/>
          </p:nvSpPr>
          <p:spPr bwMode="auto">
            <a:xfrm>
              <a:off x="2215" y="2312"/>
              <a:ext cx="468"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Reemplazo del filtro de aceite</a:t>
              </a:r>
              <a:endParaRPr kumimoji="0" lang="en-US" altLang="ja-JP" sz="600" dirty="0">
                <a:solidFill>
                  <a:srgbClr val="000000"/>
                </a:solidFill>
                <a:latin typeface="Times New Roman" pitchFamily="18" charset="0"/>
                <a:ea typeface="游ゴシック" pitchFamily="50" charset="-128"/>
              </a:endParaRPr>
            </a:p>
            <a:p>
              <a:pPr rtl="0" eaLnBrk="0" hangingPunct="0"/>
              <a:r>
                <a:rPr lang="es-419" sz="600" dirty="0">
                  <a:solidFill>
                    <a:srgbClr val="000000"/>
                  </a:solidFill>
                  <a:latin typeface="Times New Roman" pitchFamily="18" charset="0"/>
                  <a:ea typeface="游ゴシック" pitchFamily="50" charset="-128"/>
                </a:rPr>
                <a:t>del motor </a:t>
              </a:r>
              <a:endParaRPr kumimoji="0" lang="ja-JP" altLang="ja-JP" dirty="0">
                <a:ea typeface="游ゴシック" pitchFamily="50" charset="-128"/>
              </a:endParaRPr>
            </a:p>
          </p:txBody>
        </p:sp>
        <p:sp>
          <p:nvSpPr>
            <p:cNvPr id="92325" name="Rectangle 43"/>
            <p:cNvSpPr>
              <a:spLocks noChangeArrowheads="1"/>
            </p:cNvSpPr>
            <p:nvPr/>
          </p:nvSpPr>
          <p:spPr bwMode="auto">
            <a:xfrm>
              <a:off x="833" y="2440"/>
              <a:ext cx="214"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Filtro de aire</a:t>
              </a:r>
              <a:r>
                <a:rPr kumimoji="0" lang="en-US" altLang="ja-JP" sz="600">
                  <a:solidFill>
                    <a:srgbClr val="000000"/>
                  </a:solidFill>
                  <a:latin typeface="Times New Roman" pitchFamily="18" charset="0"/>
                  <a:ea typeface="游ゴシック" pitchFamily="50" charset="-128"/>
                </a:rPr>
                <a:t/>
              </a:r>
              <a:br>
                <a:rPr kumimoji="0" lang="en-US" altLang="ja-JP" sz="600">
                  <a:solidFill>
                    <a:srgbClr val="000000"/>
                  </a:solidFill>
                  <a:latin typeface="Times New Roman" pitchFamily="18" charset="0"/>
                  <a:ea typeface="游ゴシック" pitchFamily="50" charset="-128"/>
                </a:rPr>
              </a:br>
              <a:r>
                <a:rPr lang="es-419" sz="600">
                  <a:solidFill>
                    <a:srgbClr val="000000"/>
                  </a:solidFill>
                  <a:latin typeface="Times New Roman" pitchFamily="18" charset="0"/>
                  <a:ea typeface="游ゴシック" pitchFamily="50" charset="-128"/>
                </a:rPr>
                <a:t>obstruido</a:t>
              </a:r>
              <a:endParaRPr kumimoji="0" lang="ja-JP" altLang="ja-JP">
                <a:ea typeface="游ゴシック" pitchFamily="50" charset="-128"/>
              </a:endParaRPr>
            </a:p>
          </p:txBody>
        </p:sp>
        <p:sp>
          <p:nvSpPr>
            <p:cNvPr id="92326" name="Rectangle 45"/>
            <p:cNvSpPr>
              <a:spLocks noChangeArrowheads="1"/>
            </p:cNvSpPr>
            <p:nvPr/>
          </p:nvSpPr>
          <p:spPr bwMode="auto">
            <a:xfrm>
              <a:off x="1206" y="2440"/>
              <a:ext cx="583" cy="97"/>
            </a:xfrm>
            <a:prstGeom prst="rect">
              <a:avLst/>
            </a:prstGeom>
            <a:noFill/>
            <a:ln w="9525">
              <a:noFill/>
              <a:miter lim="800000"/>
              <a:headEnd/>
              <a:tailEnd/>
            </a:ln>
          </p:spPr>
          <p:txBody>
            <a:bodyPr wrap="none" lIns="0" tIns="0" rIns="0" bIns="0" rtlCol="0">
              <a:spAutoFit/>
            </a:bodyPr>
            <a:lstStyle/>
            <a:p>
              <a:pPr rtl="0" eaLnBrk="0" hangingPunct="0"/>
              <a:r>
                <a:rPr lang="es-419" sz="500">
                  <a:solidFill>
                    <a:srgbClr val="000000"/>
                  </a:solidFill>
                  <a:latin typeface="Times New Roman" pitchFamily="18" charset="0"/>
                  <a:ea typeface="游ゴシック" pitchFamily="50" charset="-128"/>
                </a:rPr>
                <a:t>Por encima de la presión diferencial</a:t>
              </a:r>
              <a:r>
                <a:rPr kumimoji="0" lang="en-US" altLang="ja-JP" sz="500">
                  <a:solidFill>
                    <a:srgbClr val="000000"/>
                  </a:solidFill>
                  <a:latin typeface="Times New Roman" pitchFamily="18" charset="0"/>
                  <a:ea typeface="游ゴシック" pitchFamily="50" charset="-128"/>
                </a:rPr>
                <a:t/>
              </a:r>
              <a:br>
                <a:rPr kumimoji="0" lang="en-US" altLang="ja-JP" sz="500">
                  <a:solidFill>
                    <a:srgbClr val="000000"/>
                  </a:solidFill>
                  <a:latin typeface="Times New Roman" pitchFamily="18" charset="0"/>
                  <a:ea typeface="游ゴシック" pitchFamily="50" charset="-128"/>
                </a:rPr>
              </a:br>
              <a:r>
                <a:rPr lang="es-419" sz="500">
                  <a:solidFill>
                    <a:srgbClr val="000000"/>
                  </a:solidFill>
                  <a:latin typeface="Times New Roman" pitchFamily="18" charset="0"/>
                  <a:ea typeface="游ゴシック" pitchFamily="50" charset="-128"/>
                </a:rPr>
                <a:t>especificada </a:t>
              </a:r>
              <a:endParaRPr kumimoji="0" lang="ja-JP" altLang="ja-JP" sz="1600">
                <a:ea typeface="游ゴシック" pitchFamily="50" charset="-128"/>
              </a:endParaRPr>
            </a:p>
          </p:txBody>
        </p:sp>
        <p:sp>
          <p:nvSpPr>
            <p:cNvPr id="92327" name="Rectangle 47"/>
            <p:cNvSpPr>
              <a:spLocks noChangeArrowheads="1"/>
            </p:cNvSpPr>
            <p:nvPr/>
          </p:nvSpPr>
          <p:spPr bwMode="auto">
            <a:xfrm>
              <a:off x="2215" y="2440"/>
              <a:ext cx="547"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Limpieza o remplazo del elemento</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del filtro de aire </a:t>
              </a:r>
              <a:endParaRPr kumimoji="0" lang="ja-JP" altLang="ja-JP">
                <a:ea typeface="游ゴシック" pitchFamily="50" charset="-128"/>
              </a:endParaRPr>
            </a:p>
          </p:txBody>
        </p:sp>
        <p:sp>
          <p:nvSpPr>
            <p:cNvPr id="92328" name="Rectangle 49"/>
            <p:cNvSpPr>
              <a:spLocks noChangeArrowheads="1"/>
            </p:cNvSpPr>
            <p:nvPr/>
          </p:nvSpPr>
          <p:spPr bwMode="auto">
            <a:xfrm>
              <a:off x="833" y="2569"/>
              <a:ext cx="339" cy="116"/>
            </a:xfrm>
            <a:prstGeom prst="rect">
              <a:avLst/>
            </a:prstGeom>
            <a:noFill/>
            <a:ln w="9525">
              <a:noFill/>
              <a:miter lim="800000"/>
              <a:headEnd/>
              <a:tailEnd/>
            </a:ln>
          </p:spPr>
          <p:txBody>
            <a:bodyPr wrap="square" lIns="0" tIns="0" rIns="0" bIns="0" rtlCol="0">
              <a:spAutoFit/>
            </a:bodyPr>
            <a:lstStyle/>
            <a:p>
              <a:pPr rtl="0" eaLnBrk="0" hangingPunct="0"/>
              <a:r>
                <a:rPr lang="es-419" sz="400" dirty="0">
                  <a:solidFill>
                    <a:srgbClr val="000000"/>
                  </a:solidFill>
                  <a:latin typeface="Times New Roman" pitchFamily="18" charset="0"/>
                  <a:ea typeface="游ゴシック" pitchFamily="50" charset="-128"/>
                </a:rPr>
                <a:t>El filtro de aceite hidráulico</a:t>
              </a:r>
              <a:r>
                <a:rPr kumimoji="0" lang="en-US" altLang="ja-JP" sz="400" dirty="0">
                  <a:solidFill>
                    <a:srgbClr val="000000"/>
                  </a:solidFill>
                  <a:latin typeface="Times New Roman" pitchFamily="18" charset="0"/>
                  <a:ea typeface="游ゴシック" pitchFamily="50" charset="-128"/>
                </a:rPr>
                <a:t/>
              </a:r>
              <a:br>
                <a:rPr kumimoji="0" lang="en-US" altLang="ja-JP" sz="400" dirty="0">
                  <a:solidFill>
                    <a:srgbClr val="000000"/>
                  </a:solidFill>
                  <a:latin typeface="Times New Roman" pitchFamily="18" charset="0"/>
                  <a:ea typeface="游ゴシック" pitchFamily="50" charset="-128"/>
                </a:rPr>
              </a:br>
              <a:r>
                <a:rPr lang="es-419" sz="400" dirty="0">
                  <a:solidFill>
                    <a:srgbClr val="000000"/>
                  </a:solidFill>
                  <a:latin typeface="Times New Roman" pitchFamily="18" charset="0"/>
                  <a:ea typeface="游ゴシック" pitchFamily="50" charset="-128"/>
                </a:rPr>
                <a:t>está obstruido  </a:t>
              </a:r>
              <a:endParaRPr kumimoji="0" lang="ja-JP" altLang="ja-JP" sz="1400" dirty="0">
                <a:ea typeface="游ゴシック" pitchFamily="50" charset="-128"/>
              </a:endParaRPr>
            </a:p>
          </p:txBody>
        </p:sp>
        <p:sp>
          <p:nvSpPr>
            <p:cNvPr id="92329" name="Rectangle 51"/>
            <p:cNvSpPr>
              <a:spLocks noChangeArrowheads="1"/>
            </p:cNvSpPr>
            <p:nvPr/>
          </p:nvSpPr>
          <p:spPr bwMode="auto">
            <a:xfrm>
              <a:off x="1206" y="2569"/>
              <a:ext cx="583" cy="97"/>
            </a:xfrm>
            <a:prstGeom prst="rect">
              <a:avLst/>
            </a:prstGeom>
            <a:noFill/>
            <a:ln w="9525">
              <a:noFill/>
              <a:miter lim="800000"/>
              <a:headEnd/>
              <a:tailEnd/>
            </a:ln>
          </p:spPr>
          <p:txBody>
            <a:bodyPr wrap="none" lIns="0" tIns="0" rIns="0" bIns="0" rtlCol="0">
              <a:spAutoFit/>
            </a:bodyPr>
            <a:lstStyle/>
            <a:p>
              <a:pPr rtl="0" eaLnBrk="0" hangingPunct="0"/>
              <a:r>
                <a:rPr lang="es-419" sz="500">
                  <a:solidFill>
                    <a:srgbClr val="000000"/>
                  </a:solidFill>
                  <a:latin typeface="Times New Roman" pitchFamily="18" charset="0"/>
                  <a:ea typeface="游ゴシック" pitchFamily="50" charset="-128"/>
                </a:rPr>
                <a:t>Por encima de la presión diferencial</a:t>
              </a:r>
              <a:r>
                <a:rPr kumimoji="0" lang="en-US" altLang="ja-JP" sz="500">
                  <a:solidFill>
                    <a:srgbClr val="000000"/>
                  </a:solidFill>
                  <a:latin typeface="Times New Roman" pitchFamily="18" charset="0"/>
                  <a:ea typeface="游ゴシック" pitchFamily="50" charset="-128"/>
                </a:rPr>
                <a:t/>
              </a:r>
              <a:br>
                <a:rPr kumimoji="0" lang="en-US" altLang="ja-JP" sz="500">
                  <a:solidFill>
                    <a:srgbClr val="000000"/>
                  </a:solidFill>
                  <a:latin typeface="Times New Roman" pitchFamily="18" charset="0"/>
                  <a:ea typeface="游ゴシック" pitchFamily="50" charset="-128"/>
                </a:rPr>
              </a:br>
              <a:r>
                <a:rPr lang="es-419" sz="500">
                  <a:solidFill>
                    <a:srgbClr val="000000"/>
                  </a:solidFill>
                  <a:latin typeface="Times New Roman" pitchFamily="18" charset="0"/>
                  <a:ea typeface="游ゴシック" pitchFamily="50" charset="-128"/>
                </a:rPr>
                <a:t>especificada </a:t>
              </a:r>
              <a:endParaRPr kumimoji="0" lang="ja-JP" altLang="ja-JP" sz="1600">
                <a:ea typeface="游ゴシック" pitchFamily="50" charset="-128"/>
              </a:endParaRPr>
            </a:p>
          </p:txBody>
        </p:sp>
        <p:sp>
          <p:nvSpPr>
            <p:cNvPr id="92330" name="Rectangle 53"/>
            <p:cNvSpPr>
              <a:spLocks noChangeArrowheads="1"/>
            </p:cNvSpPr>
            <p:nvPr/>
          </p:nvSpPr>
          <p:spPr bwMode="auto">
            <a:xfrm>
              <a:off x="2215" y="2569"/>
              <a:ext cx="524"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Reemplazo del filtro de</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aceite hidráulico </a:t>
              </a:r>
              <a:endParaRPr kumimoji="0" lang="ja-JP" altLang="ja-JP">
                <a:ea typeface="游ゴシック" pitchFamily="50" charset="-128"/>
              </a:endParaRPr>
            </a:p>
          </p:txBody>
        </p:sp>
        <p:sp>
          <p:nvSpPr>
            <p:cNvPr id="92331" name="Rectangle 55"/>
            <p:cNvSpPr>
              <a:spLocks noChangeArrowheads="1"/>
            </p:cNvSpPr>
            <p:nvPr/>
          </p:nvSpPr>
          <p:spPr bwMode="auto">
            <a:xfrm>
              <a:off x="833" y="2697"/>
              <a:ext cx="338" cy="116"/>
            </a:xfrm>
            <a:prstGeom prst="rect">
              <a:avLst/>
            </a:prstGeom>
            <a:noFill/>
            <a:ln w="9525">
              <a:noFill/>
              <a:miter lim="800000"/>
              <a:headEnd/>
              <a:tailEnd/>
            </a:ln>
          </p:spPr>
          <p:txBody>
            <a:bodyPr wrap="square" lIns="0" tIns="0" rIns="0" bIns="0" rtlCol="0">
              <a:spAutoFit/>
            </a:bodyPr>
            <a:lstStyle/>
            <a:p>
              <a:pPr rtl="0" eaLnBrk="0" hangingPunct="0"/>
              <a:r>
                <a:rPr lang="es-419" sz="400" dirty="0">
                  <a:solidFill>
                    <a:srgbClr val="000000"/>
                  </a:solidFill>
                  <a:latin typeface="Times New Roman" pitchFamily="18" charset="0"/>
                  <a:ea typeface="游ゴシック" pitchFamily="50" charset="-128"/>
                </a:rPr>
                <a:t>Corte de la correa trapezoidal</a:t>
              </a:r>
              <a:r>
                <a:rPr kumimoji="0" lang="en-US" altLang="ja-JP" sz="400" dirty="0">
                  <a:solidFill>
                    <a:srgbClr val="000000"/>
                  </a:solidFill>
                  <a:latin typeface="Times New Roman" pitchFamily="18" charset="0"/>
                  <a:ea typeface="游ゴシック" pitchFamily="50" charset="-128"/>
                </a:rPr>
                <a:t/>
              </a:r>
              <a:br>
                <a:rPr kumimoji="0" lang="en-US" altLang="ja-JP" sz="400" dirty="0">
                  <a:solidFill>
                    <a:srgbClr val="000000"/>
                  </a:solidFill>
                  <a:latin typeface="Times New Roman" pitchFamily="18" charset="0"/>
                  <a:ea typeface="游ゴシック" pitchFamily="50" charset="-128"/>
                </a:rPr>
              </a:br>
              <a:r>
                <a:rPr lang="es-419" sz="400" dirty="0">
                  <a:solidFill>
                    <a:srgbClr val="000000"/>
                  </a:solidFill>
                  <a:latin typeface="Times New Roman" pitchFamily="18" charset="0"/>
                  <a:ea typeface="游ゴシック" pitchFamily="50" charset="-128"/>
                </a:rPr>
                <a:t>del motor </a:t>
              </a:r>
              <a:endParaRPr kumimoji="0" lang="ja-JP" altLang="ja-JP" sz="1400" dirty="0">
                <a:ea typeface="游ゴシック" pitchFamily="50" charset="-128"/>
              </a:endParaRPr>
            </a:p>
          </p:txBody>
        </p:sp>
        <p:sp>
          <p:nvSpPr>
            <p:cNvPr id="92332" name="Rectangle 57"/>
            <p:cNvSpPr>
              <a:spLocks noChangeArrowheads="1"/>
            </p:cNvSpPr>
            <p:nvPr/>
          </p:nvSpPr>
          <p:spPr bwMode="auto">
            <a:xfrm>
              <a:off x="1206" y="2726"/>
              <a:ext cx="602" cy="48"/>
            </a:xfrm>
            <a:prstGeom prst="rect">
              <a:avLst/>
            </a:prstGeom>
            <a:noFill/>
            <a:ln w="9525">
              <a:noFill/>
              <a:miter lim="800000"/>
              <a:headEnd/>
              <a:tailEnd/>
            </a:ln>
          </p:spPr>
          <p:txBody>
            <a:bodyPr wrap="none" lIns="0" tIns="0" rIns="0" bIns="0" rtlCol="0">
              <a:spAutoFit/>
            </a:bodyPr>
            <a:lstStyle/>
            <a:p>
              <a:pPr rtl="0" eaLnBrk="0" hangingPunct="0"/>
              <a:r>
                <a:rPr lang="es-419" sz="500">
                  <a:solidFill>
                    <a:srgbClr val="000000"/>
                  </a:solidFill>
                  <a:latin typeface="Times New Roman" pitchFamily="18" charset="0"/>
                  <a:ea typeface="游ゴシック" pitchFamily="50" charset="-128"/>
                </a:rPr>
                <a:t>Cuando se corta la correa trapezoidal</a:t>
              </a:r>
              <a:endParaRPr kumimoji="0" lang="ja-JP" altLang="ja-JP" sz="1600">
                <a:ea typeface="游ゴシック" pitchFamily="50" charset="-128"/>
              </a:endParaRPr>
            </a:p>
          </p:txBody>
        </p:sp>
        <p:sp>
          <p:nvSpPr>
            <p:cNvPr id="92333" name="Rectangle 58"/>
            <p:cNvSpPr>
              <a:spLocks noChangeArrowheads="1"/>
            </p:cNvSpPr>
            <p:nvPr/>
          </p:nvSpPr>
          <p:spPr bwMode="auto">
            <a:xfrm>
              <a:off x="2215" y="2697"/>
              <a:ext cx="338" cy="64"/>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Reemplazo de correa</a:t>
              </a:r>
              <a:endParaRPr kumimoji="0" lang="ja-JP" altLang="ja-JP">
                <a:ea typeface="游ゴシック" pitchFamily="50" charset="-128"/>
              </a:endParaRPr>
            </a:p>
          </p:txBody>
        </p:sp>
        <p:sp>
          <p:nvSpPr>
            <p:cNvPr id="92334" name="Rectangle 59"/>
            <p:cNvSpPr>
              <a:spLocks noChangeArrowheads="1"/>
            </p:cNvSpPr>
            <p:nvPr/>
          </p:nvSpPr>
          <p:spPr bwMode="auto">
            <a:xfrm>
              <a:off x="833" y="2843"/>
              <a:ext cx="368"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Malfuncionamiento de</a:t>
              </a:r>
              <a:r>
                <a:rPr kumimoji="0" lang="en-US" altLang="ja-JP" sz="500" dirty="0">
                  <a:solidFill>
                    <a:srgbClr val="000000"/>
                  </a:solidFill>
                  <a:latin typeface="Times New Roman" pitchFamily="18" charset="0"/>
                  <a:ea typeface="游ゴシック" pitchFamily="50" charset="-128"/>
                </a:rPr>
                <a:t/>
              </a:r>
              <a:br>
                <a:rPr kumimoji="0" lang="en-US" altLang="ja-JP" sz="500" dirty="0">
                  <a:solidFill>
                    <a:srgbClr val="000000"/>
                  </a:solidFill>
                  <a:latin typeface="Times New Roman" pitchFamily="18" charset="0"/>
                  <a:ea typeface="游ゴシック" pitchFamily="50" charset="-128"/>
                </a:rPr>
              </a:br>
              <a:r>
                <a:rPr lang="es-419" sz="500" dirty="0">
                  <a:solidFill>
                    <a:srgbClr val="000000"/>
                  </a:solidFill>
                  <a:latin typeface="Times New Roman" pitchFamily="18" charset="0"/>
                  <a:ea typeface="游ゴシック" pitchFamily="50" charset="-128"/>
                </a:rPr>
                <a:t>la dirección principal </a:t>
              </a:r>
              <a:endParaRPr kumimoji="0" lang="ja-JP" altLang="ja-JP" sz="1600" dirty="0">
                <a:ea typeface="游ゴシック" pitchFamily="50" charset="-128"/>
              </a:endParaRPr>
            </a:p>
          </p:txBody>
        </p:sp>
        <p:sp>
          <p:nvSpPr>
            <p:cNvPr id="92335" name="Rectangle 61"/>
            <p:cNvSpPr>
              <a:spLocks noChangeArrowheads="1"/>
            </p:cNvSpPr>
            <p:nvPr/>
          </p:nvSpPr>
          <p:spPr bwMode="auto">
            <a:xfrm>
              <a:off x="1212" y="2835"/>
              <a:ext cx="583" cy="145"/>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Cuando el circuito de dirección principal</a:t>
              </a:r>
              <a:r>
                <a:rPr kumimoji="0" lang="en-US" altLang="ja-JP" sz="500" dirty="0">
                  <a:solidFill>
                    <a:srgbClr val="000000"/>
                  </a:solidFill>
                  <a:latin typeface="Times New Roman" pitchFamily="18" charset="0"/>
                  <a:ea typeface="游ゴシック" pitchFamily="50" charset="-128"/>
                </a:rPr>
                <a:t/>
              </a:r>
              <a:br>
                <a:rPr kumimoji="0" lang="en-US" altLang="ja-JP" sz="500" dirty="0">
                  <a:solidFill>
                    <a:srgbClr val="000000"/>
                  </a:solidFill>
                  <a:latin typeface="Times New Roman" pitchFamily="18" charset="0"/>
                  <a:ea typeface="游ゴシック" pitchFamily="50" charset="-128"/>
                </a:rPr>
              </a:br>
              <a:r>
                <a:rPr lang="es-419" sz="500" dirty="0">
                  <a:solidFill>
                    <a:srgbClr val="000000"/>
                  </a:solidFill>
                  <a:latin typeface="Times New Roman" pitchFamily="18" charset="0"/>
                  <a:ea typeface="游ゴシック" pitchFamily="50" charset="-128"/>
                </a:rPr>
                <a:t>no se puede dirigir </a:t>
              </a:r>
              <a:endParaRPr kumimoji="0" lang="ja-JP" altLang="ja-JP" sz="1600" dirty="0">
                <a:ea typeface="游ゴシック" pitchFamily="50" charset="-128"/>
              </a:endParaRPr>
            </a:p>
          </p:txBody>
        </p:sp>
        <p:sp>
          <p:nvSpPr>
            <p:cNvPr id="92336" name="Rectangle 63"/>
            <p:cNvSpPr>
              <a:spLocks noChangeArrowheads="1"/>
            </p:cNvSpPr>
            <p:nvPr/>
          </p:nvSpPr>
          <p:spPr bwMode="auto">
            <a:xfrm>
              <a:off x="2215" y="2826"/>
              <a:ext cx="679" cy="97"/>
            </a:xfrm>
            <a:prstGeom prst="rect">
              <a:avLst/>
            </a:prstGeom>
            <a:noFill/>
            <a:ln w="9525">
              <a:noFill/>
              <a:miter lim="800000"/>
              <a:headEnd/>
              <a:tailEnd/>
            </a:ln>
          </p:spPr>
          <p:txBody>
            <a:bodyPr wrap="square" lIns="0" tIns="0" rIns="0" bIns="0" rtlCol="0">
              <a:spAutoFit/>
            </a:bodyPr>
            <a:lstStyle/>
            <a:p>
              <a:pPr rtl="0" eaLnBrk="0" hangingPunct="0"/>
              <a:r>
                <a:rPr lang="es-419" sz="500">
                  <a:solidFill>
                    <a:srgbClr val="000000"/>
                  </a:solidFill>
                  <a:latin typeface="Times New Roman" pitchFamily="18" charset="0"/>
                  <a:ea typeface="游ゴシック" pitchFamily="50" charset="-128"/>
                </a:rPr>
                <a:t>Inspección, reparación de la dirección principal </a:t>
              </a:r>
              <a:endParaRPr kumimoji="0" lang="ja-JP" altLang="ja-JP" sz="1600">
                <a:ea typeface="游ゴシック" pitchFamily="50" charset="-128"/>
              </a:endParaRPr>
            </a:p>
          </p:txBody>
        </p:sp>
        <p:sp>
          <p:nvSpPr>
            <p:cNvPr id="92337" name="Rectangle 64"/>
            <p:cNvSpPr>
              <a:spLocks noChangeArrowheads="1"/>
            </p:cNvSpPr>
            <p:nvPr/>
          </p:nvSpPr>
          <p:spPr bwMode="auto">
            <a:xfrm>
              <a:off x="1842" y="1337"/>
              <a:ext cx="344" cy="436"/>
            </a:xfrm>
            <a:prstGeom prst="rect">
              <a:avLst/>
            </a:prstGeom>
            <a:noFill/>
            <a:ln w="9525">
              <a:noFill/>
              <a:miter lim="800000"/>
              <a:headEnd/>
              <a:tailEnd/>
            </a:ln>
          </p:spPr>
          <p:txBody>
            <a:bodyPr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Cuando el motor está parado y el interruptor de arranque está encendido, la luz de la pantalla se apaga cuando es normal y parpadea cuando es anormal (luces) </a:t>
              </a:r>
              <a:endParaRPr kumimoji="0" lang="ja-JP" altLang="ja-JP" sz="1600" dirty="0">
                <a:ea typeface="游ゴシック" pitchFamily="50" charset="-128"/>
              </a:endParaRPr>
            </a:p>
          </p:txBody>
        </p:sp>
        <p:sp>
          <p:nvSpPr>
            <p:cNvPr id="92338" name="Rectangle 72"/>
            <p:cNvSpPr>
              <a:spLocks noChangeArrowheads="1"/>
            </p:cNvSpPr>
            <p:nvPr/>
          </p:nvSpPr>
          <p:spPr bwMode="auto">
            <a:xfrm>
              <a:off x="1842" y="1886"/>
              <a:ext cx="339" cy="349"/>
            </a:xfrm>
            <a:prstGeom prst="rect">
              <a:avLst/>
            </a:prstGeom>
            <a:noFill/>
            <a:ln w="9525">
              <a:noFill/>
              <a:miter lim="800000"/>
              <a:headEnd/>
              <a:tailEnd/>
            </a:ln>
          </p:spPr>
          <p:txBody>
            <a:bodyPr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La luz de la pantalla se apaga cuando es normal y parpadea cuando es anormal (luces) </a:t>
              </a:r>
              <a:endParaRPr kumimoji="0" lang="ja-JP" altLang="ja-JP" dirty="0">
                <a:ea typeface="游ゴシック" pitchFamily="50" charset="-128"/>
              </a:endParaRPr>
            </a:p>
          </p:txBody>
        </p:sp>
        <p:sp>
          <p:nvSpPr>
            <p:cNvPr id="92339" name="Line 77"/>
            <p:cNvSpPr>
              <a:spLocks noChangeShapeType="1"/>
            </p:cNvSpPr>
            <p:nvPr/>
          </p:nvSpPr>
          <p:spPr bwMode="auto">
            <a:xfrm flipV="1">
              <a:off x="448" y="1214"/>
              <a:ext cx="1" cy="1"/>
            </a:xfrm>
            <a:prstGeom prst="line">
              <a:avLst/>
            </a:prstGeom>
            <a:noFill/>
            <a:ln w="0">
              <a:solidFill>
                <a:srgbClr val="D4D4D4"/>
              </a:solidFill>
              <a:round/>
              <a:headEnd/>
              <a:tailEnd/>
            </a:ln>
          </p:spPr>
          <p:txBody>
            <a:bodyPr rtlCol="0"/>
            <a:lstStyle/>
            <a:p>
              <a:pPr rtl="0"/>
              <a:endParaRPr lang="ja-JP" altLang="en-US"/>
            </a:p>
          </p:txBody>
        </p:sp>
        <p:sp>
          <p:nvSpPr>
            <p:cNvPr id="92340" name="Rectangle 78"/>
            <p:cNvSpPr>
              <a:spLocks noChangeArrowheads="1"/>
            </p:cNvSpPr>
            <p:nvPr/>
          </p:nvSpPr>
          <p:spPr bwMode="auto">
            <a:xfrm>
              <a:off x="448" y="120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41" name="Line 79"/>
            <p:cNvSpPr>
              <a:spLocks noChangeShapeType="1"/>
            </p:cNvSpPr>
            <p:nvPr/>
          </p:nvSpPr>
          <p:spPr bwMode="auto">
            <a:xfrm flipV="1">
              <a:off x="821" y="1214"/>
              <a:ext cx="1" cy="1"/>
            </a:xfrm>
            <a:prstGeom prst="line">
              <a:avLst/>
            </a:prstGeom>
            <a:noFill/>
            <a:ln w="0">
              <a:solidFill>
                <a:srgbClr val="D4D4D4"/>
              </a:solidFill>
              <a:round/>
              <a:headEnd/>
              <a:tailEnd/>
            </a:ln>
          </p:spPr>
          <p:txBody>
            <a:bodyPr rtlCol="0"/>
            <a:lstStyle/>
            <a:p>
              <a:pPr rtl="0"/>
              <a:endParaRPr lang="ja-JP" altLang="en-US"/>
            </a:p>
          </p:txBody>
        </p:sp>
        <p:sp>
          <p:nvSpPr>
            <p:cNvPr id="92342" name="Rectangle 80"/>
            <p:cNvSpPr>
              <a:spLocks noChangeArrowheads="1"/>
            </p:cNvSpPr>
            <p:nvPr/>
          </p:nvSpPr>
          <p:spPr bwMode="auto">
            <a:xfrm>
              <a:off x="821" y="120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43" name="Line 81"/>
            <p:cNvSpPr>
              <a:spLocks noChangeShapeType="1"/>
            </p:cNvSpPr>
            <p:nvPr/>
          </p:nvSpPr>
          <p:spPr bwMode="auto">
            <a:xfrm flipV="1">
              <a:off x="1195" y="1214"/>
              <a:ext cx="1" cy="1"/>
            </a:xfrm>
            <a:prstGeom prst="line">
              <a:avLst/>
            </a:prstGeom>
            <a:noFill/>
            <a:ln w="0">
              <a:solidFill>
                <a:srgbClr val="D4D4D4"/>
              </a:solidFill>
              <a:round/>
              <a:headEnd/>
              <a:tailEnd/>
            </a:ln>
          </p:spPr>
          <p:txBody>
            <a:bodyPr rtlCol="0"/>
            <a:lstStyle/>
            <a:p>
              <a:pPr rtl="0"/>
              <a:endParaRPr lang="ja-JP" altLang="en-US"/>
            </a:p>
          </p:txBody>
        </p:sp>
        <p:sp>
          <p:nvSpPr>
            <p:cNvPr id="92344" name="Rectangle 82"/>
            <p:cNvSpPr>
              <a:spLocks noChangeArrowheads="1"/>
            </p:cNvSpPr>
            <p:nvPr/>
          </p:nvSpPr>
          <p:spPr bwMode="auto">
            <a:xfrm>
              <a:off x="1195" y="1208"/>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45" name="Line 83"/>
            <p:cNvSpPr>
              <a:spLocks noChangeShapeType="1"/>
            </p:cNvSpPr>
            <p:nvPr/>
          </p:nvSpPr>
          <p:spPr bwMode="auto">
            <a:xfrm flipV="1">
              <a:off x="1830" y="1214"/>
              <a:ext cx="1" cy="1"/>
            </a:xfrm>
            <a:prstGeom prst="line">
              <a:avLst/>
            </a:prstGeom>
            <a:noFill/>
            <a:ln w="0">
              <a:solidFill>
                <a:srgbClr val="D4D4D4"/>
              </a:solidFill>
              <a:round/>
              <a:headEnd/>
              <a:tailEnd/>
            </a:ln>
          </p:spPr>
          <p:txBody>
            <a:bodyPr rtlCol="0"/>
            <a:lstStyle/>
            <a:p>
              <a:pPr rtl="0"/>
              <a:endParaRPr lang="ja-JP" altLang="en-US"/>
            </a:p>
          </p:txBody>
        </p:sp>
        <p:sp>
          <p:nvSpPr>
            <p:cNvPr id="92346" name="Rectangle 84"/>
            <p:cNvSpPr>
              <a:spLocks noChangeArrowheads="1"/>
            </p:cNvSpPr>
            <p:nvPr/>
          </p:nvSpPr>
          <p:spPr bwMode="auto">
            <a:xfrm>
              <a:off x="1830" y="120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47" name="Line 85"/>
            <p:cNvSpPr>
              <a:spLocks noChangeShapeType="1"/>
            </p:cNvSpPr>
            <p:nvPr/>
          </p:nvSpPr>
          <p:spPr bwMode="auto">
            <a:xfrm flipV="1">
              <a:off x="2204" y="1214"/>
              <a:ext cx="1" cy="1"/>
            </a:xfrm>
            <a:prstGeom prst="line">
              <a:avLst/>
            </a:prstGeom>
            <a:noFill/>
            <a:ln w="0">
              <a:solidFill>
                <a:srgbClr val="D4D4D4"/>
              </a:solidFill>
              <a:round/>
              <a:headEnd/>
              <a:tailEnd/>
            </a:ln>
          </p:spPr>
          <p:txBody>
            <a:bodyPr rtlCol="0"/>
            <a:lstStyle/>
            <a:p>
              <a:pPr rtl="0"/>
              <a:endParaRPr lang="ja-JP" altLang="en-US"/>
            </a:p>
          </p:txBody>
        </p:sp>
        <p:sp>
          <p:nvSpPr>
            <p:cNvPr id="92348" name="Rectangle 86"/>
            <p:cNvSpPr>
              <a:spLocks noChangeArrowheads="1"/>
            </p:cNvSpPr>
            <p:nvPr/>
          </p:nvSpPr>
          <p:spPr bwMode="auto">
            <a:xfrm>
              <a:off x="2204" y="1208"/>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49" name="Rectangle 87"/>
            <p:cNvSpPr>
              <a:spLocks noChangeArrowheads="1"/>
            </p:cNvSpPr>
            <p:nvPr/>
          </p:nvSpPr>
          <p:spPr bwMode="auto">
            <a:xfrm>
              <a:off x="454" y="1208"/>
              <a:ext cx="2467" cy="12"/>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50" name="Line 88"/>
            <p:cNvSpPr>
              <a:spLocks noChangeShapeType="1"/>
            </p:cNvSpPr>
            <p:nvPr/>
          </p:nvSpPr>
          <p:spPr bwMode="auto">
            <a:xfrm flipV="1">
              <a:off x="2915" y="1214"/>
              <a:ext cx="1" cy="1"/>
            </a:xfrm>
            <a:prstGeom prst="line">
              <a:avLst/>
            </a:prstGeom>
            <a:noFill/>
            <a:ln w="0">
              <a:solidFill>
                <a:srgbClr val="D4D4D4"/>
              </a:solidFill>
              <a:round/>
              <a:headEnd/>
              <a:tailEnd/>
            </a:ln>
          </p:spPr>
          <p:txBody>
            <a:bodyPr rtlCol="0"/>
            <a:lstStyle/>
            <a:p>
              <a:pPr rtl="0"/>
              <a:endParaRPr lang="ja-JP" altLang="en-US"/>
            </a:p>
          </p:txBody>
        </p:sp>
        <p:sp>
          <p:nvSpPr>
            <p:cNvPr id="92351" name="Rectangle 89"/>
            <p:cNvSpPr>
              <a:spLocks noChangeArrowheads="1"/>
            </p:cNvSpPr>
            <p:nvPr/>
          </p:nvSpPr>
          <p:spPr bwMode="auto">
            <a:xfrm>
              <a:off x="2915" y="120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52" name="Line 90"/>
            <p:cNvSpPr>
              <a:spLocks noChangeShapeType="1"/>
            </p:cNvSpPr>
            <p:nvPr/>
          </p:nvSpPr>
          <p:spPr bwMode="auto">
            <a:xfrm>
              <a:off x="454" y="1331"/>
              <a:ext cx="2455" cy="0"/>
            </a:xfrm>
            <a:prstGeom prst="line">
              <a:avLst/>
            </a:prstGeom>
            <a:noFill/>
            <a:ln w="0">
              <a:solidFill>
                <a:srgbClr val="000000"/>
              </a:solidFill>
              <a:round/>
              <a:headEnd/>
              <a:tailEnd/>
            </a:ln>
          </p:spPr>
          <p:txBody>
            <a:bodyPr rtlCol="0"/>
            <a:lstStyle/>
            <a:p>
              <a:pPr rtl="0"/>
              <a:endParaRPr lang="ja-JP" altLang="en-US"/>
            </a:p>
          </p:txBody>
        </p:sp>
        <p:sp>
          <p:nvSpPr>
            <p:cNvPr id="92353" name="Rectangle 91"/>
            <p:cNvSpPr>
              <a:spLocks noChangeArrowheads="1"/>
            </p:cNvSpPr>
            <p:nvPr/>
          </p:nvSpPr>
          <p:spPr bwMode="auto">
            <a:xfrm>
              <a:off x="454" y="1331"/>
              <a:ext cx="2455"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54" name="Line 92"/>
            <p:cNvSpPr>
              <a:spLocks noChangeShapeType="1"/>
            </p:cNvSpPr>
            <p:nvPr/>
          </p:nvSpPr>
          <p:spPr bwMode="auto">
            <a:xfrm>
              <a:off x="454" y="1512"/>
              <a:ext cx="1382" cy="0"/>
            </a:xfrm>
            <a:prstGeom prst="line">
              <a:avLst/>
            </a:prstGeom>
            <a:noFill/>
            <a:ln w="0">
              <a:solidFill>
                <a:srgbClr val="000000"/>
              </a:solidFill>
              <a:round/>
              <a:headEnd/>
              <a:tailEnd/>
            </a:ln>
          </p:spPr>
          <p:txBody>
            <a:bodyPr rtlCol="0"/>
            <a:lstStyle/>
            <a:p>
              <a:pPr rtl="0"/>
              <a:endParaRPr lang="ja-JP" altLang="en-US"/>
            </a:p>
          </p:txBody>
        </p:sp>
        <p:sp>
          <p:nvSpPr>
            <p:cNvPr id="92355" name="Rectangle 93"/>
            <p:cNvSpPr>
              <a:spLocks noChangeArrowheads="1"/>
            </p:cNvSpPr>
            <p:nvPr/>
          </p:nvSpPr>
          <p:spPr bwMode="auto">
            <a:xfrm>
              <a:off x="454" y="1512"/>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56" name="Line 94"/>
            <p:cNvSpPr>
              <a:spLocks noChangeShapeType="1"/>
            </p:cNvSpPr>
            <p:nvPr/>
          </p:nvSpPr>
          <p:spPr bwMode="auto">
            <a:xfrm>
              <a:off x="2209" y="1512"/>
              <a:ext cx="700" cy="0"/>
            </a:xfrm>
            <a:prstGeom prst="line">
              <a:avLst/>
            </a:prstGeom>
            <a:noFill/>
            <a:ln w="0">
              <a:solidFill>
                <a:srgbClr val="000000"/>
              </a:solidFill>
              <a:round/>
              <a:headEnd/>
              <a:tailEnd/>
            </a:ln>
          </p:spPr>
          <p:txBody>
            <a:bodyPr rtlCol="0"/>
            <a:lstStyle/>
            <a:p>
              <a:pPr rtl="0"/>
              <a:endParaRPr lang="ja-JP" altLang="en-US"/>
            </a:p>
          </p:txBody>
        </p:sp>
        <p:sp>
          <p:nvSpPr>
            <p:cNvPr id="92357" name="Rectangle 95"/>
            <p:cNvSpPr>
              <a:spLocks noChangeArrowheads="1"/>
            </p:cNvSpPr>
            <p:nvPr/>
          </p:nvSpPr>
          <p:spPr bwMode="auto">
            <a:xfrm>
              <a:off x="2209" y="1512"/>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58" name="Line 96"/>
            <p:cNvSpPr>
              <a:spLocks noChangeShapeType="1"/>
            </p:cNvSpPr>
            <p:nvPr/>
          </p:nvSpPr>
          <p:spPr bwMode="auto">
            <a:xfrm>
              <a:off x="454" y="1681"/>
              <a:ext cx="1382" cy="0"/>
            </a:xfrm>
            <a:prstGeom prst="line">
              <a:avLst/>
            </a:prstGeom>
            <a:noFill/>
            <a:ln w="0">
              <a:solidFill>
                <a:srgbClr val="000000"/>
              </a:solidFill>
              <a:round/>
              <a:headEnd/>
              <a:tailEnd/>
            </a:ln>
          </p:spPr>
          <p:txBody>
            <a:bodyPr rtlCol="0"/>
            <a:lstStyle/>
            <a:p>
              <a:pPr rtl="0"/>
              <a:endParaRPr lang="ja-JP" altLang="en-US"/>
            </a:p>
          </p:txBody>
        </p:sp>
        <p:sp>
          <p:nvSpPr>
            <p:cNvPr id="92359" name="Rectangle 97"/>
            <p:cNvSpPr>
              <a:spLocks noChangeArrowheads="1"/>
            </p:cNvSpPr>
            <p:nvPr/>
          </p:nvSpPr>
          <p:spPr bwMode="auto">
            <a:xfrm>
              <a:off x="454" y="1681"/>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60" name="Line 98"/>
            <p:cNvSpPr>
              <a:spLocks noChangeShapeType="1"/>
            </p:cNvSpPr>
            <p:nvPr/>
          </p:nvSpPr>
          <p:spPr bwMode="auto">
            <a:xfrm>
              <a:off x="2209" y="1681"/>
              <a:ext cx="700" cy="0"/>
            </a:xfrm>
            <a:prstGeom prst="line">
              <a:avLst/>
            </a:prstGeom>
            <a:noFill/>
            <a:ln w="0">
              <a:solidFill>
                <a:srgbClr val="000000"/>
              </a:solidFill>
              <a:round/>
              <a:headEnd/>
              <a:tailEnd/>
            </a:ln>
          </p:spPr>
          <p:txBody>
            <a:bodyPr rtlCol="0"/>
            <a:lstStyle/>
            <a:p>
              <a:pPr rtl="0"/>
              <a:endParaRPr lang="ja-JP" altLang="en-US"/>
            </a:p>
          </p:txBody>
        </p:sp>
        <p:sp>
          <p:nvSpPr>
            <p:cNvPr id="92361" name="Rectangle 99"/>
            <p:cNvSpPr>
              <a:spLocks noChangeArrowheads="1"/>
            </p:cNvSpPr>
            <p:nvPr/>
          </p:nvSpPr>
          <p:spPr bwMode="auto">
            <a:xfrm>
              <a:off x="2209" y="1681"/>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62" name="Line 100"/>
            <p:cNvSpPr>
              <a:spLocks noChangeShapeType="1"/>
            </p:cNvSpPr>
            <p:nvPr/>
          </p:nvSpPr>
          <p:spPr bwMode="auto">
            <a:xfrm>
              <a:off x="454" y="1880"/>
              <a:ext cx="2455" cy="0"/>
            </a:xfrm>
            <a:prstGeom prst="line">
              <a:avLst/>
            </a:prstGeom>
            <a:noFill/>
            <a:ln w="0">
              <a:solidFill>
                <a:srgbClr val="000000"/>
              </a:solidFill>
              <a:round/>
              <a:headEnd/>
              <a:tailEnd/>
            </a:ln>
          </p:spPr>
          <p:txBody>
            <a:bodyPr rtlCol="0"/>
            <a:lstStyle/>
            <a:p>
              <a:pPr rtl="0"/>
              <a:endParaRPr lang="ja-JP" altLang="en-US"/>
            </a:p>
          </p:txBody>
        </p:sp>
        <p:sp>
          <p:nvSpPr>
            <p:cNvPr id="92363" name="Rectangle 101"/>
            <p:cNvSpPr>
              <a:spLocks noChangeArrowheads="1"/>
            </p:cNvSpPr>
            <p:nvPr/>
          </p:nvSpPr>
          <p:spPr bwMode="auto">
            <a:xfrm>
              <a:off x="454" y="1880"/>
              <a:ext cx="2455"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64" name="Line 102"/>
            <p:cNvSpPr>
              <a:spLocks noChangeShapeType="1"/>
            </p:cNvSpPr>
            <p:nvPr/>
          </p:nvSpPr>
          <p:spPr bwMode="auto">
            <a:xfrm>
              <a:off x="454" y="2061"/>
              <a:ext cx="1382" cy="0"/>
            </a:xfrm>
            <a:prstGeom prst="line">
              <a:avLst/>
            </a:prstGeom>
            <a:noFill/>
            <a:ln w="0">
              <a:solidFill>
                <a:srgbClr val="000000"/>
              </a:solidFill>
              <a:round/>
              <a:headEnd/>
              <a:tailEnd/>
            </a:ln>
          </p:spPr>
          <p:txBody>
            <a:bodyPr rtlCol="0"/>
            <a:lstStyle/>
            <a:p>
              <a:pPr rtl="0"/>
              <a:endParaRPr lang="ja-JP" altLang="en-US"/>
            </a:p>
          </p:txBody>
        </p:sp>
        <p:sp>
          <p:nvSpPr>
            <p:cNvPr id="92365" name="Rectangle 103"/>
            <p:cNvSpPr>
              <a:spLocks noChangeArrowheads="1"/>
            </p:cNvSpPr>
            <p:nvPr/>
          </p:nvSpPr>
          <p:spPr bwMode="auto">
            <a:xfrm>
              <a:off x="454" y="2061"/>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66" name="Line 104"/>
            <p:cNvSpPr>
              <a:spLocks noChangeShapeType="1"/>
            </p:cNvSpPr>
            <p:nvPr/>
          </p:nvSpPr>
          <p:spPr bwMode="auto">
            <a:xfrm>
              <a:off x="2209" y="2061"/>
              <a:ext cx="700" cy="0"/>
            </a:xfrm>
            <a:prstGeom prst="line">
              <a:avLst/>
            </a:prstGeom>
            <a:noFill/>
            <a:ln w="0">
              <a:solidFill>
                <a:srgbClr val="000000"/>
              </a:solidFill>
              <a:round/>
              <a:headEnd/>
              <a:tailEnd/>
            </a:ln>
          </p:spPr>
          <p:txBody>
            <a:bodyPr rtlCol="0"/>
            <a:lstStyle/>
            <a:p>
              <a:pPr rtl="0"/>
              <a:endParaRPr lang="ja-JP" altLang="en-US"/>
            </a:p>
          </p:txBody>
        </p:sp>
        <p:sp>
          <p:nvSpPr>
            <p:cNvPr id="92367" name="Rectangle 105"/>
            <p:cNvSpPr>
              <a:spLocks noChangeArrowheads="1"/>
            </p:cNvSpPr>
            <p:nvPr/>
          </p:nvSpPr>
          <p:spPr bwMode="auto">
            <a:xfrm>
              <a:off x="2209" y="2061"/>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68" name="Line 106"/>
            <p:cNvSpPr>
              <a:spLocks noChangeShapeType="1"/>
            </p:cNvSpPr>
            <p:nvPr/>
          </p:nvSpPr>
          <p:spPr bwMode="auto">
            <a:xfrm>
              <a:off x="454" y="2177"/>
              <a:ext cx="1382" cy="0"/>
            </a:xfrm>
            <a:prstGeom prst="line">
              <a:avLst/>
            </a:prstGeom>
            <a:noFill/>
            <a:ln w="0">
              <a:solidFill>
                <a:srgbClr val="000000"/>
              </a:solidFill>
              <a:round/>
              <a:headEnd/>
              <a:tailEnd/>
            </a:ln>
          </p:spPr>
          <p:txBody>
            <a:bodyPr rtlCol="0"/>
            <a:lstStyle/>
            <a:p>
              <a:pPr rtl="0"/>
              <a:endParaRPr lang="ja-JP" altLang="en-US"/>
            </a:p>
          </p:txBody>
        </p:sp>
        <p:sp>
          <p:nvSpPr>
            <p:cNvPr id="92369" name="Rectangle 107"/>
            <p:cNvSpPr>
              <a:spLocks noChangeArrowheads="1"/>
            </p:cNvSpPr>
            <p:nvPr/>
          </p:nvSpPr>
          <p:spPr bwMode="auto">
            <a:xfrm>
              <a:off x="454" y="2177"/>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70" name="Line 108"/>
            <p:cNvSpPr>
              <a:spLocks noChangeShapeType="1"/>
            </p:cNvSpPr>
            <p:nvPr/>
          </p:nvSpPr>
          <p:spPr bwMode="auto">
            <a:xfrm>
              <a:off x="2209" y="2177"/>
              <a:ext cx="700" cy="0"/>
            </a:xfrm>
            <a:prstGeom prst="line">
              <a:avLst/>
            </a:prstGeom>
            <a:noFill/>
            <a:ln w="0">
              <a:solidFill>
                <a:srgbClr val="000000"/>
              </a:solidFill>
              <a:round/>
              <a:headEnd/>
              <a:tailEnd/>
            </a:ln>
          </p:spPr>
          <p:txBody>
            <a:bodyPr rtlCol="0"/>
            <a:lstStyle/>
            <a:p>
              <a:pPr rtl="0"/>
              <a:endParaRPr lang="ja-JP" altLang="en-US"/>
            </a:p>
          </p:txBody>
        </p:sp>
        <p:sp>
          <p:nvSpPr>
            <p:cNvPr id="92371" name="Rectangle 109"/>
            <p:cNvSpPr>
              <a:spLocks noChangeArrowheads="1"/>
            </p:cNvSpPr>
            <p:nvPr/>
          </p:nvSpPr>
          <p:spPr bwMode="auto">
            <a:xfrm>
              <a:off x="2209" y="2177"/>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72" name="Line 110"/>
            <p:cNvSpPr>
              <a:spLocks noChangeShapeType="1"/>
            </p:cNvSpPr>
            <p:nvPr/>
          </p:nvSpPr>
          <p:spPr bwMode="auto">
            <a:xfrm>
              <a:off x="454" y="2306"/>
              <a:ext cx="1382" cy="0"/>
            </a:xfrm>
            <a:prstGeom prst="line">
              <a:avLst/>
            </a:prstGeom>
            <a:noFill/>
            <a:ln w="0">
              <a:solidFill>
                <a:srgbClr val="000000"/>
              </a:solidFill>
              <a:round/>
              <a:headEnd/>
              <a:tailEnd/>
            </a:ln>
          </p:spPr>
          <p:txBody>
            <a:bodyPr rtlCol="0"/>
            <a:lstStyle/>
            <a:p>
              <a:pPr rtl="0"/>
              <a:endParaRPr lang="ja-JP" altLang="en-US"/>
            </a:p>
          </p:txBody>
        </p:sp>
        <p:sp>
          <p:nvSpPr>
            <p:cNvPr id="92373" name="Rectangle 111"/>
            <p:cNvSpPr>
              <a:spLocks noChangeArrowheads="1"/>
            </p:cNvSpPr>
            <p:nvPr/>
          </p:nvSpPr>
          <p:spPr bwMode="auto">
            <a:xfrm>
              <a:off x="454" y="2306"/>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74" name="Line 112"/>
            <p:cNvSpPr>
              <a:spLocks noChangeShapeType="1"/>
            </p:cNvSpPr>
            <p:nvPr/>
          </p:nvSpPr>
          <p:spPr bwMode="auto">
            <a:xfrm>
              <a:off x="2209" y="2306"/>
              <a:ext cx="700" cy="0"/>
            </a:xfrm>
            <a:prstGeom prst="line">
              <a:avLst/>
            </a:prstGeom>
            <a:noFill/>
            <a:ln w="0">
              <a:solidFill>
                <a:srgbClr val="000000"/>
              </a:solidFill>
              <a:round/>
              <a:headEnd/>
              <a:tailEnd/>
            </a:ln>
          </p:spPr>
          <p:txBody>
            <a:bodyPr rtlCol="0"/>
            <a:lstStyle/>
            <a:p>
              <a:pPr rtl="0"/>
              <a:endParaRPr lang="ja-JP" altLang="en-US"/>
            </a:p>
          </p:txBody>
        </p:sp>
        <p:sp>
          <p:nvSpPr>
            <p:cNvPr id="92375" name="Rectangle 113"/>
            <p:cNvSpPr>
              <a:spLocks noChangeArrowheads="1"/>
            </p:cNvSpPr>
            <p:nvPr/>
          </p:nvSpPr>
          <p:spPr bwMode="auto">
            <a:xfrm>
              <a:off x="2209" y="2306"/>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76" name="Line 114"/>
            <p:cNvSpPr>
              <a:spLocks noChangeShapeType="1"/>
            </p:cNvSpPr>
            <p:nvPr/>
          </p:nvSpPr>
          <p:spPr bwMode="auto">
            <a:xfrm>
              <a:off x="454" y="2434"/>
              <a:ext cx="1382" cy="0"/>
            </a:xfrm>
            <a:prstGeom prst="line">
              <a:avLst/>
            </a:prstGeom>
            <a:noFill/>
            <a:ln w="0">
              <a:solidFill>
                <a:srgbClr val="000000"/>
              </a:solidFill>
              <a:round/>
              <a:headEnd/>
              <a:tailEnd/>
            </a:ln>
          </p:spPr>
          <p:txBody>
            <a:bodyPr rtlCol="0"/>
            <a:lstStyle/>
            <a:p>
              <a:pPr rtl="0"/>
              <a:endParaRPr lang="ja-JP" altLang="en-US"/>
            </a:p>
          </p:txBody>
        </p:sp>
        <p:sp>
          <p:nvSpPr>
            <p:cNvPr id="92377" name="Rectangle 115"/>
            <p:cNvSpPr>
              <a:spLocks noChangeArrowheads="1"/>
            </p:cNvSpPr>
            <p:nvPr/>
          </p:nvSpPr>
          <p:spPr bwMode="auto">
            <a:xfrm>
              <a:off x="454" y="2434"/>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78" name="Line 116"/>
            <p:cNvSpPr>
              <a:spLocks noChangeShapeType="1"/>
            </p:cNvSpPr>
            <p:nvPr/>
          </p:nvSpPr>
          <p:spPr bwMode="auto">
            <a:xfrm>
              <a:off x="2209" y="2434"/>
              <a:ext cx="700" cy="0"/>
            </a:xfrm>
            <a:prstGeom prst="line">
              <a:avLst/>
            </a:prstGeom>
            <a:noFill/>
            <a:ln w="0">
              <a:solidFill>
                <a:srgbClr val="000000"/>
              </a:solidFill>
              <a:round/>
              <a:headEnd/>
              <a:tailEnd/>
            </a:ln>
          </p:spPr>
          <p:txBody>
            <a:bodyPr rtlCol="0"/>
            <a:lstStyle/>
            <a:p>
              <a:pPr rtl="0"/>
              <a:endParaRPr lang="ja-JP" altLang="en-US"/>
            </a:p>
          </p:txBody>
        </p:sp>
        <p:sp>
          <p:nvSpPr>
            <p:cNvPr id="92379" name="Rectangle 117"/>
            <p:cNvSpPr>
              <a:spLocks noChangeArrowheads="1"/>
            </p:cNvSpPr>
            <p:nvPr/>
          </p:nvSpPr>
          <p:spPr bwMode="auto">
            <a:xfrm>
              <a:off x="2209" y="2434"/>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80" name="Line 118"/>
            <p:cNvSpPr>
              <a:spLocks noChangeShapeType="1"/>
            </p:cNvSpPr>
            <p:nvPr/>
          </p:nvSpPr>
          <p:spPr bwMode="auto">
            <a:xfrm>
              <a:off x="454" y="2563"/>
              <a:ext cx="1382" cy="0"/>
            </a:xfrm>
            <a:prstGeom prst="line">
              <a:avLst/>
            </a:prstGeom>
            <a:noFill/>
            <a:ln w="0">
              <a:solidFill>
                <a:srgbClr val="000000"/>
              </a:solidFill>
              <a:round/>
              <a:headEnd/>
              <a:tailEnd/>
            </a:ln>
          </p:spPr>
          <p:txBody>
            <a:bodyPr rtlCol="0"/>
            <a:lstStyle/>
            <a:p>
              <a:pPr rtl="0"/>
              <a:endParaRPr lang="ja-JP" altLang="en-US"/>
            </a:p>
          </p:txBody>
        </p:sp>
        <p:sp>
          <p:nvSpPr>
            <p:cNvPr id="92381" name="Rectangle 119"/>
            <p:cNvSpPr>
              <a:spLocks noChangeArrowheads="1"/>
            </p:cNvSpPr>
            <p:nvPr/>
          </p:nvSpPr>
          <p:spPr bwMode="auto">
            <a:xfrm>
              <a:off x="454" y="2563"/>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82" name="Line 120"/>
            <p:cNvSpPr>
              <a:spLocks noChangeShapeType="1"/>
            </p:cNvSpPr>
            <p:nvPr/>
          </p:nvSpPr>
          <p:spPr bwMode="auto">
            <a:xfrm>
              <a:off x="2209" y="2563"/>
              <a:ext cx="700" cy="0"/>
            </a:xfrm>
            <a:prstGeom prst="line">
              <a:avLst/>
            </a:prstGeom>
            <a:noFill/>
            <a:ln w="0">
              <a:solidFill>
                <a:srgbClr val="000000"/>
              </a:solidFill>
              <a:round/>
              <a:headEnd/>
              <a:tailEnd/>
            </a:ln>
          </p:spPr>
          <p:txBody>
            <a:bodyPr rtlCol="0"/>
            <a:lstStyle/>
            <a:p>
              <a:pPr rtl="0"/>
              <a:endParaRPr lang="ja-JP" altLang="en-US"/>
            </a:p>
          </p:txBody>
        </p:sp>
        <p:sp>
          <p:nvSpPr>
            <p:cNvPr id="92383" name="Rectangle 121"/>
            <p:cNvSpPr>
              <a:spLocks noChangeArrowheads="1"/>
            </p:cNvSpPr>
            <p:nvPr/>
          </p:nvSpPr>
          <p:spPr bwMode="auto">
            <a:xfrm>
              <a:off x="2209" y="2563"/>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84" name="Line 122"/>
            <p:cNvSpPr>
              <a:spLocks noChangeShapeType="1"/>
            </p:cNvSpPr>
            <p:nvPr/>
          </p:nvSpPr>
          <p:spPr bwMode="auto">
            <a:xfrm>
              <a:off x="454" y="2691"/>
              <a:ext cx="1382" cy="0"/>
            </a:xfrm>
            <a:prstGeom prst="line">
              <a:avLst/>
            </a:prstGeom>
            <a:noFill/>
            <a:ln w="0">
              <a:solidFill>
                <a:srgbClr val="000000"/>
              </a:solidFill>
              <a:round/>
              <a:headEnd/>
              <a:tailEnd/>
            </a:ln>
          </p:spPr>
          <p:txBody>
            <a:bodyPr rtlCol="0"/>
            <a:lstStyle/>
            <a:p>
              <a:pPr rtl="0"/>
              <a:endParaRPr lang="ja-JP" altLang="en-US"/>
            </a:p>
          </p:txBody>
        </p:sp>
        <p:sp>
          <p:nvSpPr>
            <p:cNvPr id="92385" name="Rectangle 123"/>
            <p:cNvSpPr>
              <a:spLocks noChangeArrowheads="1"/>
            </p:cNvSpPr>
            <p:nvPr/>
          </p:nvSpPr>
          <p:spPr bwMode="auto">
            <a:xfrm>
              <a:off x="454" y="2691"/>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86" name="Line 124"/>
            <p:cNvSpPr>
              <a:spLocks noChangeShapeType="1"/>
            </p:cNvSpPr>
            <p:nvPr/>
          </p:nvSpPr>
          <p:spPr bwMode="auto">
            <a:xfrm>
              <a:off x="2209" y="2691"/>
              <a:ext cx="700" cy="0"/>
            </a:xfrm>
            <a:prstGeom prst="line">
              <a:avLst/>
            </a:prstGeom>
            <a:noFill/>
            <a:ln w="0">
              <a:solidFill>
                <a:srgbClr val="000000"/>
              </a:solidFill>
              <a:round/>
              <a:headEnd/>
              <a:tailEnd/>
            </a:ln>
          </p:spPr>
          <p:txBody>
            <a:bodyPr rtlCol="0"/>
            <a:lstStyle/>
            <a:p>
              <a:pPr rtl="0"/>
              <a:endParaRPr lang="ja-JP" altLang="en-US"/>
            </a:p>
          </p:txBody>
        </p:sp>
        <p:sp>
          <p:nvSpPr>
            <p:cNvPr id="92387" name="Rectangle 125"/>
            <p:cNvSpPr>
              <a:spLocks noChangeArrowheads="1"/>
            </p:cNvSpPr>
            <p:nvPr/>
          </p:nvSpPr>
          <p:spPr bwMode="auto">
            <a:xfrm>
              <a:off x="2209" y="2691"/>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88" name="Line 126"/>
            <p:cNvSpPr>
              <a:spLocks noChangeShapeType="1"/>
            </p:cNvSpPr>
            <p:nvPr/>
          </p:nvSpPr>
          <p:spPr bwMode="auto">
            <a:xfrm>
              <a:off x="454" y="2820"/>
              <a:ext cx="1382" cy="0"/>
            </a:xfrm>
            <a:prstGeom prst="line">
              <a:avLst/>
            </a:prstGeom>
            <a:noFill/>
            <a:ln w="0">
              <a:solidFill>
                <a:srgbClr val="000000"/>
              </a:solidFill>
              <a:round/>
              <a:headEnd/>
              <a:tailEnd/>
            </a:ln>
          </p:spPr>
          <p:txBody>
            <a:bodyPr rtlCol="0"/>
            <a:lstStyle/>
            <a:p>
              <a:pPr rtl="0"/>
              <a:endParaRPr lang="ja-JP" altLang="en-US"/>
            </a:p>
          </p:txBody>
        </p:sp>
        <p:sp>
          <p:nvSpPr>
            <p:cNvPr id="92389" name="Rectangle 127"/>
            <p:cNvSpPr>
              <a:spLocks noChangeArrowheads="1"/>
            </p:cNvSpPr>
            <p:nvPr/>
          </p:nvSpPr>
          <p:spPr bwMode="auto">
            <a:xfrm>
              <a:off x="459" y="2820"/>
              <a:ext cx="1382"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90" name="Line 128"/>
            <p:cNvSpPr>
              <a:spLocks noChangeShapeType="1"/>
            </p:cNvSpPr>
            <p:nvPr/>
          </p:nvSpPr>
          <p:spPr bwMode="auto">
            <a:xfrm>
              <a:off x="2209" y="2820"/>
              <a:ext cx="700" cy="0"/>
            </a:xfrm>
            <a:prstGeom prst="line">
              <a:avLst/>
            </a:prstGeom>
            <a:noFill/>
            <a:ln w="0">
              <a:solidFill>
                <a:srgbClr val="000000"/>
              </a:solidFill>
              <a:round/>
              <a:headEnd/>
              <a:tailEnd/>
            </a:ln>
          </p:spPr>
          <p:txBody>
            <a:bodyPr rtlCol="0"/>
            <a:lstStyle/>
            <a:p>
              <a:pPr rtl="0"/>
              <a:endParaRPr lang="ja-JP" altLang="en-US"/>
            </a:p>
          </p:txBody>
        </p:sp>
        <p:sp>
          <p:nvSpPr>
            <p:cNvPr id="92391" name="Rectangle 129"/>
            <p:cNvSpPr>
              <a:spLocks noChangeArrowheads="1"/>
            </p:cNvSpPr>
            <p:nvPr/>
          </p:nvSpPr>
          <p:spPr bwMode="auto">
            <a:xfrm>
              <a:off x="2209" y="2820"/>
              <a:ext cx="70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92" name="Rectangle 130"/>
            <p:cNvSpPr>
              <a:spLocks noChangeArrowheads="1"/>
            </p:cNvSpPr>
            <p:nvPr/>
          </p:nvSpPr>
          <p:spPr bwMode="auto">
            <a:xfrm>
              <a:off x="442" y="1208"/>
              <a:ext cx="12" cy="1787"/>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93" name="Line 131"/>
            <p:cNvSpPr>
              <a:spLocks noChangeShapeType="1"/>
            </p:cNvSpPr>
            <p:nvPr/>
          </p:nvSpPr>
          <p:spPr bwMode="auto">
            <a:xfrm>
              <a:off x="821" y="1220"/>
              <a:ext cx="0" cy="1763"/>
            </a:xfrm>
            <a:prstGeom prst="line">
              <a:avLst/>
            </a:prstGeom>
            <a:noFill/>
            <a:ln w="0">
              <a:solidFill>
                <a:srgbClr val="000000"/>
              </a:solidFill>
              <a:round/>
              <a:headEnd/>
              <a:tailEnd/>
            </a:ln>
          </p:spPr>
          <p:txBody>
            <a:bodyPr rtlCol="0"/>
            <a:lstStyle/>
            <a:p>
              <a:pPr rtl="0"/>
              <a:endParaRPr lang="ja-JP" altLang="en-US"/>
            </a:p>
          </p:txBody>
        </p:sp>
        <p:sp>
          <p:nvSpPr>
            <p:cNvPr id="92394" name="Rectangle 132"/>
            <p:cNvSpPr>
              <a:spLocks noChangeArrowheads="1"/>
            </p:cNvSpPr>
            <p:nvPr/>
          </p:nvSpPr>
          <p:spPr bwMode="auto">
            <a:xfrm>
              <a:off x="821" y="1220"/>
              <a:ext cx="6" cy="1763"/>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95" name="Line 133"/>
            <p:cNvSpPr>
              <a:spLocks noChangeShapeType="1"/>
            </p:cNvSpPr>
            <p:nvPr/>
          </p:nvSpPr>
          <p:spPr bwMode="auto">
            <a:xfrm>
              <a:off x="1195" y="1220"/>
              <a:ext cx="0" cy="1763"/>
            </a:xfrm>
            <a:prstGeom prst="line">
              <a:avLst/>
            </a:prstGeom>
            <a:noFill/>
            <a:ln w="0">
              <a:solidFill>
                <a:srgbClr val="000000"/>
              </a:solidFill>
              <a:round/>
              <a:headEnd/>
              <a:tailEnd/>
            </a:ln>
          </p:spPr>
          <p:txBody>
            <a:bodyPr rtlCol="0"/>
            <a:lstStyle/>
            <a:p>
              <a:pPr rtl="0"/>
              <a:endParaRPr lang="ja-JP" altLang="en-US"/>
            </a:p>
          </p:txBody>
        </p:sp>
        <p:sp>
          <p:nvSpPr>
            <p:cNvPr id="92396" name="Rectangle 134"/>
            <p:cNvSpPr>
              <a:spLocks noChangeArrowheads="1"/>
            </p:cNvSpPr>
            <p:nvPr/>
          </p:nvSpPr>
          <p:spPr bwMode="auto">
            <a:xfrm>
              <a:off x="1195" y="1220"/>
              <a:ext cx="5" cy="1763"/>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97" name="Line 135"/>
            <p:cNvSpPr>
              <a:spLocks noChangeShapeType="1"/>
            </p:cNvSpPr>
            <p:nvPr/>
          </p:nvSpPr>
          <p:spPr bwMode="auto">
            <a:xfrm>
              <a:off x="1830" y="1220"/>
              <a:ext cx="0" cy="1763"/>
            </a:xfrm>
            <a:prstGeom prst="line">
              <a:avLst/>
            </a:prstGeom>
            <a:noFill/>
            <a:ln w="0">
              <a:solidFill>
                <a:srgbClr val="000000"/>
              </a:solidFill>
              <a:round/>
              <a:headEnd/>
              <a:tailEnd/>
            </a:ln>
          </p:spPr>
          <p:txBody>
            <a:bodyPr rtlCol="0"/>
            <a:lstStyle/>
            <a:p>
              <a:pPr rtl="0"/>
              <a:endParaRPr lang="ja-JP" altLang="en-US"/>
            </a:p>
          </p:txBody>
        </p:sp>
        <p:sp>
          <p:nvSpPr>
            <p:cNvPr id="92398" name="Rectangle 136"/>
            <p:cNvSpPr>
              <a:spLocks noChangeArrowheads="1"/>
            </p:cNvSpPr>
            <p:nvPr/>
          </p:nvSpPr>
          <p:spPr bwMode="auto">
            <a:xfrm>
              <a:off x="1830" y="1220"/>
              <a:ext cx="6" cy="1763"/>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399" name="Line 137"/>
            <p:cNvSpPr>
              <a:spLocks noChangeShapeType="1"/>
            </p:cNvSpPr>
            <p:nvPr/>
          </p:nvSpPr>
          <p:spPr bwMode="auto">
            <a:xfrm>
              <a:off x="2204" y="1220"/>
              <a:ext cx="0" cy="1763"/>
            </a:xfrm>
            <a:prstGeom prst="line">
              <a:avLst/>
            </a:prstGeom>
            <a:noFill/>
            <a:ln w="0">
              <a:solidFill>
                <a:srgbClr val="000000"/>
              </a:solidFill>
              <a:round/>
              <a:headEnd/>
              <a:tailEnd/>
            </a:ln>
          </p:spPr>
          <p:txBody>
            <a:bodyPr rtlCol="0"/>
            <a:lstStyle/>
            <a:p>
              <a:pPr rtl="0"/>
              <a:endParaRPr lang="ja-JP" altLang="en-US"/>
            </a:p>
          </p:txBody>
        </p:sp>
        <p:sp>
          <p:nvSpPr>
            <p:cNvPr id="92400" name="Rectangle 138"/>
            <p:cNvSpPr>
              <a:spLocks noChangeArrowheads="1"/>
            </p:cNvSpPr>
            <p:nvPr/>
          </p:nvSpPr>
          <p:spPr bwMode="auto">
            <a:xfrm>
              <a:off x="2204" y="1220"/>
              <a:ext cx="5" cy="1763"/>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01" name="Rectangle 139"/>
            <p:cNvSpPr>
              <a:spLocks noChangeArrowheads="1"/>
            </p:cNvSpPr>
            <p:nvPr/>
          </p:nvSpPr>
          <p:spPr bwMode="auto">
            <a:xfrm>
              <a:off x="454" y="2983"/>
              <a:ext cx="2467" cy="12"/>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02" name="Rectangle 140"/>
            <p:cNvSpPr>
              <a:spLocks noChangeArrowheads="1"/>
            </p:cNvSpPr>
            <p:nvPr/>
          </p:nvSpPr>
          <p:spPr bwMode="auto">
            <a:xfrm>
              <a:off x="2909" y="1220"/>
              <a:ext cx="12" cy="177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03" name="Line 141"/>
            <p:cNvSpPr>
              <a:spLocks noChangeShapeType="1"/>
            </p:cNvSpPr>
            <p:nvPr/>
          </p:nvSpPr>
          <p:spPr bwMode="auto">
            <a:xfrm>
              <a:off x="448" y="2995"/>
              <a:ext cx="1" cy="1"/>
            </a:xfrm>
            <a:prstGeom prst="line">
              <a:avLst/>
            </a:prstGeom>
            <a:noFill/>
            <a:ln w="0">
              <a:solidFill>
                <a:srgbClr val="D4D4D4"/>
              </a:solidFill>
              <a:round/>
              <a:headEnd/>
              <a:tailEnd/>
            </a:ln>
          </p:spPr>
          <p:txBody>
            <a:bodyPr rtlCol="0"/>
            <a:lstStyle/>
            <a:p>
              <a:pPr rtl="0"/>
              <a:endParaRPr lang="ja-JP" altLang="en-US"/>
            </a:p>
          </p:txBody>
        </p:sp>
        <p:sp>
          <p:nvSpPr>
            <p:cNvPr id="92404" name="Rectangle 142"/>
            <p:cNvSpPr>
              <a:spLocks noChangeArrowheads="1"/>
            </p:cNvSpPr>
            <p:nvPr/>
          </p:nvSpPr>
          <p:spPr bwMode="auto">
            <a:xfrm>
              <a:off x="448" y="2995"/>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05" name="Line 143"/>
            <p:cNvSpPr>
              <a:spLocks noChangeShapeType="1"/>
            </p:cNvSpPr>
            <p:nvPr/>
          </p:nvSpPr>
          <p:spPr bwMode="auto">
            <a:xfrm>
              <a:off x="821" y="2995"/>
              <a:ext cx="1" cy="1"/>
            </a:xfrm>
            <a:prstGeom prst="line">
              <a:avLst/>
            </a:prstGeom>
            <a:noFill/>
            <a:ln w="0">
              <a:solidFill>
                <a:srgbClr val="D4D4D4"/>
              </a:solidFill>
              <a:round/>
              <a:headEnd/>
              <a:tailEnd/>
            </a:ln>
          </p:spPr>
          <p:txBody>
            <a:bodyPr rtlCol="0"/>
            <a:lstStyle/>
            <a:p>
              <a:pPr rtl="0"/>
              <a:endParaRPr lang="ja-JP" altLang="en-US"/>
            </a:p>
          </p:txBody>
        </p:sp>
        <p:sp>
          <p:nvSpPr>
            <p:cNvPr id="92406" name="Rectangle 144"/>
            <p:cNvSpPr>
              <a:spLocks noChangeArrowheads="1"/>
            </p:cNvSpPr>
            <p:nvPr/>
          </p:nvSpPr>
          <p:spPr bwMode="auto">
            <a:xfrm>
              <a:off x="821" y="2995"/>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07" name="Line 145"/>
            <p:cNvSpPr>
              <a:spLocks noChangeShapeType="1"/>
            </p:cNvSpPr>
            <p:nvPr/>
          </p:nvSpPr>
          <p:spPr bwMode="auto">
            <a:xfrm>
              <a:off x="1195" y="2995"/>
              <a:ext cx="1" cy="1"/>
            </a:xfrm>
            <a:prstGeom prst="line">
              <a:avLst/>
            </a:prstGeom>
            <a:noFill/>
            <a:ln w="0">
              <a:solidFill>
                <a:srgbClr val="D4D4D4"/>
              </a:solidFill>
              <a:round/>
              <a:headEnd/>
              <a:tailEnd/>
            </a:ln>
          </p:spPr>
          <p:txBody>
            <a:bodyPr rtlCol="0"/>
            <a:lstStyle/>
            <a:p>
              <a:pPr rtl="0"/>
              <a:endParaRPr lang="ja-JP" altLang="en-US"/>
            </a:p>
          </p:txBody>
        </p:sp>
        <p:sp>
          <p:nvSpPr>
            <p:cNvPr id="92408" name="Rectangle 146"/>
            <p:cNvSpPr>
              <a:spLocks noChangeArrowheads="1"/>
            </p:cNvSpPr>
            <p:nvPr/>
          </p:nvSpPr>
          <p:spPr bwMode="auto">
            <a:xfrm>
              <a:off x="1195" y="2995"/>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09" name="Line 147"/>
            <p:cNvSpPr>
              <a:spLocks noChangeShapeType="1"/>
            </p:cNvSpPr>
            <p:nvPr/>
          </p:nvSpPr>
          <p:spPr bwMode="auto">
            <a:xfrm>
              <a:off x="1830" y="2995"/>
              <a:ext cx="1" cy="1"/>
            </a:xfrm>
            <a:prstGeom prst="line">
              <a:avLst/>
            </a:prstGeom>
            <a:noFill/>
            <a:ln w="0">
              <a:solidFill>
                <a:srgbClr val="D4D4D4"/>
              </a:solidFill>
              <a:round/>
              <a:headEnd/>
              <a:tailEnd/>
            </a:ln>
          </p:spPr>
          <p:txBody>
            <a:bodyPr rtlCol="0"/>
            <a:lstStyle/>
            <a:p>
              <a:pPr rtl="0"/>
              <a:endParaRPr lang="ja-JP" altLang="en-US"/>
            </a:p>
          </p:txBody>
        </p:sp>
        <p:sp>
          <p:nvSpPr>
            <p:cNvPr id="92410" name="Rectangle 148"/>
            <p:cNvSpPr>
              <a:spLocks noChangeArrowheads="1"/>
            </p:cNvSpPr>
            <p:nvPr/>
          </p:nvSpPr>
          <p:spPr bwMode="auto">
            <a:xfrm>
              <a:off x="1830" y="2995"/>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11" name="Line 149"/>
            <p:cNvSpPr>
              <a:spLocks noChangeShapeType="1"/>
            </p:cNvSpPr>
            <p:nvPr/>
          </p:nvSpPr>
          <p:spPr bwMode="auto">
            <a:xfrm>
              <a:off x="2204" y="2995"/>
              <a:ext cx="1" cy="1"/>
            </a:xfrm>
            <a:prstGeom prst="line">
              <a:avLst/>
            </a:prstGeom>
            <a:noFill/>
            <a:ln w="0">
              <a:solidFill>
                <a:srgbClr val="D4D4D4"/>
              </a:solidFill>
              <a:round/>
              <a:headEnd/>
              <a:tailEnd/>
            </a:ln>
          </p:spPr>
          <p:txBody>
            <a:bodyPr rtlCol="0"/>
            <a:lstStyle/>
            <a:p>
              <a:pPr rtl="0"/>
              <a:endParaRPr lang="ja-JP" altLang="en-US"/>
            </a:p>
          </p:txBody>
        </p:sp>
        <p:sp>
          <p:nvSpPr>
            <p:cNvPr id="92412" name="Rectangle 150"/>
            <p:cNvSpPr>
              <a:spLocks noChangeArrowheads="1"/>
            </p:cNvSpPr>
            <p:nvPr/>
          </p:nvSpPr>
          <p:spPr bwMode="auto">
            <a:xfrm>
              <a:off x="2204" y="2995"/>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13" name="Line 151"/>
            <p:cNvSpPr>
              <a:spLocks noChangeShapeType="1"/>
            </p:cNvSpPr>
            <p:nvPr/>
          </p:nvSpPr>
          <p:spPr bwMode="auto">
            <a:xfrm>
              <a:off x="2915" y="2995"/>
              <a:ext cx="1" cy="1"/>
            </a:xfrm>
            <a:prstGeom prst="line">
              <a:avLst/>
            </a:prstGeom>
            <a:noFill/>
            <a:ln w="0">
              <a:solidFill>
                <a:srgbClr val="D4D4D4"/>
              </a:solidFill>
              <a:round/>
              <a:headEnd/>
              <a:tailEnd/>
            </a:ln>
          </p:spPr>
          <p:txBody>
            <a:bodyPr rtlCol="0"/>
            <a:lstStyle/>
            <a:p>
              <a:pPr rtl="0"/>
              <a:endParaRPr lang="ja-JP" altLang="en-US"/>
            </a:p>
          </p:txBody>
        </p:sp>
        <p:sp>
          <p:nvSpPr>
            <p:cNvPr id="92414" name="Rectangle 152"/>
            <p:cNvSpPr>
              <a:spLocks noChangeArrowheads="1"/>
            </p:cNvSpPr>
            <p:nvPr/>
          </p:nvSpPr>
          <p:spPr bwMode="auto">
            <a:xfrm>
              <a:off x="2915" y="2995"/>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15" name="Line 153"/>
            <p:cNvSpPr>
              <a:spLocks noChangeShapeType="1"/>
            </p:cNvSpPr>
            <p:nvPr/>
          </p:nvSpPr>
          <p:spPr bwMode="auto">
            <a:xfrm>
              <a:off x="2921" y="1214"/>
              <a:ext cx="1" cy="1"/>
            </a:xfrm>
            <a:prstGeom prst="line">
              <a:avLst/>
            </a:prstGeom>
            <a:noFill/>
            <a:ln w="0">
              <a:solidFill>
                <a:srgbClr val="D4D4D4"/>
              </a:solidFill>
              <a:round/>
              <a:headEnd/>
              <a:tailEnd/>
            </a:ln>
          </p:spPr>
          <p:txBody>
            <a:bodyPr rtlCol="0"/>
            <a:lstStyle/>
            <a:p>
              <a:pPr rtl="0"/>
              <a:endParaRPr lang="ja-JP" altLang="en-US"/>
            </a:p>
          </p:txBody>
        </p:sp>
        <p:sp>
          <p:nvSpPr>
            <p:cNvPr id="92416" name="Rectangle 154"/>
            <p:cNvSpPr>
              <a:spLocks noChangeArrowheads="1"/>
            </p:cNvSpPr>
            <p:nvPr/>
          </p:nvSpPr>
          <p:spPr bwMode="auto">
            <a:xfrm>
              <a:off x="2921" y="1214"/>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17" name="Line 155"/>
            <p:cNvSpPr>
              <a:spLocks noChangeShapeType="1"/>
            </p:cNvSpPr>
            <p:nvPr/>
          </p:nvSpPr>
          <p:spPr bwMode="auto">
            <a:xfrm>
              <a:off x="2921" y="1331"/>
              <a:ext cx="1" cy="1"/>
            </a:xfrm>
            <a:prstGeom prst="line">
              <a:avLst/>
            </a:prstGeom>
            <a:noFill/>
            <a:ln w="0">
              <a:solidFill>
                <a:srgbClr val="D4D4D4"/>
              </a:solidFill>
              <a:round/>
              <a:headEnd/>
              <a:tailEnd/>
            </a:ln>
          </p:spPr>
          <p:txBody>
            <a:bodyPr rtlCol="0"/>
            <a:lstStyle/>
            <a:p>
              <a:pPr rtl="0"/>
              <a:endParaRPr lang="ja-JP" altLang="en-US"/>
            </a:p>
          </p:txBody>
        </p:sp>
        <p:sp>
          <p:nvSpPr>
            <p:cNvPr id="92418" name="Rectangle 156"/>
            <p:cNvSpPr>
              <a:spLocks noChangeArrowheads="1"/>
            </p:cNvSpPr>
            <p:nvPr/>
          </p:nvSpPr>
          <p:spPr bwMode="auto">
            <a:xfrm>
              <a:off x="2921" y="1331"/>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19" name="Line 157"/>
            <p:cNvSpPr>
              <a:spLocks noChangeShapeType="1"/>
            </p:cNvSpPr>
            <p:nvPr/>
          </p:nvSpPr>
          <p:spPr bwMode="auto">
            <a:xfrm>
              <a:off x="2921" y="1512"/>
              <a:ext cx="1" cy="1"/>
            </a:xfrm>
            <a:prstGeom prst="line">
              <a:avLst/>
            </a:prstGeom>
            <a:noFill/>
            <a:ln w="0">
              <a:solidFill>
                <a:srgbClr val="D4D4D4"/>
              </a:solidFill>
              <a:round/>
              <a:headEnd/>
              <a:tailEnd/>
            </a:ln>
          </p:spPr>
          <p:txBody>
            <a:bodyPr rtlCol="0"/>
            <a:lstStyle/>
            <a:p>
              <a:pPr rtl="0"/>
              <a:endParaRPr lang="ja-JP" altLang="en-US"/>
            </a:p>
          </p:txBody>
        </p:sp>
        <p:sp>
          <p:nvSpPr>
            <p:cNvPr id="92420" name="Rectangle 158"/>
            <p:cNvSpPr>
              <a:spLocks noChangeArrowheads="1"/>
            </p:cNvSpPr>
            <p:nvPr/>
          </p:nvSpPr>
          <p:spPr bwMode="auto">
            <a:xfrm>
              <a:off x="2921" y="1512"/>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21" name="Line 159"/>
            <p:cNvSpPr>
              <a:spLocks noChangeShapeType="1"/>
            </p:cNvSpPr>
            <p:nvPr/>
          </p:nvSpPr>
          <p:spPr bwMode="auto">
            <a:xfrm>
              <a:off x="2921" y="1681"/>
              <a:ext cx="1" cy="1"/>
            </a:xfrm>
            <a:prstGeom prst="line">
              <a:avLst/>
            </a:prstGeom>
            <a:noFill/>
            <a:ln w="0">
              <a:solidFill>
                <a:srgbClr val="D4D4D4"/>
              </a:solidFill>
              <a:round/>
              <a:headEnd/>
              <a:tailEnd/>
            </a:ln>
          </p:spPr>
          <p:txBody>
            <a:bodyPr rtlCol="0"/>
            <a:lstStyle/>
            <a:p>
              <a:pPr rtl="0"/>
              <a:endParaRPr lang="ja-JP" altLang="en-US"/>
            </a:p>
          </p:txBody>
        </p:sp>
        <p:sp>
          <p:nvSpPr>
            <p:cNvPr id="92422" name="Rectangle 160"/>
            <p:cNvSpPr>
              <a:spLocks noChangeArrowheads="1"/>
            </p:cNvSpPr>
            <p:nvPr/>
          </p:nvSpPr>
          <p:spPr bwMode="auto">
            <a:xfrm>
              <a:off x="2921" y="1681"/>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23" name="Line 161"/>
            <p:cNvSpPr>
              <a:spLocks noChangeShapeType="1"/>
            </p:cNvSpPr>
            <p:nvPr/>
          </p:nvSpPr>
          <p:spPr bwMode="auto">
            <a:xfrm>
              <a:off x="2921" y="1880"/>
              <a:ext cx="1" cy="1"/>
            </a:xfrm>
            <a:prstGeom prst="line">
              <a:avLst/>
            </a:prstGeom>
            <a:noFill/>
            <a:ln w="0">
              <a:solidFill>
                <a:srgbClr val="D4D4D4"/>
              </a:solidFill>
              <a:round/>
              <a:headEnd/>
              <a:tailEnd/>
            </a:ln>
          </p:spPr>
          <p:txBody>
            <a:bodyPr rtlCol="0"/>
            <a:lstStyle/>
            <a:p>
              <a:pPr rtl="0"/>
              <a:endParaRPr lang="ja-JP" altLang="en-US"/>
            </a:p>
          </p:txBody>
        </p:sp>
        <p:sp>
          <p:nvSpPr>
            <p:cNvPr id="92424" name="Rectangle 162"/>
            <p:cNvSpPr>
              <a:spLocks noChangeArrowheads="1"/>
            </p:cNvSpPr>
            <p:nvPr/>
          </p:nvSpPr>
          <p:spPr bwMode="auto">
            <a:xfrm>
              <a:off x="2921" y="1880"/>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25" name="Line 163"/>
            <p:cNvSpPr>
              <a:spLocks noChangeShapeType="1"/>
            </p:cNvSpPr>
            <p:nvPr/>
          </p:nvSpPr>
          <p:spPr bwMode="auto">
            <a:xfrm>
              <a:off x="2921" y="2061"/>
              <a:ext cx="1" cy="1"/>
            </a:xfrm>
            <a:prstGeom prst="line">
              <a:avLst/>
            </a:prstGeom>
            <a:noFill/>
            <a:ln w="0">
              <a:solidFill>
                <a:srgbClr val="D4D4D4"/>
              </a:solidFill>
              <a:round/>
              <a:headEnd/>
              <a:tailEnd/>
            </a:ln>
          </p:spPr>
          <p:txBody>
            <a:bodyPr rtlCol="0"/>
            <a:lstStyle/>
            <a:p>
              <a:pPr rtl="0"/>
              <a:endParaRPr lang="ja-JP" altLang="en-US"/>
            </a:p>
          </p:txBody>
        </p:sp>
        <p:sp>
          <p:nvSpPr>
            <p:cNvPr id="92426" name="Rectangle 164"/>
            <p:cNvSpPr>
              <a:spLocks noChangeArrowheads="1"/>
            </p:cNvSpPr>
            <p:nvPr/>
          </p:nvSpPr>
          <p:spPr bwMode="auto">
            <a:xfrm>
              <a:off x="2921" y="2061"/>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27" name="Line 165"/>
            <p:cNvSpPr>
              <a:spLocks noChangeShapeType="1"/>
            </p:cNvSpPr>
            <p:nvPr/>
          </p:nvSpPr>
          <p:spPr bwMode="auto">
            <a:xfrm>
              <a:off x="2921" y="2177"/>
              <a:ext cx="1" cy="1"/>
            </a:xfrm>
            <a:prstGeom prst="line">
              <a:avLst/>
            </a:prstGeom>
            <a:noFill/>
            <a:ln w="0">
              <a:solidFill>
                <a:srgbClr val="D4D4D4"/>
              </a:solidFill>
              <a:round/>
              <a:headEnd/>
              <a:tailEnd/>
            </a:ln>
          </p:spPr>
          <p:txBody>
            <a:bodyPr rtlCol="0"/>
            <a:lstStyle/>
            <a:p>
              <a:pPr rtl="0"/>
              <a:endParaRPr lang="ja-JP" altLang="en-US"/>
            </a:p>
          </p:txBody>
        </p:sp>
        <p:sp>
          <p:nvSpPr>
            <p:cNvPr id="92428" name="Rectangle 166"/>
            <p:cNvSpPr>
              <a:spLocks noChangeArrowheads="1"/>
            </p:cNvSpPr>
            <p:nvPr/>
          </p:nvSpPr>
          <p:spPr bwMode="auto">
            <a:xfrm>
              <a:off x="2921" y="2177"/>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29" name="Line 167"/>
            <p:cNvSpPr>
              <a:spLocks noChangeShapeType="1"/>
            </p:cNvSpPr>
            <p:nvPr/>
          </p:nvSpPr>
          <p:spPr bwMode="auto">
            <a:xfrm>
              <a:off x="2921" y="2306"/>
              <a:ext cx="1" cy="1"/>
            </a:xfrm>
            <a:prstGeom prst="line">
              <a:avLst/>
            </a:prstGeom>
            <a:noFill/>
            <a:ln w="0">
              <a:solidFill>
                <a:srgbClr val="D4D4D4"/>
              </a:solidFill>
              <a:round/>
              <a:headEnd/>
              <a:tailEnd/>
            </a:ln>
          </p:spPr>
          <p:txBody>
            <a:bodyPr rtlCol="0"/>
            <a:lstStyle/>
            <a:p>
              <a:pPr rtl="0"/>
              <a:endParaRPr lang="ja-JP" altLang="en-US"/>
            </a:p>
          </p:txBody>
        </p:sp>
        <p:sp>
          <p:nvSpPr>
            <p:cNvPr id="92430" name="Rectangle 168"/>
            <p:cNvSpPr>
              <a:spLocks noChangeArrowheads="1"/>
            </p:cNvSpPr>
            <p:nvPr/>
          </p:nvSpPr>
          <p:spPr bwMode="auto">
            <a:xfrm>
              <a:off x="2921" y="2306"/>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31" name="Line 169"/>
            <p:cNvSpPr>
              <a:spLocks noChangeShapeType="1"/>
            </p:cNvSpPr>
            <p:nvPr/>
          </p:nvSpPr>
          <p:spPr bwMode="auto">
            <a:xfrm>
              <a:off x="2921" y="2434"/>
              <a:ext cx="1" cy="1"/>
            </a:xfrm>
            <a:prstGeom prst="line">
              <a:avLst/>
            </a:prstGeom>
            <a:noFill/>
            <a:ln w="0">
              <a:solidFill>
                <a:srgbClr val="D4D4D4"/>
              </a:solidFill>
              <a:round/>
              <a:headEnd/>
              <a:tailEnd/>
            </a:ln>
          </p:spPr>
          <p:txBody>
            <a:bodyPr rtlCol="0"/>
            <a:lstStyle/>
            <a:p>
              <a:pPr rtl="0"/>
              <a:endParaRPr lang="ja-JP" altLang="en-US"/>
            </a:p>
          </p:txBody>
        </p:sp>
        <p:sp>
          <p:nvSpPr>
            <p:cNvPr id="92432" name="Rectangle 170"/>
            <p:cNvSpPr>
              <a:spLocks noChangeArrowheads="1"/>
            </p:cNvSpPr>
            <p:nvPr/>
          </p:nvSpPr>
          <p:spPr bwMode="auto">
            <a:xfrm>
              <a:off x="2921" y="2434"/>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33" name="Line 171"/>
            <p:cNvSpPr>
              <a:spLocks noChangeShapeType="1"/>
            </p:cNvSpPr>
            <p:nvPr/>
          </p:nvSpPr>
          <p:spPr bwMode="auto">
            <a:xfrm>
              <a:off x="2921" y="2563"/>
              <a:ext cx="1" cy="1"/>
            </a:xfrm>
            <a:prstGeom prst="line">
              <a:avLst/>
            </a:prstGeom>
            <a:noFill/>
            <a:ln w="0">
              <a:solidFill>
                <a:srgbClr val="D4D4D4"/>
              </a:solidFill>
              <a:round/>
              <a:headEnd/>
              <a:tailEnd/>
            </a:ln>
          </p:spPr>
          <p:txBody>
            <a:bodyPr rtlCol="0"/>
            <a:lstStyle/>
            <a:p>
              <a:pPr rtl="0"/>
              <a:endParaRPr lang="ja-JP" altLang="en-US"/>
            </a:p>
          </p:txBody>
        </p:sp>
        <p:sp>
          <p:nvSpPr>
            <p:cNvPr id="92434" name="Rectangle 172"/>
            <p:cNvSpPr>
              <a:spLocks noChangeArrowheads="1"/>
            </p:cNvSpPr>
            <p:nvPr/>
          </p:nvSpPr>
          <p:spPr bwMode="auto">
            <a:xfrm>
              <a:off x="2921" y="2563"/>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35" name="Line 173"/>
            <p:cNvSpPr>
              <a:spLocks noChangeShapeType="1"/>
            </p:cNvSpPr>
            <p:nvPr/>
          </p:nvSpPr>
          <p:spPr bwMode="auto">
            <a:xfrm>
              <a:off x="2921" y="2691"/>
              <a:ext cx="1" cy="1"/>
            </a:xfrm>
            <a:prstGeom prst="line">
              <a:avLst/>
            </a:prstGeom>
            <a:noFill/>
            <a:ln w="0">
              <a:solidFill>
                <a:srgbClr val="D4D4D4"/>
              </a:solidFill>
              <a:round/>
              <a:headEnd/>
              <a:tailEnd/>
            </a:ln>
          </p:spPr>
          <p:txBody>
            <a:bodyPr rtlCol="0"/>
            <a:lstStyle/>
            <a:p>
              <a:pPr rtl="0"/>
              <a:endParaRPr lang="ja-JP" altLang="en-US"/>
            </a:p>
          </p:txBody>
        </p:sp>
        <p:sp>
          <p:nvSpPr>
            <p:cNvPr id="92436" name="Rectangle 174"/>
            <p:cNvSpPr>
              <a:spLocks noChangeArrowheads="1"/>
            </p:cNvSpPr>
            <p:nvPr/>
          </p:nvSpPr>
          <p:spPr bwMode="auto">
            <a:xfrm>
              <a:off x="2921" y="2691"/>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37" name="Line 175"/>
            <p:cNvSpPr>
              <a:spLocks noChangeShapeType="1"/>
            </p:cNvSpPr>
            <p:nvPr/>
          </p:nvSpPr>
          <p:spPr bwMode="auto">
            <a:xfrm>
              <a:off x="2921" y="2820"/>
              <a:ext cx="1" cy="1"/>
            </a:xfrm>
            <a:prstGeom prst="line">
              <a:avLst/>
            </a:prstGeom>
            <a:noFill/>
            <a:ln w="0">
              <a:solidFill>
                <a:srgbClr val="D4D4D4"/>
              </a:solidFill>
              <a:round/>
              <a:headEnd/>
              <a:tailEnd/>
            </a:ln>
          </p:spPr>
          <p:txBody>
            <a:bodyPr rtlCol="0"/>
            <a:lstStyle/>
            <a:p>
              <a:pPr rtl="0"/>
              <a:endParaRPr lang="ja-JP" altLang="en-US"/>
            </a:p>
          </p:txBody>
        </p:sp>
        <p:sp>
          <p:nvSpPr>
            <p:cNvPr id="92438" name="Rectangle 176"/>
            <p:cNvSpPr>
              <a:spLocks noChangeArrowheads="1"/>
            </p:cNvSpPr>
            <p:nvPr/>
          </p:nvSpPr>
          <p:spPr bwMode="auto">
            <a:xfrm>
              <a:off x="2921" y="2820"/>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439" name="Line 177"/>
            <p:cNvSpPr>
              <a:spLocks noChangeShapeType="1"/>
            </p:cNvSpPr>
            <p:nvPr/>
          </p:nvSpPr>
          <p:spPr bwMode="auto">
            <a:xfrm>
              <a:off x="2921" y="2989"/>
              <a:ext cx="1" cy="1"/>
            </a:xfrm>
            <a:prstGeom prst="line">
              <a:avLst/>
            </a:prstGeom>
            <a:noFill/>
            <a:ln w="0">
              <a:solidFill>
                <a:srgbClr val="D4D4D4"/>
              </a:solidFill>
              <a:round/>
              <a:headEnd/>
              <a:tailEnd/>
            </a:ln>
          </p:spPr>
          <p:txBody>
            <a:bodyPr rtlCol="0"/>
            <a:lstStyle/>
            <a:p>
              <a:pPr rtl="0"/>
              <a:endParaRPr lang="ja-JP" altLang="en-US"/>
            </a:p>
          </p:txBody>
        </p:sp>
        <p:sp>
          <p:nvSpPr>
            <p:cNvPr id="92440" name="Rectangle 178"/>
            <p:cNvSpPr>
              <a:spLocks noChangeArrowheads="1"/>
            </p:cNvSpPr>
            <p:nvPr/>
          </p:nvSpPr>
          <p:spPr bwMode="auto">
            <a:xfrm>
              <a:off x="2921" y="2989"/>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pic>
          <p:nvPicPr>
            <p:cNvPr id="92441" name="Picture 179"/>
            <p:cNvPicPr>
              <a:picLocks noChangeAspect="1" noChangeArrowheads="1"/>
            </p:cNvPicPr>
            <p:nvPr/>
          </p:nvPicPr>
          <p:blipFill>
            <a:blip r:embed="rId7"/>
            <a:srcRect/>
            <a:stretch>
              <a:fillRect/>
            </a:stretch>
          </p:blipFill>
          <p:spPr bwMode="auto">
            <a:xfrm>
              <a:off x="565" y="1368"/>
              <a:ext cx="175" cy="128"/>
            </a:xfrm>
            <a:prstGeom prst="rect">
              <a:avLst/>
            </a:prstGeom>
            <a:noFill/>
            <a:ln w="9525">
              <a:noFill/>
              <a:miter lim="800000"/>
              <a:headEnd/>
              <a:tailEnd/>
            </a:ln>
          </p:spPr>
        </p:pic>
        <p:pic>
          <p:nvPicPr>
            <p:cNvPr id="92442" name="Picture 180"/>
            <p:cNvPicPr>
              <a:picLocks noChangeAspect="1" noChangeArrowheads="1"/>
            </p:cNvPicPr>
            <p:nvPr/>
          </p:nvPicPr>
          <p:blipFill>
            <a:blip r:embed="rId8"/>
            <a:srcRect/>
            <a:stretch>
              <a:fillRect/>
            </a:stretch>
          </p:blipFill>
          <p:spPr bwMode="auto">
            <a:xfrm>
              <a:off x="545" y="1532"/>
              <a:ext cx="215" cy="134"/>
            </a:xfrm>
            <a:prstGeom prst="rect">
              <a:avLst/>
            </a:prstGeom>
            <a:noFill/>
            <a:ln w="9525">
              <a:noFill/>
              <a:miter lim="800000"/>
              <a:headEnd/>
              <a:tailEnd/>
            </a:ln>
          </p:spPr>
        </p:pic>
        <p:pic>
          <p:nvPicPr>
            <p:cNvPr id="92443" name="Picture 181"/>
            <p:cNvPicPr>
              <a:picLocks noChangeAspect="1" noChangeArrowheads="1"/>
            </p:cNvPicPr>
            <p:nvPr/>
          </p:nvPicPr>
          <p:blipFill>
            <a:blip r:embed="rId9"/>
            <a:srcRect/>
            <a:stretch>
              <a:fillRect/>
            </a:stretch>
          </p:blipFill>
          <p:spPr bwMode="auto">
            <a:xfrm>
              <a:off x="561" y="1732"/>
              <a:ext cx="181" cy="99"/>
            </a:xfrm>
            <a:prstGeom prst="rect">
              <a:avLst/>
            </a:prstGeom>
            <a:noFill/>
            <a:ln w="9525">
              <a:noFill/>
              <a:miter lim="800000"/>
              <a:headEnd/>
              <a:tailEnd/>
            </a:ln>
          </p:spPr>
        </p:pic>
        <p:pic>
          <p:nvPicPr>
            <p:cNvPr id="92444" name="Picture 186"/>
            <p:cNvPicPr>
              <a:picLocks noChangeAspect="1" noChangeArrowheads="1"/>
            </p:cNvPicPr>
            <p:nvPr/>
          </p:nvPicPr>
          <p:blipFill>
            <a:blip r:embed="rId10"/>
            <a:srcRect/>
            <a:stretch>
              <a:fillRect/>
            </a:stretch>
          </p:blipFill>
          <p:spPr bwMode="auto">
            <a:xfrm>
              <a:off x="565" y="2440"/>
              <a:ext cx="175" cy="105"/>
            </a:xfrm>
            <a:prstGeom prst="rect">
              <a:avLst/>
            </a:prstGeom>
            <a:noFill/>
            <a:ln w="9525">
              <a:noFill/>
              <a:miter lim="800000"/>
              <a:headEnd/>
              <a:tailEnd/>
            </a:ln>
          </p:spPr>
        </p:pic>
        <p:pic>
          <p:nvPicPr>
            <p:cNvPr id="92445" name="Picture 187"/>
            <p:cNvPicPr>
              <a:picLocks noChangeAspect="1" noChangeArrowheads="1"/>
            </p:cNvPicPr>
            <p:nvPr/>
          </p:nvPicPr>
          <p:blipFill>
            <a:blip r:embed="rId11"/>
            <a:srcRect/>
            <a:stretch>
              <a:fillRect/>
            </a:stretch>
          </p:blipFill>
          <p:spPr bwMode="auto">
            <a:xfrm>
              <a:off x="573" y="2575"/>
              <a:ext cx="157" cy="110"/>
            </a:xfrm>
            <a:prstGeom prst="rect">
              <a:avLst/>
            </a:prstGeom>
            <a:noFill/>
            <a:ln w="9525">
              <a:noFill/>
              <a:miter lim="800000"/>
              <a:headEnd/>
              <a:tailEnd/>
            </a:ln>
          </p:spPr>
        </p:pic>
        <p:pic>
          <p:nvPicPr>
            <p:cNvPr id="92446" name="Picture 188"/>
            <p:cNvPicPr>
              <a:picLocks noChangeAspect="1" noChangeArrowheads="1"/>
            </p:cNvPicPr>
            <p:nvPr/>
          </p:nvPicPr>
          <p:blipFill>
            <a:blip r:embed="rId12"/>
            <a:srcRect/>
            <a:stretch>
              <a:fillRect/>
            </a:stretch>
          </p:blipFill>
          <p:spPr bwMode="auto">
            <a:xfrm>
              <a:off x="559" y="2750"/>
              <a:ext cx="186" cy="58"/>
            </a:xfrm>
            <a:prstGeom prst="rect">
              <a:avLst/>
            </a:prstGeom>
            <a:noFill/>
            <a:ln w="9525">
              <a:noFill/>
              <a:miter lim="800000"/>
              <a:headEnd/>
              <a:tailEnd/>
            </a:ln>
          </p:spPr>
        </p:pic>
        <p:pic>
          <p:nvPicPr>
            <p:cNvPr id="92447" name="Picture 189"/>
            <p:cNvPicPr>
              <a:picLocks noChangeAspect="1" noChangeArrowheads="1"/>
            </p:cNvPicPr>
            <p:nvPr/>
          </p:nvPicPr>
          <p:blipFill>
            <a:blip r:embed="rId13"/>
            <a:srcRect/>
            <a:stretch>
              <a:fillRect/>
            </a:stretch>
          </p:blipFill>
          <p:spPr bwMode="auto">
            <a:xfrm>
              <a:off x="533" y="2849"/>
              <a:ext cx="239" cy="111"/>
            </a:xfrm>
            <a:prstGeom prst="rect">
              <a:avLst/>
            </a:prstGeom>
            <a:noFill/>
            <a:ln w="9525">
              <a:noFill/>
              <a:miter lim="800000"/>
              <a:headEnd/>
              <a:tailEnd/>
            </a:ln>
          </p:spPr>
        </p:pic>
      </p:grpSp>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Dispositivos de seguridad para desmontaje de máquinas, etc.</a:t>
            </a:r>
            <a:r>
              <a:rPr lang="es-419"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230814" y="6453188"/>
            <a:ext cx="3765550"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42</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24</a:t>
            </a:r>
            <a:r>
              <a:rPr lang="es-419" sz="1200" dirty="0">
                <a:latin typeface="Times New Roman" panose="02020603050405020304" pitchFamily="18" charset="0"/>
                <a:ea typeface="游ゴシック"/>
                <a:cs typeface="Times New Roman" panose="02020603050405020304" pitchFamily="18" charset="0"/>
              </a:rPr>
              <a:t> del texto auxiliar</a:t>
            </a:r>
            <a:endParaRPr lang="en-US" sz="1200" dirty="0">
              <a:latin typeface="Times New Roman" panose="02020603050405020304" pitchFamily="18" charset="0"/>
              <a:ea typeface="+mn-lt"/>
              <a:cs typeface="Times New Roman" panose="02020603050405020304" pitchFamily="18" charset="0"/>
            </a:endParaRPr>
          </a:p>
        </p:txBody>
      </p:sp>
      <p:sp>
        <p:nvSpPr>
          <p:cNvPr id="9" name="コンテンツ プレースホルダー 4"/>
          <p:cNvSpPr txBox="1">
            <a:spLocks/>
          </p:cNvSpPr>
          <p:nvPr/>
        </p:nvSpPr>
        <p:spPr>
          <a:xfrm>
            <a:off x="628650" y="1268413"/>
            <a:ext cx="7886700" cy="4351337"/>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(3) </a:t>
            </a:r>
            <a:r>
              <a:rPr lang="es-419" sz="2000">
                <a:latin typeface="Times New Roman" panose="02020603050405020304" pitchFamily="18" charset="0"/>
                <a:ea typeface="+mn-lt"/>
                <a:cs typeface="Times New Roman" panose="02020603050405020304" pitchFamily="18" charset="0"/>
              </a:rPr>
              <a:t>Sistema de monitoreo </a:t>
            </a: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92165" name="Group 192"/>
          <p:cNvGrpSpPr>
            <a:grpSpLocks noChangeAspect="1"/>
          </p:cNvGrpSpPr>
          <p:nvPr/>
        </p:nvGrpSpPr>
        <p:grpSpPr bwMode="auto">
          <a:xfrm>
            <a:off x="4664075" y="2136775"/>
            <a:ext cx="3824288" cy="2212975"/>
            <a:chOff x="2938" y="1346"/>
            <a:chExt cx="2409" cy="1394"/>
          </a:xfrm>
        </p:grpSpPr>
        <p:sp>
          <p:nvSpPr>
            <p:cNvPr id="92166" name="AutoShape 191"/>
            <p:cNvSpPr>
              <a:spLocks noChangeAspect="1" noChangeArrowheads="1" noTextEdit="1"/>
            </p:cNvSpPr>
            <p:nvPr/>
          </p:nvSpPr>
          <p:spPr bwMode="auto">
            <a:xfrm>
              <a:off x="2944" y="1352"/>
              <a:ext cx="2397" cy="1382"/>
            </a:xfrm>
            <a:prstGeom prst="rect">
              <a:avLst/>
            </a:prstGeom>
            <a:noFill/>
            <a:ln w="9525">
              <a:noFill/>
              <a:miter lim="800000"/>
              <a:headEnd/>
              <a:tailEnd/>
            </a:ln>
          </p:spPr>
          <p:txBody>
            <a:bodyPr rtlCol="0"/>
            <a:lstStyle/>
            <a:p>
              <a:pPr rtl="0"/>
              <a:endParaRPr lang="ja-JP" altLang="en-US"/>
            </a:p>
          </p:txBody>
        </p:sp>
        <p:sp>
          <p:nvSpPr>
            <p:cNvPr id="92167" name="Rectangle 193"/>
            <p:cNvSpPr>
              <a:spLocks noChangeArrowheads="1"/>
            </p:cNvSpPr>
            <p:nvPr/>
          </p:nvSpPr>
          <p:spPr bwMode="auto">
            <a:xfrm>
              <a:off x="3317" y="1381"/>
              <a:ext cx="328"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Fallo de la línea de freno</a:t>
              </a:r>
              <a:endParaRPr kumimoji="0" lang="ja-JP" altLang="ja-JP" sz="1600" dirty="0">
                <a:ea typeface="游ゴシック" pitchFamily="50" charset="-128"/>
              </a:endParaRPr>
            </a:p>
          </p:txBody>
        </p:sp>
        <p:sp>
          <p:nvSpPr>
            <p:cNvPr id="92168" name="Rectangle 194"/>
            <p:cNvSpPr>
              <a:spLocks noChangeArrowheads="1"/>
            </p:cNvSpPr>
            <p:nvPr/>
          </p:nvSpPr>
          <p:spPr bwMode="auto">
            <a:xfrm>
              <a:off x="3679" y="1363"/>
              <a:ext cx="593"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Cuando se sobrecarga (caída de presión del aceite del freno) </a:t>
              </a:r>
              <a:endParaRPr kumimoji="0" lang="ja-JP" altLang="ja-JP" sz="1600" dirty="0">
                <a:ea typeface="游ゴシック" pitchFamily="50" charset="-128"/>
              </a:endParaRPr>
            </a:p>
          </p:txBody>
        </p:sp>
        <p:sp>
          <p:nvSpPr>
            <p:cNvPr id="92169" name="Rectangle 196"/>
            <p:cNvSpPr>
              <a:spLocks noChangeArrowheads="1"/>
            </p:cNvSpPr>
            <p:nvPr/>
          </p:nvSpPr>
          <p:spPr bwMode="auto">
            <a:xfrm>
              <a:off x="4657" y="1358"/>
              <a:ext cx="600"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Inspección y reparación</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del sistema de frenos </a:t>
              </a:r>
              <a:endParaRPr kumimoji="0" lang="ja-JP" altLang="ja-JP">
                <a:ea typeface="游ゴシック" pitchFamily="50" charset="-128"/>
              </a:endParaRPr>
            </a:p>
          </p:txBody>
        </p:sp>
        <p:sp>
          <p:nvSpPr>
            <p:cNvPr id="92170" name="Rectangle 198"/>
            <p:cNvSpPr>
              <a:spLocks noChangeArrowheads="1"/>
            </p:cNvSpPr>
            <p:nvPr/>
          </p:nvSpPr>
          <p:spPr bwMode="auto">
            <a:xfrm>
              <a:off x="3317" y="1494"/>
              <a:ext cx="199"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Presión de</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aceite de motor </a:t>
              </a:r>
              <a:endParaRPr kumimoji="0" lang="ja-JP" altLang="ja-JP">
                <a:ea typeface="游ゴシック" pitchFamily="50" charset="-128"/>
              </a:endParaRPr>
            </a:p>
          </p:txBody>
        </p:sp>
        <p:sp>
          <p:nvSpPr>
            <p:cNvPr id="92171" name="Rectangle 200"/>
            <p:cNvSpPr>
              <a:spLocks noChangeArrowheads="1"/>
            </p:cNvSpPr>
            <p:nvPr/>
          </p:nvSpPr>
          <p:spPr bwMode="auto">
            <a:xfrm>
              <a:off x="3679" y="1494"/>
              <a:ext cx="489"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Por encima de la presión </a:t>
              </a:r>
            </a:p>
            <a:p>
              <a:pPr rtl="0" eaLnBrk="0" hangingPunct="0"/>
              <a:r>
                <a:rPr lang="es-419" sz="600" dirty="0">
                  <a:solidFill>
                    <a:srgbClr val="000000"/>
                  </a:solidFill>
                  <a:latin typeface="Times New Roman" pitchFamily="18" charset="0"/>
                  <a:ea typeface="游ゴシック" pitchFamily="50" charset="-128"/>
                </a:rPr>
                <a:t>diferencial especificada </a:t>
              </a:r>
              <a:endParaRPr kumimoji="0" lang="ja-JP" altLang="ja-JP" dirty="0">
                <a:ea typeface="游ゴシック" pitchFamily="50" charset="-128"/>
              </a:endParaRPr>
            </a:p>
          </p:txBody>
        </p:sp>
        <p:sp>
          <p:nvSpPr>
            <p:cNvPr id="92172" name="Rectangle 202"/>
            <p:cNvSpPr>
              <a:spLocks noChangeArrowheads="1"/>
            </p:cNvSpPr>
            <p:nvPr/>
          </p:nvSpPr>
          <p:spPr bwMode="auto">
            <a:xfrm>
              <a:off x="4657" y="1494"/>
              <a:ext cx="565"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Inspección y reparación alrededor </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del motor</a:t>
              </a:r>
              <a:endParaRPr kumimoji="0" lang="ja-JP" altLang="ja-JP">
                <a:ea typeface="游ゴシック" pitchFamily="50" charset="-128"/>
              </a:endParaRPr>
            </a:p>
          </p:txBody>
        </p:sp>
        <p:sp>
          <p:nvSpPr>
            <p:cNvPr id="92173" name="Rectangle 203"/>
            <p:cNvSpPr>
              <a:spLocks noChangeArrowheads="1"/>
            </p:cNvSpPr>
            <p:nvPr/>
          </p:nvSpPr>
          <p:spPr bwMode="auto">
            <a:xfrm>
              <a:off x="3317" y="1618"/>
              <a:ext cx="285"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Nivel de agua</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del radiador </a:t>
              </a:r>
              <a:endParaRPr kumimoji="0" lang="ja-JP" altLang="ja-JP">
                <a:ea typeface="游ゴシック" pitchFamily="50" charset="-128"/>
              </a:endParaRPr>
            </a:p>
          </p:txBody>
        </p:sp>
        <p:sp>
          <p:nvSpPr>
            <p:cNvPr id="92174" name="Rectangle 205"/>
            <p:cNvSpPr>
              <a:spLocks noChangeArrowheads="1"/>
            </p:cNvSpPr>
            <p:nvPr/>
          </p:nvSpPr>
          <p:spPr bwMode="auto">
            <a:xfrm>
              <a:off x="3679" y="1647"/>
              <a:ext cx="300" cy="62"/>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Por debajo del nivel bajo</a:t>
              </a:r>
              <a:endParaRPr kumimoji="0" lang="ja-JP" altLang="ja-JP" dirty="0">
                <a:ea typeface="游ゴシック" pitchFamily="50" charset="-128"/>
              </a:endParaRPr>
            </a:p>
          </p:txBody>
        </p:sp>
        <p:sp>
          <p:nvSpPr>
            <p:cNvPr id="92175" name="Rectangle 206"/>
            <p:cNvSpPr>
              <a:spLocks noChangeArrowheads="1"/>
            </p:cNvSpPr>
            <p:nvPr/>
          </p:nvSpPr>
          <p:spPr bwMode="auto">
            <a:xfrm>
              <a:off x="4657" y="1618"/>
              <a:ext cx="657" cy="97"/>
            </a:xfrm>
            <a:prstGeom prst="rect">
              <a:avLst/>
            </a:prstGeom>
            <a:noFill/>
            <a:ln w="9525">
              <a:noFill/>
              <a:miter lim="800000"/>
              <a:headEnd/>
              <a:tailEnd/>
            </a:ln>
          </p:spPr>
          <p:txBody>
            <a:bodyPr wrap="non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Suministrar agua después de comprobar </a:t>
              </a:r>
            </a:p>
            <a:p>
              <a:pPr rtl="0" eaLnBrk="0" hangingPunct="0"/>
              <a:r>
                <a:rPr lang="es-419" sz="500" dirty="0">
                  <a:solidFill>
                    <a:srgbClr val="000000"/>
                  </a:solidFill>
                  <a:latin typeface="Times New Roman" pitchFamily="18" charset="0"/>
                  <a:ea typeface="游ゴシック" pitchFamily="50" charset="-128"/>
                </a:rPr>
                <a:t>y reparar las fugas de agua </a:t>
              </a:r>
              <a:endParaRPr kumimoji="0" lang="ja-JP" altLang="ja-JP" sz="1600" dirty="0">
                <a:ea typeface="游ゴシック" pitchFamily="50" charset="-128"/>
              </a:endParaRPr>
            </a:p>
          </p:txBody>
        </p:sp>
        <p:sp>
          <p:nvSpPr>
            <p:cNvPr id="92176" name="Rectangle 207"/>
            <p:cNvSpPr>
              <a:spLocks noChangeArrowheads="1"/>
            </p:cNvSpPr>
            <p:nvPr/>
          </p:nvSpPr>
          <p:spPr bwMode="auto">
            <a:xfrm>
              <a:off x="4657" y="1681"/>
              <a:ext cx="209"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 </a:t>
              </a:r>
              <a:endParaRPr kumimoji="0" lang="ja-JP" altLang="ja-JP">
                <a:ea typeface="游ゴシック" pitchFamily="50" charset="-128"/>
              </a:endParaRPr>
            </a:p>
          </p:txBody>
        </p:sp>
        <p:sp>
          <p:nvSpPr>
            <p:cNvPr id="92177" name="Rectangle 208"/>
            <p:cNvSpPr>
              <a:spLocks noChangeArrowheads="1"/>
            </p:cNvSpPr>
            <p:nvPr/>
          </p:nvSpPr>
          <p:spPr bwMode="auto">
            <a:xfrm>
              <a:off x="3317" y="1805"/>
              <a:ext cx="237"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Presión del aire</a:t>
              </a:r>
              <a:endParaRPr kumimoji="0" lang="ja-JP" altLang="ja-JP">
                <a:ea typeface="游ゴシック" pitchFamily="50" charset="-128"/>
              </a:endParaRPr>
            </a:p>
          </p:txBody>
        </p:sp>
        <p:sp>
          <p:nvSpPr>
            <p:cNvPr id="92178" name="Rectangle 209"/>
            <p:cNvSpPr>
              <a:spLocks noChangeArrowheads="1"/>
            </p:cNvSpPr>
            <p:nvPr/>
          </p:nvSpPr>
          <p:spPr bwMode="auto">
            <a:xfrm>
              <a:off x="3679" y="1771"/>
              <a:ext cx="489"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Por encima de la presión </a:t>
              </a:r>
            </a:p>
            <a:p>
              <a:pPr rtl="0" eaLnBrk="0" hangingPunct="0"/>
              <a:r>
                <a:rPr lang="es-419" sz="600" dirty="0">
                  <a:solidFill>
                    <a:srgbClr val="000000"/>
                  </a:solidFill>
                  <a:latin typeface="Times New Roman" pitchFamily="18" charset="0"/>
                  <a:ea typeface="游ゴシック" pitchFamily="50" charset="-128"/>
                </a:rPr>
                <a:t>diferencial especificada </a:t>
              </a:r>
              <a:endParaRPr kumimoji="0" lang="ja-JP" altLang="ja-JP" dirty="0">
                <a:ea typeface="游ゴシック" pitchFamily="50" charset="-128"/>
              </a:endParaRPr>
            </a:p>
          </p:txBody>
        </p:sp>
        <p:sp>
          <p:nvSpPr>
            <p:cNvPr id="92179" name="Rectangle 211"/>
            <p:cNvSpPr>
              <a:spLocks noChangeArrowheads="1"/>
            </p:cNvSpPr>
            <p:nvPr/>
          </p:nvSpPr>
          <p:spPr bwMode="auto">
            <a:xfrm>
              <a:off x="4657" y="1743"/>
              <a:ext cx="655" cy="145"/>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Compruebe si hay fugas de aire y espere hasta que la presión especificada aumente después de la reparación </a:t>
              </a:r>
              <a:endParaRPr kumimoji="0" lang="ja-JP" altLang="ja-JP" sz="1600" dirty="0">
                <a:ea typeface="游ゴシック" pitchFamily="50" charset="-128"/>
              </a:endParaRPr>
            </a:p>
          </p:txBody>
        </p:sp>
        <p:sp>
          <p:nvSpPr>
            <p:cNvPr id="92180" name="Rectangle 213"/>
            <p:cNvSpPr>
              <a:spLocks noChangeArrowheads="1"/>
            </p:cNvSpPr>
            <p:nvPr/>
          </p:nvSpPr>
          <p:spPr bwMode="auto">
            <a:xfrm>
              <a:off x="3317" y="1930"/>
              <a:ext cx="255" cy="116"/>
            </a:xfrm>
            <a:prstGeom prst="rect">
              <a:avLst/>
            </a:prstGeom>
            <a:noFill/>
            <a:ln w="9525">
              <a:noFill/>
              <a:miter lim="800000"/>
              <a:headEnd/>
              <a:tailEnd/>
            </a:ln>
          </p:spPr>
          <p:txBody>
            <a:bodyPr wrap="non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Temperatura</a:t>
              </a:r>
              <a:endParaRPr kumimoji="0" lang="en-US" altLang="ja-JP" sz="600" dirty="0">
                <a:solidFill>
                  <a:srgbClr val="000000"/>
                </a:solidFill>
                <a:latin typeface="Times New Roman" pitchFamily="18" charset="0"/>
                <a:ea typeface="游ゴシック" pitchFamily="50" charset="-128"/>
              </a:endParaRPr>
            </a:p>
            <a:p>
              <a:pPr rtl="0" eaLnBrk="0" hangingPunct="0"/>
              <a:r>
                <a:rPr lang="es-419" sz="600" dirty="0">
                  <a:solidFill>
                    <a:srgbClr val="000000"/>
                  </a:solidFill>
                  <a:latin typeface="Times New Roman" pitchFamily="18" charset="0"/>
                  <a:ea typeface="游ゴシック" pitchFamily="50" charset="-128"/>
                </a:rPr>
                <a:t>de agua del motor </a:t>
              </a:r>
              <a:endParaRPr kumimoji="0" lang="ja-JP" altLang="ja-JP" dirty="0">
                <a:ea typeface="游ゴシック" pitchFamily="50" charset="-128"/>
              </a:endParaRPr>
            </a:p>
          </p:txBody>
        </p:sp>
        <p:sp>
          <p:nvSpPr>
            <p:cNvPr id="92181" name="Rectangle 215"/>
            <p:cNvSpPr>
              <a:spLocks noChangeArrowheads="1"/>
            </p:cNvSpPr>
            <p:nvPr/>
          </p:nvSpPr>
          <p:spPr bwMode="auto">
            <a:xfrm>
              <a:off x="3679" y="1958"/>
              <a:ext cx="339"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Más de 120 °C</a:t>
              </a:r>
              <a:endParaRPr kumimoji="0" lang="ja-JP" altLang="ja-JP">
                <a:ea typeface="游ゴシック" pitchFamily="50" charset="-128"/>
              </a:endParaRPr>
            </a:p>
          </p:txBody>
        </p:sp>
        <p:sp>
          <p:nvSpPr>
            <p:cNvPr id="92182" name="Rectangle 216"/>
            <p:cNvSpPr>
              <a:spLocks noChangeArrowheads="1"/>
            </p:cNvSpPr>
            <p:nvPr/>
          </p:nvSpPr>
          <p:spPr bwMode="auto">
            <a:xfrm>
              <a:off x="4657" y="1930"/>
              <a:ext cx="663" cy="78"/>
            </a:xfrm>
            <a:prstGeom prst="rect">
              <a:avLst/>
            </a:prstGeom>
            <a:noFill/>
            <a:ln w="9525">
              <a:noFill/>
              <a:miter lim="800000"/>
              <a:headEnd/>
              <a:tailEnd/>
            </a:ln>
          </p:spPr>
          <p:txBody>
            <a:bodyPr wrap="none" lIns="0" tIns="0" rIns="0" bIns="0" rtlCol="0">
              <a:spAutoFit/>
            </a:bodyPr>
            <a:lstStyle/>
            <a:p>
              <a:pPr rtl="0" eaLnBrk="0" hangingPunct="0"/>
              <a:r>
                <a:rPr lang="es-419" sz="400" dirty="0">
                  <a:solidFill>
                    <a:srgbClr val="000000"/>
                  </a:solidFill>
                  <a:latin typeface="Times New Roman" pitchFamily="18" charset="0"/>
                  <a:ea typeface="游ゴシック" pitchFamily="50" charset="-128"/>
                </a:rPr>
                <a:t>Detenga el vehículo, ponga el motor en</a:t>
              </a:r>
              <a:endParaRPr kumimoji="0" lang="en-US" altLang="ja-JP" sz="400" dirty="0">
                <a:solidFill>
                  <a:srgbClr val="000000"/>
                </a:solidFill>
                <a:latin typeface="Times New Roman" pitchFamily="18" charset="0"/>
                <a:ea typeface="游ゴシック" pitchFamily="50" charset="-128"/>
              </a:endParaRPr>
            </a:p>
            <a:p>
              <a:pPr rtl="0" eaLnBrk="0" hangingPunct="0"/>
              <a:r>
                <a:rPr lang="es-419" sz="400" dirty="0">
                  <a:solidFill>
                    <a:srgbClr val="000000"/>
                  </a:solidFill>
                  <a:latin typeface="Times New Roman" pitchFamily="18" charset="0"/>
                  <a:ea typeface="游ゴシック" pitchFamily="50" charset="-128"/>
                </a:rPr>
                <a:t>ralentí bajo y espere hasta que se apaguen las luces </a:t>
              </a:r>
              <a:endParaRPr kumimoji="0" lang="ja-JP" altLang="ja-JP" sz="1400" dirty="0">
                <a:ea typeface="游ゴシック" pitchFamily="50" charset="-128"/>
              </a:endParaRPr>
            </a:p>
          </p:txBody>
        </p:sp>
        <p:sp>
          <p:nvSpPr>
            <p:cNvPr id="92183" name="Rectangle 218"/>
            <p:cNvSpPr>
              <a:spLocks noChangeArrowheads="1"/>
            </p:cNvSpPr>
            <p:nvPr/>
          </p:nvSpPr>
          <p:spPr bwMode="auto">
            <a:xfrm>
              <a:off x="3317" y="2091"/>
              <a:ext cx="382"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Cantidad de aceite</a:t>
              </a:r>
              <a:endParaRPr kumimoji="0" lang="en-US" altLang="ja-JP" sz="500" dirty="0">
                <a:solidFill>
                  <a:srgbClr val="000000"/>
                </a:solidFill>
                <a:latin typeface="Times New Roman" pitchFamily="18" charset="0"/>
                <a:ea typeface="游ゴシック" pitchFamily="50" charset="-128"/>
              </a:endParaRPr>
            </a:p>
            <a:p>
              <a:pPr rtl="0" eaLnBrk="0" hangingPunct="0"/>
              <a:r>
                <a:rPr lang="es-419" sz="500" dirty="0">
                  <a:solidFill>
                    <a:srgbClr val="000000"/>
                  </a:solidFill>
                  <a:latin typeface="Times New Roman" pitchFamily="18" charset="0"/>
                  <a:ea typeface="游ゴシック" pitchFamily="50" charset="-128"/>
                </a:rPr>
                <a:t>del convertidor de par </a:t>
              </a:r>
              <a:endParaRPr kumimoji="0" lang="ja-JP" altLang="ja-JP" sz="1600" dirty="0">
                <a:ea typeface="游ゴシック" pitchFamily="50" charset="-128"/>
              </a:endParaRPr>
            </a:p>
          </p:txBody>
        </p:sp>
        <p:sp>
          <p:nvSpPr>
            <p:cNvPr id="92184" name="Rectangle 220"/>
            <p:cNvSpPr>
              <a:spLocks noChangeArrowheads="1"/>
            </p:cNvSpPr>
            <p:nvPr/>
          </p:nvSpPr>
          <p:spPr bwMode="auto">
            <a:xfrm>
              <a:off x="3679" y="2117"/>
              <a:ext cx="339"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Más de 120 °C</a:t>
              </a:r>
              <a:endParaRPr kumimoji="0" lang="ja-JP" altLang="ja-JP">
                <a:ea typeface="游ゴシック" pitchFamily="50" charset="-128"/>
              </a:endParaRPr>
            </a:p>
          </p:txBody>
        </p:sp>
        <p:sp>
          <p:nvSpPr>
            <p:cNvPr id="92185" name="Rectangle 221"/>
            <p:cNvSpPr>
              <a:spLocks noChangeArrowheads="1"/>
            </p:cNvSpPr>
            <p:nvPr/>
          </p:nvSpPr>
          <p:spPr bwMode="auto">
            <a:xfrm>
              <a:off x="4657" y="2054"/>
              <a:ext cx="661" cy="174"/>
            </a:xfrm>
            <a:prstGeom prst="rect">
              <a:avLst/>
            </a:prstGeom>
            <a:noFill/>
            <a:ln w="9525">
              <a:noFill/>
              <a:miter lim="800000"/>
              <a:headEnd/>
              <a:tailEnd/>
            </a:ln>
          </p:spPr>
          <p:txBody>
            <a:bodyPr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Detenga el vehículo, encienda el motor a velocidad media sin carga y espere a que se apague la luz </a:t>
              </a:r>
              <a:endParaRPr kumimoji="0" lang="ja-JP" altLang="ja-JP" dirty="0">
                <a:ea typeface="游ゴシック" pitchFamily="50" charset="-128"/>
              </a:endParaRPr>
            </a:p>
          </p:txBody>
        </p:sp>
        <p:sp>
          <p:nvSpPr>
            <p:cNvPr id="92186" name="Rectangle 224"/>
            <p:cNvSpPr>
              <a:spLocks noChangeArrowheads="1"/>
            </p:cNvSpPr>
            <p:nvPr/>
          </p:nvSpPr>
          <p:spPr bwMode="auto">
            <a:xfrm>
              <a:off x="3317" y="2249"/>
              <a:ext cx="308"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Freno de estacionamiento</a:t>
              </a:r>
              <a:endParaRPr kumimoji="0" lang="ja-JP" altLang="ja-JP" sz="1600" dirty="0">
                <a:ea typeface="游ゴシック" pitchFamily="50" charset="-128"/>
              </a:endParaRPr>
            </a:p>
          </p:txBody>
        </p:sp>
        <p:sp>
          <p:nvSpPr>
            <p:cNvPr id="92187" name="Rectangle 225"/>
            <p:cNvSpPr>
              <a:spLocks noChangeArrowheads="1"/>
            </p:cNvSpPr>
            <p:nvPr/>
          </p:nvSpPr>
          <p:spPr bwMode="auto">
            <a:xfrm>
              <a:off x="3679" y="2264"/>
              <a:ext cx="441"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En el momento de la operación</a:t>
              </a:r>
              <a:endParaRPr kumimoji="0" lang="ja-JP" altLang="ja-JP">
                <a:ea typeface="游ゴシック" pitchFamily="50" charset="-128"/>
              </a:endParaRPr>
            </a:p>
          </p:txBody>
        </p:sp>
        <p:sp>
          <p:nvSpPr>
            <p:cNvPr id="92188" name="Rectangle 226"/>
            <p:cNvSpPr>
              <a:spLocks noChangeArrowheads="1"/>
            </p:cNvSpPr>
            <p:nvPr/>
          </p:nvSpPr>
          <p:spPr bwMode="auto">
            <a:xfrm>
              <a:off x="3317" y="2355"/>
              <a:ext cx="222" cy="116"/>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Luz de trabajo,</a:t>
              </a:r>
              <a:endParaRPr kumimoji="0" lang="en-US" altLang="ja-JP" sz="600">
                <a:solidFill>
                  <a:srgbClr val="000000"/>
                </a:solidFill>
                <a:latin typeface="Times New Roman" pitchFamily="18" charset="0"/>
                <a:ea typeface="游ゴシック" pitchFamily="50" charset="-128"/>
              </a:endParaRPr>
            </a:p>
            <a:p>
              <a:pPr rtl="0" eaLnBrk="0" hangingPunct="0"/>
              <a:r>
                <a:rPr lang="es-419" sz="600">
                  <a:solidFill>
                    <a:srgbClr val="000000"/>
                  </a:solidFill>
                  <a:latin typeface="Times New Roman" pitchFamily="18" charset="0"/>
                  <a:ea typeface="游ゴシック" pitchFamily="50" charset="-128"/>
                </a:rPr>
                <a:t>faros </a:t>
              </a:r>
              <a:endParaRPr kumimoji="0" lang="ja-JP" altLang="ja-JP">
                <a:ea typeface="游ゴシック" pitchFamily="50" charset="-128"/>
              </a:endParaRPr>
            </a:p>
          </p:txBody>
        </p:sp>
        <p:sp>
          <p:nvSpPr>
            <p:cNvPr id="92189" name="Rectangle 228"/>
            <p:cNvSpPr>
              <a:spLocks noChangeArrowheads="1"/>
            </p:cNvSpPr>
            <p:nvPr/>
          </p:nvSpPr>
          <p:spPr bwMode="auto">
            <a:xfrm>
              <a:off x="3679" y="2383"/>
              <a:ext cx="441"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En el momento de la operación</a:t>
              </a:r>
              <a:endParaRPr kumimoji="0" lang="ja-JP" altLang="ja-JP">
                <a:ea typeface="游ゴシック" pitchFamily="50" charset="-128"/>
              </a:endParaRPr>
            </a:p>
          </p:txBody>
        </p:sp>
        <p:sp>
          <p:nvSpPr>
            <p:cNvPr id="92190" name="Rectangle 229"/>
            <p:cNvSpPr>
              <a:spLocks noChangeArrowheads="1"/>
            </p:cNvSpPr>
            <p:nvPr/>
          </p:nvSpPr>
          <p:spPr bwMode="auto">
            <a:xfrm>
              <a:off x="3317" y="2479"/>
              <a:ext cx="328" cy="117"/>
            </a:xfrm>
            <a:prstGeom prst="rect">
              <a:avLst/>
            </a:prstGeom>
            <a:noFill/>
            <a:ln w="9525">
              <a:noFill/>
              <a:miter lim="800000"/>
              <a:headEnd/>
              <a:tailEnd/>
            </a:ln>
          </p:spPr>
          <p:txBody>
            <a:bodyPr wrap="square" lIns="0" tIns="0" rIns="0" bIns="0" rtlCol="0">
              <a:spAutoFit/>
            </a:bodyPr>
            <a:lstStyle/>
            <a:p>
              <a:pPr rtl="0" eaLnBrk="0" hangingPunct="0"/>
              <a:r>
                <a:rPr lang="es-419" sz="400" dirty="0">
                  <a:solidFill>
                    <a:srgbClr val="000000"/>
                  </a:solidFill>
                  <a:latin typeface="Times New Roman" pitchFamily="18" charset="0"/>
                  <a:ea typeface="游ゴシック" pitchFamily="50" charset="-128"/>
                </a:rPr>
                <a:t>Desconexión del corte (cut-off)</a:t>
              </a:r>
              <a:endParaRPr kumimoji="0" lang="en-US" altLang="ja-JP" sz="400" dirty="0">
                <a:solidFill>
                  <a:srgbClr val="000000"/>
                </a:solidFill>
                <a:latin typeface="Times New Roman" pitchFamily="18" charset="0"/>
                <a:ea typeface="游ゴシック" pitchFamily="50" charset="-128"/>
              </a:endParaRPr>
            </a:p>
            <a:p>
              <a:pPr rtl="0" eaLnBrk="0" hangingPunct="0"/>
              <a:r>
                <a:rPr lang="es-419" sz="400" dirty="0">
                  <a:solidFill>
                    <a:srgbClr val="000000"/>
                  </a:solidFill>
                  <a:latin typeface="Times New Roman" pitchFamily="18" charset="0"/>
                  <a:ea typeface="游ゴシック" pitchFamily="50" charset="-128"/>
                </a:rPr>
                <a:t>de transmisión </a:t>
              </a:r>
              <a:endParaRPr kumimoji="0" lang="ja-JP" altLang="ja-JP" sz="1400" dirty="0">
                <a:ea typeface="游ゴシック" pitchFamily="50" charset="-128"/>
              </a:endParaRPr>
            </a:p>
          </p:txBody>
        </p:sp>
        <p:sp>
          <p:nvSpPr>
            <p:cNvPr id="92191" name="Rectangle 231"/>
            <p:cNvSpPr>
              <a:spLocks noChangeArrowheads="1"/>
            </p:cNvSpPr>
            <p:nvPr/>
          </p:nvSpPr>
          <p:spPr bwMode="auto">
            <a:xfrm>
              <a:off x="3679" y="2508"/>
              <a:ext cx="441" cy="62"/>
            </a:xfrm>
            <a:prstGeom prst="rect">
              <a:avLst/>
            </a:prstGeom>
            <a:noFill/>
            <a:ln w="9525">
              <a:noFill/>
              <a:miter lim="800000"/>
              <a:headEnd/>
              <a:tailEnd/>
            </a:ln>
          </p:spPr>
          <p:txBody>
            <a:bodyPr wrap="none" lIns="0" tIns="0" rIns="0" bIns="0" rtlCol="0">
              <a:spAutoFit/>
            </a:bodyPr>
            <a:lstStyle/>
            <a:p>
              <a:pPr rtl="0" eaLnBrk="0" hangingPunct="0"/>
              <a:r>
                <a:rPr lang="es-419" sz="600">
                  <a:solidFill>
                    <a:srgbClr val="000000"/>
                  </a:solidFill>
                  <a:latin typeface="Times New Roman" pitchFamily="18" charset="0"/>
                  <a:ea typeface="游ゴシック" pitchFamily="50" charset="-128"/>
                </a:rPr>
                <a:t>En el momento de la operación</a:t>
              </a:r>
              <a:endParaRPr kumimoji="0" lang="ja-JP" altLang="ja-JP">
                <a:ea typeface="游ゴシック" pitchFamily="50" charset="-128"/>
              </a:endParaRPr>
            </a:p>
          </p:txBody>
        </p:sp>
        <p:sp>
          <p:nvSpPr>
            <p:cNvPr id="92192" name="Rectangle 232"/>
            <p:cNvSpPr>
              <a:spLocks noChangeArrowheads="1"/>
            </p:cNvSpPr>
            <p:nvPr/>
          </p:nvSpPr>
          <p:spPr bwMode="auto">
            <a:xfrm>
              <a:off x="3321" y="2605"/>
              <a:ext cx="349" cy="116"/>
            </a:xfrm>
            <a:prstGeom prst="rect">
              <a:avLst/>
            </a:prstGeom>
            <a:noFill/>
            <a:ln w="9525">
              <a:noFill/>
              <a:miter lim="800000"/>
              <a:headEnd/>
              <a:tailEnd/>
            </a:ln>
          </p:spPr>
          <p:txBody>
            <a:bodyPr wrap="square"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Precalentamiento del motor</a:t>
              </a:r>
              <a:endParaRPr kumimoji="0" lang="ja-JP" altLang="ja-JP" dirty="0">
                <a:ea typeface="游ゴシック" pitchFamily="50" charset="-128"/>
              </a:endParaRPr>
            </a:p>
          </p:txBody>
        </p:sp>
        <p:sp>
          <p:nvSpPr>
            <p:cNvPr id="92193" name="Rectangle 233"/>
            <p:cNvSpPr>
              <a:spLocks noChangeArrowheads="1"/>
            </p:cNvSpPr>
            <p:nvPr/>
          </p:nvSpPr>
          <p:spPr bwMode="auto">
            <a:xfrm>
              <a:off x="3679" y="2604"/>
              <a:ext cx="581" cy="97"/>
            </a:xfrm>
            <a:prstGeom prst="rect">
              <a:avLst/>
            </a:prstGeom>
            <a:noFill/>
            <a:ln w="9525">
              <a:noFill/>
              <a:miter lim="800000"/>
              <a:headEnd/>
              <a:tailEnd/>
            </a:ln>
          </p:spPr>
          <p:txBody>
            <a:bodyPr wrap="square" lIns="0" tIns="0" rIns="0" bIns="0" rtlCol="0">
              <a:spAutoFit/>
            </a:bodyPr>
            <a:lstStyle/>
            <a:p>
              <a:pPr rtl="0" eaLnBrk="0" hangingPunct="0"/>
              <a:r>
                <a:rPr lang="es-419" sz="500" dirty="0">
                  <a:solidFill>
                    <a:srgbClr val="000000"/>
                  </a:solidFill>
                  <a:latin typeface="Times New Roman" pitchFamily="18" charset="0"/>
                  <a:ea typeface="游ゴシック" pitchFamily="50" charset="-128"/>
                </a:rPr>
                <a:t>Cuando el circuito de precalentamiento está energizado </a:t>
              </a:r>
              <a:endParaRPr kumimoji="0" lang="ja-JP" altLang="ja-JP" sz="1600" dirty="0">
                <a:ea typeface="游ゴシック" pitchFamily="50" charset="-128"/>
              </a:endParaRPr>
            </a:p>
          </p:txBody>
        </p:sp>
        <p:sp>
          <p:nvSpPr>
            <p:cNvPr id="92194" name="Rectangle 235"/>
            <p:cNvSpPr>
              <a:spLocks noChangeArrowheads="1"/>
            </p:cNvSpPr>
            <p:nvPr/>
          </p:nvSpPr>
          <p:spPr bwMode="auto">
            <a:xfrm>
              <a:off x="4295" y="1358"/>
              <a:ext cx="339" cy="349"/>
            </a:xfrm>
            <a:prstGeom prst="rect">
              <a:avLst/>
            </a:prstGeom>
            <a:noFill/>
            <a:ln w="9525">
              <a:noFill/>
              <a:miter lim="800000"/>
              <a:headEnd/>
              <a:tailEnd/>
            </a:ln>
          </p:spPr>
          <p:txBody>
            <a:bodyPr lIns="0" tIns="0" rIns="0" bIns="0" rtlCol="0">
              <a:spAutoFit/>
            </a:bodyPr>
            <a:lstStyle/>
            <a:p>
              <a:pPr rtl="0" eaLnBrk="0" hangingPunct="0"/>
              <a:r>
                <a:rPr lang="es-419" sz="600">
                  <a:solidFill>
                    <a:srgbClr val="000000"/>
                  </a:solidFill>
                  <a:latin typeface="Times New Roman" pitchFamily="18" charset="0"/>
                  <a:ea typeface="游ゴシック" pitchFamily="50" charset="-128"/>
                </a:rPr>
                <a:t>La luz de la pantalla se apaga cuando es normal y parpadea cuando es anormal (luces) </a:t>
              </a:r>
              <a:endParaRPr kumimoji="0" lang="ja-JP" altLang="ja-JP">
                <a:ea typeface="游ゴシック" pitchFamily="50" charset="-128"/>
              </a:endParaRPr>
            </a:p>
          </p:txBody>
        </p:sp>
        <p:sp>
          <p:nvSpPr>
            <p:cNvPr id="92195" name="Rectangle 240"/>
            <p:cNvSpPr>
              <a:spLocks noChangeArrowheads="1"/>
            </p:cNvSpPr>
            <p:nvPr/>
          </p:nvSpPr>
          <p:spPr bwMode="auto">
            <a:xfrm>
              <a:off x="4295" y="2355"/>
              <a:ext cx="1018" cy="116"/>
            </a:xfrm>
            <a:prstGeom prst="rect">
              <a:avLst/>
            </a:prstGeom>
            <a:noFill/>
            <a:ln w="9525">
              <a:noFill/>
              <a:miter lim="800000"/>
              <a:headEnd/>
              <a:tailEnd/>
            </a:ln>
          </p:spPr>
          <p:txBody>
            <a:bodyPr lIns="0" tIns="0" rIns="0" bIns="0" rtlCol="0">
              <a:spAutoFit/>
            </a:bodyPr>
            <a:lstStyle/>
            <a:p>
              <a:pPr rtl="0" eaLnBrk="0" hangingPunct="0"/>
              <a:r>
                <a:rPr lang="es-419" sz="600" dirty="0">
                  <a:solidFill>
                    <a:srgbClr val="000000"/>
                  </a:solidFill>
                  <a:latin typeface="Times New Roman" pitchFamily="18" charset="0"/>
                  <a:ea typeface="游ゴシック" pitchFamily="50" charset="-128"/>
                </a:rPr>
                <a:t>Cuando el interruptor de arranque está en ON, la pantalla se ilumina cuando se opera </a:t>
              </a:r>
              <a:endParaRPr kumimoji="0" lang="ja-JP" altLang="ja-JP" dirty="0">
                <a:ea typeface="游ゴシック" pitchFamily="50" charset="-128"/>
              </a:endParaRPr>
            </a:p>
          </p:txBody>
        </p:sp>
        <p:sp>
          <p:nvSpPr>
            <p:cNvPr id="92196" name="Rectangle 242"/>
            <p:cNvSpPr>
              <a:spLocks noChangeArrowheads="1"/>
            </p:cNvSpPr>
            <p:nvPr/>
          </p:nvSpPr>
          <p:spPr bwMode="auto">
            <a:xfrm>
              <a:off x="4295" y="2604"/>
              <a:ext cx="1020" cy="116"/>
            </a:xfrm>
            <a:prstGeom prst="rect">
              <a:avLst/>
            </a:prstGeom>
            <a:noFill/>
            <a:ln w="9525">
              <a:noFill/>
              <a:miter lim="800000"/>
              <a:headEnd/>
              <a:tailEnd/>
            </a:ln>
          </p:spPr>
          <p:txBody>
            <a:bodyPr lIns="0" tIns="0" rIns="0" bIns="0" rtlCol="0">
              <a:spAutoFit/>
            </a:bodyPr>
            <a:lstStyle/>
            <a:p>
              <a:pPr rtl="0" eaLnBrk="0" hangingPunct="0"/>
              <a:r>
                <a:rPr lang="es-419" sz="600">
                  <a:solidFill>
                    <a:srgbClr val="000000"/>
                  </a:solidFill>
                  <a:latin typeface="Times New Roman" pitchFamily="18" charset="0"/>
                  <a:ea typeface="游ゴシック" pitchFamily="50" charset="-128"/>
                </a:rPr>
                <a:t>Cuando el interruptor de arranque está en ON, la pantalla se ilumina cuando se precalienta </a:t>
              </a:r>
              <a:endParaRPr kumimoji="0" lang="ja-JP" altLang="ja-JP">
                <a:ea typeface="游ゴシック" pitchFamily="50" charset="-128"/>
              </a:endParaRPr>
            </a:p>
          </p:txBody>
        </p:sp>
        <p:sp>
          <p:nvSpPr>
            <p:cNvPr id="92197" name="Line 244"/>
            <p:cNvSpPr>
              <a:spLocks noChangeShapeType="1"/>
            </p:cNvSpPr>
            <p:nvPr/>
          </p:nvSpPr>
          <p:spPr bwMode="auto">
            <a:xfrm flipV="1">
              <a:off x="2944" y="1352"/>
              <a:ext cx="1" cy="1"/>
            </a:xfrm>
            <a:prstGeom prst="line">
              <a:avLst/>
            </a:prstGeom>
            <a:noFill/>
            <a:ln w="0">
              <a:solidFill>
                <a:srgbClr val="D4D4D4"/>
              </a:solidFill>
              <a:round/>
              <a:headEnd/>
              <a:tailEnd/>
            </a:ln>
          </p:spPr>
          <p:txBody>
            <a:bodyPr rtlCol="0"/>
            <a:lstStyle/>
            <a:p>
              <a:pPr rtl="0"/>
              <a:endParaRPr lang="ja-JP" altLang="en-US"/>
            </a:p>
          </p:txBody>
        </p:sp>
        <p:sp>
          <p:nvSpPr>
            <p:cNvPr id="92198" name="Rectangle 245"/>
            <p:cNvSpPr>
              <a:spLocks noChangeArrowheads="1"/>
            </p:cNvSpPr>
            <p:nvPr/>
          </p:nvSpPr>
          <p:spPr bwMode="auto">
            <a:xfrm>
              <a:off x="2944" y="1346"/>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199" name="Line 246"/>
            <p:cNvSpPr>
              <a:spLocks noChangeShapeType="1"/>
            </p:cNvSpPr>
            <p:nvPr/>
          </p:nvSpPr>
          <p:spPr bwMode="auto">
            <a:xfrm flipV="1">
              <a:off x="3306" y="1352"/>
              <a:ext cx="1" cy="1"/>
            </a:xfrm>
            <a:prstGeom prst="line">
              <a:avLst/>
            </a:prstGeom>
            <a:noFill/>
            <a:ln w="0">
              <a:solidFill>
                <a:srgbClr val="D4D4D4"/>
              </a:solidFill>
              <a:round/>
              <a:headEnd/>
              <a:tailEnd/>
            </a:ln>
          </p:spPr>
          <p:txBody>
            <a:bodyPr rtlCol="0"/>
            <a:lstStyle/>
            <a:p>
              <a:pPr rtl="0"/>
              <a:endParaRPr lang="ja-JP" altLang="en-US"/>
            </a:p>
          </p:txBody>
        </p:sp>
        <p:sp>
          <p:nvSpPr>
            <p:cNvPr id="92200" name="Rectangle 247"/>
            <p:cNvSpPr>
              <a:spLocks noChangeArrowheads="1"/>
            </p:cNvSpPr>
            <p:nvPr/>
          </p:nvSpPr>
          <p:spPr bwMode="auto">
            <a:xfrm>
              <a:off x="3306" y="1346"/>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01" name="Line 248"/>
            <p:cNvSpPr>
              <a:spLocks noChangeShapeType="1"/>
            </p:cNvSpPr>
            <p:nvPr/>
          </p:nvSpPr>
          <p:spPr bwMode="auto">
            <a:xfrm flipV="1">
              <a:off x="3668" y="1352"/>
              <a:ext cx="1" cy="1"/>
            </a:xfrm>
            <a:prstGeom prst="line">
              <a:avLst/>
            </a:prstGeom>
            <a:noFill/>
            <a:ln w="0">
              <a:solidFill>
                <a:srgbClr val="D4D4D4"/>
              </a:solidFill>
              <a:round/>
              <a:headEnd/>
              <a:tailEnd/>
            </a:ln>
          </p:spPr>
          <p:txBody>
            <a:bodyPr rtlCol="0"/>
            <a:lstStyle/>
            <a:p>
              <a:pPr rtl="0"/>
              <a:endParaRPr lang="ja-JP" altLang="en-US"/>
            </a:p>
          </p:txBody>
        </p:sp>
        <p:sp>
          <p:nvSpPr>
            <p:cNvPr id="92202" name="Rectangle 249"/>
            <p:cNvSpPr>
              <a:spLocks noChangeArrowheads="1"/>
            </p:cNvSpPr>
            <p:nvPr/>
          </p:nvSpPr>
          <p:spPr bwMode="auto">
            <a:xfrm>
              <a:off x="3668" y="1346"/>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03" name="Line 250"/>
            <p:cNvSpPr>
              <a:spLocks noChangeShapeType="1"/>
            </p:cNvSpPr>
            <p:nvPr/>
          </p:nvSpPr>
          <p:spPr bwMode="auto">
            <a:xfrm flipV="1">
              <a:off x="4284" y="1352"/>
              <a:ext cx="1" cy="1"/>
            </a:xfrm>
            <a:prstGeom prst="line">
              <a:avLst/>
            </a:prstGeom>
            <a:noFill/>
            <a:ln w="0">
              <a:solidFill>
                <a:srgbClr val="D4D4D4"/>
              </a:solidFill>
              <a:round/>
              <a:headEnd/>
              <a:tailEnd/>
            </a:ln>
          </p:spPr>
          <p:txBody>
            <a:bodyPr rtlCol="0"/>
            <a:lstStyle/>
            <a:p>
              <a:pPr rtl="0"/>
              <a:endParaRPr lang="ja-JP" altLang="en-US"/>
            </a:p>
          </p:txBody>
        </p:sp>
        <p:sp>
          <p:nvSpPr>
            <p:cNvPr id="92204" name="Rectangle 251"/>
            <p:cNvSpPr>
              <a:spLocks noChangeArrowheads="1"/>
            </p:cNvSpPr>
            <p:nvPr/>
          </p:nvSpPr>
          <p:spPr bwMode="auto">
            <a:xfrm>
              <a:off x="4284" y="1346"/>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05" name="Line 252"/>
            <p:cNvSpPr>
              <a:spLocks noChangeShapeType="1"/>
            </p:cNvSpPr>
            <p:nvPr/>
          </p:nvSpPr>
          <p:spPr bwMode="auto">
            <a:xfrm flipV="1">
              <a:off x="4646" y="1352"/>
              <a:ext cx="1" cy="1"/>
            </a:xfrm>
            <a:prstGeom prst="line">
              <a:avLst/>
            </a:prstGeom>
            <a:noFill/>
            <a:ln w="0">
              <a:solidFill>
                <a:srgbClr val="D4D4D4"/>
              </a:solidFill>
              <a:round/>
              <a:headEnd/>
              <a:tailEnd/>
            </a:ln>
          </p:spPr>
          <p:txBody>
            <a:bodyPr rtlCol="0"/>
            <a:lstStyle/>
            <a:p>
              <a:pPr rtl="0"/>
              <a:endParaRPr lang="ja-JP" altLang="en-US"/>
            </a:p>
          </p:txBody>
        </p:sp>
        <p:sp>
          <p:nvSpPr>
            <p:cNvPr id="92206" name="Rectangle 253"/>
            <p:cNvSpPr>
              <a:spLocks noChangeArrowheads="1"/>
            </p:cNvSpPr>
            <p:nvPr/>
          </p:nvSpPr>
          <p:spPr bwMode="auto">
            <a:xfrm>
              <a:off x="4646" y="1346"/>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07" name="Rectangle 254"/>
            <p:cNvSpPr>
              <a:spLocks noChangeArrowheads="1"/>
            </p:cNvSpPr>
            <p:nvPr/>
          </p:nvSpPr>
          <p:spPr bwMode="auto">
            <a:xfrm>
              <a:off x="2950" y="1346"/>
              <a:ext cx="2391" cy="12"/>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08" name="Line 255"/>
            <p:cNvSpPr>
              <a:spLocks noChangeShapeType="1"/>
            </p:cNvSpPr>
            <p:nvPr/>
          </p:nvSpPr>
          <p:spPr bwMode="auto">
            <a:xfrm flipV="1">
              <a:off x="5335" y="1352"/>
              <a:ext cx="1" cy="1"/>
            </a:xfrm>
            <a:prstGeom prst="line">
              <a:avLst/>
            </a:prstGeom>
            <a:noFill/>
            <a:ln w="0">
              <a:solidFill>
                <a:srgbClr val="D4D4D4"/>
              </a:solidFill>
              <a:round/>
              <a:headEnd/>
              <a:tailEnd/>
            </a:ln>
          </p:spPr>
          <p:txBody>
            <a:bodyPr rtlCol="0"/>
            <a:lstStyle/>
            <a:p>
              <a:pPr rtl="0"/>
              <a:endParaRPr lang="ja-JP" altLang="en-US"/>
            </a:p>
          </p:txBody>
        </p:sp>
        <p:sp>
          <p:nvSpPr>
            <p:cNvPr id="92209" name="Rectangle 256"/>
            <p:cNvSpPr>
              <a:spLocks noChangeArrowheads="1"/>
            </p:cNvSpPr>
            <p:nvPr/>
          </p:nvSpPr>
          <p:spPr bwMode="auto">
            <a:xfrm>
              <a:off x="5335" y="1346"/>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10" name="Line 257"/>
            <p:cNvSpPr>
              <a:spLocks noChangeShapeType="1"/>
            </p:cNvSpPr>
            <p:nvPr/>
          </p:nvSpPr>
          <p:spPr bwMode="auto">
            <a:xfrm>
              <a:off x="2950" y="1488"/>
              <a:ext cx="1339" cy="0"/>
            </a:xfrm>
            <a:prstGeom prst="line">
              <a:avLst/>
            </a:prstGeom>
            <a:noFill/>
            <a:ln w="0">
              <a:solidFill>
                <a:srgbClr val="000000"/>
              </a:solidFill>
              <a:round/>
              <a:headEnd/>
              <a:tailEnd/>
            </a:ln>
          </p:spPr>
          <p:txBody>
            <a:bodyPr rtlCol="0"/>
            <a:lstStyle/>
            <a:p>
              <a:pPr rtl="0"/>
              <a:endParaRPr lang="ja-JP" altLang="en-US"/>
            </a:p>
          </p:txBody>
        </p:sp>
        <p:sp>
          <p:nvSpPr>
            <p:cNvPr id="92211" name="Rectangle 258"/>
            <p:cNvSpPr>
              <a:spLocks noChangeArrowheads="1"/>
            </p:cNvSpPr>
            <p:nvPr/>
          </p:nvSpPr>
          <p:spPr bwMode="auto">
            <a:xfrm>
              <a:off x="2950" y="1488"/>
              <a:ext cx="133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12" name="Line 259"/>
            <p:cNvSpPr>
              <a:spLocks noChangeShapeType="1"/>
            </p:cNvSpPr>
            <p:nvPr/>
          </p:nvSpPr>
          <p:spPr bwMode="auto">
            <a:xfrm>
              <a:off x="4651" y="1488"/>
              <a:ext cx="679" cy="0"/>
            </a:xfrm>
            <a:prstGeom prst="line">
              <a:avLst/>
            </a:prstGeom>
            <a:noFill/>
            <a:ln w="0">
              <a:solidFill>
                <a:srgbClr val="000000"/>
              </a:solidFill>
              <a:round/>
              <a:headEnd/>
              <a:tailEnd/>
            </a:ln>
          </p:spPr>
          <p:txBody>
            <a:bodyPr rtlCol="0"/>
            <a:lstStyle/>
            <a:p>
              <a:pPr rtl="0"/>
              <a:endParaRPr lang="ja-JP" altLang="en-US"/>
            </a:p>
          </p:txBody>
        </p:sp>
        <p:sp>
          <p:nvSpPr>
            <p:cNvPr id="92213" name="Rectangle 260"/>
            <p:cNvSpPr>
              <a:spLocks noChangeArrowheads="1"/>
            </p:cNvSpPr>
            <p:nvPr/>
          </p:nvSpPr>
          <p:spPr bwMode="auto">
            <a:xfrm>
              <a:off x="4651" y="1488"/>
              <a:ext cx="67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14" name="Line 261"/>
            <p:cNvSpPr>
              <a:spLocks noChangeShapeType="1"/>
            </p:cNvSpPr>
            <p:nvPr/>
          </p:nvSpPr>
          <p:spPr bwMode="auto">
            <a:xfrm>
              <a:off x="2950" y="1613"/>
              <a:ext cx="1339" cy="0"/>
            </a:xfrm>
            <a:prstGeom prst="line">
              <a:avLst/>
            </a:prstGeom>
            <a:noFill/>
            <a:ln w="0">
              <a:solidFill>
                <a:srgbClr val="000000"/>
              </a:solidFill>
              <a:round/>
              <a:headEnd/>
              <a:tailEnd/>
            </a:ln>
          </p:spPr>
          <p:txBody>
            <a:bodyPr rtlCol="0"/>
            <a:lstStyle/>
            <a:p>
              <a:pPr rtl="0"/>
              <a:endParaRPr lang="ja-JP" altLang="en-US"/>
            </a:p>
          </p:txBody>
        </p:sp>
        <p:sp>
          <p:nvSpPr>
            <p:cNvPr id="92215" name="Rectangle 262"/>
            <p:cNvSpPr>
              <a:spLocks noChangeArrowheads="1"/>
            </p:cNvSpPr>
            <p:nvPr/>
          </p:nvSpPr>
          <p:spPr bwMode="auto">
            <a:xfrm>
              <a:off x="2950" y="1613"/>
              <a:ext cx="1339" cy="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16" name="Line 263"/>
            <p:cNvSpPr>
              <a:spLocks noChangeShapeType="1"/>
            </p:cNvSpPr>
            <p:nvPr/>
          </p:nvSpPr>
          <p:spPr bwMode="auto">
            <a:xfrm>
              <a:off x="4651" y="1613"/>
              <a:ext cx="679" cy="0"/>
            </a:xfrm>
            <a:prstGeom prst="line">
              <a:avLst/>
            </a:prstGeom>
            <a:noFill/>
            <a:ln w="0">
              <a:solidFill>
                <a:srgbClr val="000000"/>
              </a:solidFill>
              <a:round/>
              <a:headEnd/>
              <a:tailEnd/>
            </a:ln>
          </p:spPr>
          <p:txBody>
            <a:bodyPr rtlCol="0"/>
            <a:lstStyle/>
            <a:p>
              <a:pPr rtl="0"/>
              <a:endParaRPr lang="ja-JP" altLang="en-US"/>
            </a:p>
          </p:txBody>
        </p:sp>
        <p:sp>
          <p:nvSpPr>
            <p:cNvPr id="92217" name="Rectangle 264"/>
            <p:cNvSpPr>
              <a:spLocks noChangeArrowheads="1"/>
            </p:cNvSpPr>
            <p:nvPr/>
          </p:nvSpPr>
          <p:spPr bwMode="auto">
            <a:xfrm>
              <a:off x="4651" y="1613"/>
              <a:ext cx="679" cy="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18" name="Line 265"/>
            <p:cNvSpPr>
              <a:spLocks noChangeShapeType="1"/>
            </p:cNvSpPr>
            <p:nvPr/>
          </p:nvSpPr>
          <p:spPr bwMode="auto">
            <a:xfrm>
              <a:off x="2950" y="1737"/>
              <a:ext cx="1339" cy="0"/>
            </a:xfrm>
            <a:prstGeom prst="line">
              <a:avLst/>
            </a:prstGeom>
            <a:noFill/>
            <a:ln w="0">
              <a:solidFill>
                <a:srgbClr val="000000"/>
              </a:solidFill>
              <a:round/>
              <a:headEnd/>
              <a:tailEnd/>
            </a:ln>
          </p:spPr>
          <p:txBody>
            <a:bodyPr rtlCol="0"/>
            <a:lstStyle/>
            <a:p>
              <a:pPr rtl="0"/>
              <a:endParaRPr lang="ja-JP" altLang="en-US"/>
            </a:p>
          </p:txBody>
        </p:sp>
        <p:sp>
          <p:nvSpPr>
            <p:cNvPr id="92219" name="Rectangle 266"/>
            <p:cNvSpPr>
              <a:spLocks noChangeArrowheads="1"/>
            </p:cNvSpPr>
            <p:nvPr/>
          </p:nvSpPr>
          <p:spPr bwMode="auto">
            <a:xfrm>
              <a:off x="2950" y="1737"/>
              <a:ext cx="133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20" name="Line 267"/>
            <p:cNvSpPr>
              <a:spLocks noChangeShapeType="1"/>
            </p:cNvSpPr>
            <p:nvPr/>
          </p:nvSpPr>
          <p:spPr bwMode="auto">
            <a:xfrm>
              <a:off x="4651" y="1737"/>
              <a:ext cx="679" cy="0"/>
            </a:xfrm>
            <a:prstGeom prst="line">
              <a:avLst/>
            </a:prstGeom>
            <a:noFill/>
            <a:ln w="0">
              <a:solidFill>
                <a:srgbClr val="000000"/>
              </a:solidFill>
              <a:round/>
              <a:headEnd/>
              <a:tailEnd/>
            </a:ln>
          </p:spPr>
          <p:txBody>
            <a:bodyPr rtlCol="0"/>
            <a:lstStyle/>
            <a:p>
              <a:pPr rtl="0"/>
              <a:endParaRPr lang="ja-JP" altLang="en-US"/>
            </a:p>
          </p:txBody>
        </p:sp>
        <p:sp>
          <p:nvSpPr>
            <p:cNvPr id="92221" name="Rectangle 268"/>
            <p:cNvSpPr>
              <a:spLocks noChangeArrowheads="1"/>
            </p:cNvSpPr>
            <p:nvPr/>
          </p:nvSpPr>
          <p:spPr bwMode="auto">
            <a:xfrm>
              <a:off x="4651" y="1737"/>
              <a:ext cx="67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22" name="Line 269"/>
            <p:cNvSpPr>
              <a:spLocks noChangeShapeType="1"/>
            </p:cNvSpPr>
            <p:nvPr/>
          </p:nvSpPr>
          <p:spPr bwMode="auto">
            <a:xfrm>
              <a:off x="2950" y="1924"/>
              <a:ext cx="1339" cy="0"/>
            </a:xfrm>
            <a:prstGeom prst="line">
              <a:avLst/>
            </a:prstGeom>
            <a:noFill/>
            <a:ln w="0">
              <a:solidFill>
                <a:srgbClr val="000000"/>
              </a:solidFill>
              <a:round/>
              <a:headEnd/>
              <a:tailEnd/>
            </a:ln>
          </p:spPr>
          <p:txBody>
            <a:bodyPr rtlCol="0"/>
            <a:lstStyle/>
            <a:p>
              <a:pPr rtl="0"/>
              <a:endParaRPr lang="ja-JP" altLang="en-US"/>
            </a:p>
          </p:txBody>
        </p:sp>
        <p:sp>
          <p:nvSpPr>
            <p:cNvPr id="92223" name="Rectangle 270"/>
            <p:cNvSpPr>
              <a:spLocks noChangeArrowheads="1"/>
            </p:cNvSpPr>
            <p:nvPr/>
          </p:nvSpPr>
          <p:spPr bwMode="auto">
            <a:xfrm>
              <a:off x="2950" y="1924"/>
              <a:ext cx="133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24" name="Line 271"/>
            <p:cNvSpPr>
              <a:spLocks noChangeShapeType="1"/>
            </p:cNvSpPr>
            <p:nvPr/>
          </p:nvSpPr>
          <p:spPr bwMode="auto">
            <a:xfrm>
              <a:off x="4651" y="1924"/>
              <a:ext cx="679" cy="0"/>
            </a:xfrm>
            <a:prstGeom prst="line">
              <a:avLst/>
            </a:prstGeom>
            <a:noFill/>
            <a:ln w="0">
              <a:solidFill>
                <a:srgbClr val="000000"/>
              </a:solidFill>
              <a:round/>
              <a:headEnd/>
              <a:tailEnd/>
            </a:ln>
          </p:spPr>
          <p:txBody>
            <a:bodyPr rtlCol="0"/>
            <a:lstStyle/>
            <a:p>
              <a:pPr rtl="0"/>
              <a:endParaRPr lang="ja-JP" altLang="en-US"/>
            </a:p>
          </p:txBody>
        </p:sp>
        <p:sp>
          <p:nvSpPr>
            <p:cNvPr id="92225" name="Rectangle 272"/>
            <p:cNvSpPr>
              <a:spLocks noChangeArrowheads="1"/>
            </p:cNvSpPr>
            <p:nvPr/>
          </p:nvSpPr>
          <p:spPr bwMode="auto">
            <a:xfrm>
              <a:off x="4651" y="1924"/>
              <a:ext cx="67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26" name="Line 273"/>
            <p:cNvSpPr>
              <a:spLocks noChangeShapeType="1"/>
            </p:cNvSpPr>
            <p:nvPr/>
          </p:nvSpPr>
          <p:spPr bwMode="auto">
            <a:xfrm>
              <a:off x="2950" y="2049"/>
              <a:ext cx="1339" cy="0"/>
            </a:xfrm>
            <a:prstGeom prst="line">
              <a:avLst/>
            </a:prstGeom>
            <a:noFill/>
            <a:ln w="0">
              <a:solidFill>
                <a:srgbClr val="000000"/>
              </a:solidFill>
              <a:round/>
              <a:headEnd/>
              <a:tailEnd/>
            </a:ln>
          </p:spPr>
          <p:txBody>
            <a:bodyPr rtlCol="0"/>
            <a:lstStyle/>
            <a:p>
              <a:pPr rtl="0"/>
              <a:endParaRPr lang="ja-JP" altLang="en-US"/>
            </a:p>
          </p:txBody>
        </p:sp>
        <p:sp>
          <p:nvSpPr>
            <p:cNvPr id="92227" name="Rectangle 274"/>
            <p:cNvSpPr>
              <a:spLocks noChangeArrowheads="1"/>
            </p:cNvSpPr>
            <p:nvPr/>
          </p:nvSpPr>
          <p:spPr bwMode="auto">
            <a:xfrm>
              <a:off x="2950" y="2049"/>
              <a:ext cx="1339" cy="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28" name="Line 275"/>
            <p:cNvSpPr>
              <a:spLocks noChangeShapeType="1"/>
            </p:cNvSpPr>
            <p:nvPr/>
          </p:nvSpPr>
          <p:spPr bwMode="auto">
            <a:xfrm>
              <a:off x="4651" y="2049"/>
              <a:ext cx="679" cy="0"/>
            </a:xfrm>
            <a:prstGeom prst="line">
              <a:avLst/>
            </a:prstGeom>
            <a:noFill/>
            <a:ln w="0">
              <a:solidFill>
                <a:srgbClr val="000000"/>
              </a:solidFill>
              <a:round/>
              <a:headEnd/>
              <a:tailEnd/>
            </a:ln>
          </p:spPr>
          <p:txBody>
            <a:bodyPr rtlCol="0"/>
            <a:lstStyle/>
            <a:p>
              <a:pPr rtl="0"/>
              <a:endParaRPr lang="ja-JP" altLang="en-US"/>
            </a:p>
          </p:txBody>
        </p:sp>
        <p:sp>
          <p:nvSpPr>
            <p:cNvPr id="92229" name="Rectangle 276"/>
            <p:cNvSpPr>
              <a:spLocks noChangeArrowheads="1"/>
            </p:cNvSpPr>
            <p:nvPr/>
          </p:nvSpPr>
          <p:spPr bwMode="auto">
            <a:xfrm>
              <a:off x="4651" y="2049"/>
              <a:ext cx="679" cy="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30" name="Line 277"/>
            <p:cNvSpPr>
              <a:spLocks noChangeShapeType="1"/>
            </p:cNvSpPr>
            <p:nvPr/>
          </p:nvSpPr>
          <p:spPr bwMode="auto">
            <a:xfrm>
              <a:off x="2950" y="2236"/>
              <a:ext cx="2380" cy="0"/>
            </a:xfrm>
            <a:prstGeom prst="line">
              <a:avLst/>
            </a:prstGeom>
            <a:noFill/>
            <a:ln w="0">
              <a:solidFill>
                <a:srgbClr val="000000"/>
              </a:solidFill>
              <a:round/>
              <a:headEnd/>
              <a:tailEnd/>
            </a:ln>
          </p:spPr>
          <p:txBody>
            <a:bodyPr rtlCol="0"/>
            <a:lstStyle/>
            <a:p>
              <a:pPr rtl="0"/>
              <a:endParaRPr lang="ja-JP" altLang="en-US"/>
            </a:p>
          </p:txBody>
        </p:sp>
        <p:sp>
          <p:nvSpPr>
            <p:cNvPr id="92231" name="Rectangle 278"/>
            <p:cNvSpPr>
              <a:spLocks noChangeArrowheads="1"/>
            </p:cNvSpPr>
            <p:nvPr/>
          </p:nvSpPr>
          <p:spPr bwMode="auto">
            <a:xfrm>
              <a:off x="2950" y="2236"/>
              <a:ext cx="2380" cy="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32" name="Line 279"/>
            <p:cNvSpPr>
              <a:spLocks noChangeShapeType="1"/>
            </p:cNvSpPr>
            <p:nvPr/>
          </p:nvSpPr>
          <p:spPr bwMode="auto">
            <a:xfrm>
              <a:off x="2950" y="2349"/>
              <a:ext cx="1339" cy="0"/>
            </a:xfrm>
            <a:prstGeom prst="line">
              <a:avLst/>
            </a:prstGeom>
            <a:noFill/>
            <a:ln w="0">
              <a:solidFill>
                <a:srgbClr val="000000"/>
              </a:solidFill>
              <a:round/>
              <a:headEnd/>
              <a:tailEnd/>
            </a:ln>
          </p:spPr>
          <p:txBody>
            <a:bodyPr rtlCol="0"/>
            <a:lstStyle/>
            <a:p>
              <a:pPr rtl="0"/>
              <a:endParaRPr lang="ja-JP" altLang="en-US"/>
            </a:p>
          </p:txBody>
        </p:sp>
        <p:sp>
          <p:nvSpPr>
            <p:cNvPr id="92233" name="Rectangle 280"/>
            <p:cNvSpPr>
              <a:spLocks noChangeArrowheads="1"/>
            </p:cNvSpPr>
            <p:nvPr/>
          </p:nvSpPr>
          <p:spPr bwMode="auto">
            <a:xfrm>
              <a:off x="2950" y="2349"/>
              <a:ext cx="1339"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34" name="Line 281"/>
            <p:cNvSpPr>
              <a:spLocks noChangeShapeType="1"/>
            </p:cNvSpPr>
            <p:nvPr/>
          </p:nvSpPr>
          <p:spPr bwMode="auto">
            <a:xfrm>
              <a:off x="2950" y="2474"/>
              <a:ext cx="1339" cy="0"/>
            </a:xfrm>
            <a:prstGeom prst="line">
              <a:avLst/>
            </a:prstGeom>
            <a:noFill/>
            <a:ln w="0">
              <a:solidFill>
                <a:srgbClr val="000000"/>
              </a:solidFill>
              <a:round/>
              <a:headEnd/>
              <a:tailEnd/>
            </a:ln>
          </p:spPr>
          <p:txBody>
            <a:bodyPr rtlCol="0"/>
            <a:lstStyle/>
            <a:p>
              <a:pPr rtl="0"/>
              <a:endParaRPr lang="ja-JP" altLang="en-US"/>
            </a:p>
          </p:txBody>
        </p:sp>
        <p:sp>
          <p:nvSpPr>
            <p:cNvPr id="92235" name="Rectangle 282"/>
            <p:cNvSpPr>
              <a:spLocks noChangeArrowheads="1"/>
            </p:cNvSpPr>
            <p:nvPr/>
          </p:nvSpPr>
          <p:spPr bwMode="auto">
            <a:xfrm>
              <a:off x="2950" y="2474"/>
              <a:ext cx="1339" cy="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36" name="Line 283"/>
            <p:cNvSpPr>
              <a:spLocks noChangeShapeType="1"/>
            </p:cNvSpPr>
            <p:nvPr/>
          </p:nvSpPr>
          <p:spPr bwMode="auto">
            <a:xfrm>
              <a:off x="2950" y="2598"/>
              <a:ext cx="2380" cy="0"/>
            </a:xfrm>
            <a:prstGeom prst="line">
              <a:avLst/>
            </a:prstGeom>
            <a:noFill/>
            <a:ln w="0">
              <a:solidFill>
                <a:srgbClr val="000000"/>
              </a:solidFill>
              <a:round/>
              <a:headEnd/>
              <a:tailEnd/>
            </a:ln>
          </p:spPr>
          <p:txBody>
            <a:bodyPr rtlCol="0"/>
            <a:lstStyle/>
            <a:p>
              <a:pPr rtl="0"/>
              <a:endParaRPr lang="ja-JP" altLang="en-US"/>
            </a:p>
          </p:txBody>
        </p:sp>
        <p:sp>
          <p:nvSpPr>
            <p:cNvPr id="92237" name="Rectangle 284"/>
            <p:cNvSpPr>
              <a:spLocks noChangeArrowheads="1"/>
            </p:cNvSpPr>
            <p:nvPr/>
          </p:nvSpPr>
          <p:spPr bwMode="auto">
            <a:xfrm>
              <a:off x="2950" y="2598"/>
              <a:ext cx="2380" cy="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38" name="Rectangle 285"/>
            <p:cNvSpPr>
              <a:spLocks noChangeArrowheads="1"/>
            </p:cNvSpPr>
            <p:nvPr/>
          </p:nvSpPr>
          <p:spPr bwMode="auto">
            <a:xfrm>
              <a:off x="2938" y="1346"/>
              <a:ext cx="12" cy="1388"/>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39" name="Line 286"/>
            <p:cNvSpPr>
              <a:spLocks noChangeShapeType="1"/>
            </p:cNvSpPr>
            <p:nvPr/>
          </p:nvSpPr>
          <p:spPr bwMode="auto">
            <a:xfrm>
              <a:off x="3306" y="1358"/>
              <a:ext cx="0" cy="1365"/>
            </a:xfrm>
            <a:prstGeom prst="line">
              <a:avLst/>
            </a:prstGeom>
            <a:noFill/>
            <a:ln w="0">
              <a:solidFill>
                <a:srgbClr val="000000"/>
              </a:solidFill>
              <a:round/>
              <a:headEnd/>
              <a:tailEnd/>
            </a:ln>
          </p:spPr>
          <p:txBody>
            <a:bodyPr rtlCol="0"/>
            <a:lstStyle/>
            <a:p>
              <a:pPr rtl="0"/>
              <a:endParaRPr lang="ja-JP" altLang="en-US"/>
            </a:p>
          </p:txBody>
        </p:sp>
        <p:sp>
          <p:nvSpPr>
            <p:cNvPr id="92240" name="Rectangle 287"/>
            <p:cNvSpPr>
              <a:spLocks noChangeArrowheads="1"/>
            </p:cNvSpPr>
            <p:nvPr/>
          </p:nvSpPr>
          <p:spPr bwMode="auto">
            <a:xfrm>
              <a:off x="3306" y="1358"/>
              <a:ext cx="5" cy="136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41" name="Line 288"/>
            <p:cNvSpPr>
              <a:spLocks noChangeShapeType="1"/>
            </p:cNvSpPr>
            <p:nvPr/>
          </p:nvSpPr>
          <p:spPr bwMode="auto">
            <a:xfrm>
              <a:off x="3668" y="1358"/>
              <a:ext cx="0" cy="1365"/>
            </a:xfrm>
            <a:prstGeom prst="line">
              <a:avLst/>
            </a:prstGeom>
            <a:noFill/>
            <a:ln w="0">
              <a:solidFill>
                <a:srgbClr val="000000"/>
              </a:solidFill>
              <a:round/>
              <a:headEnd/>
              <a:tailEnd/>
            </a:ln>
          </p:spPr>
          <p:txBody>
            <a:bodyPr rtlCol="0"/>
            <a:lstStyle/>
            <a:p>
              <a:pPr rtl="0"/>
              <a:endParaRPr lang="ja-JP" altLang="en-US"/>
            </a:p>
          </p:txBody>
        </p:sp>
        <p:sp>
          <p:nvSpPr>
            <p:cNvPr id="92242" name="Rectangle 289"/>
            <p:cNvSpPr>
              <a:spLocks noChangeArrowheads="1"/>
            </p:cNvSpPr>
            <p:nvPr/>
          </p:nvSpPr>
          <p:spPr bwMode="auto">
            <a:xfrm>
              <a:off x="3668" y="1358"/>
              <a:ext cx="5" cy="136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43" name="Line 290"/>
            <p:cNvSpPr>
              <a:spLocks noChangeShapeType="1"/>
            </p:cNvSpPr>
            <p:nvPr/>
          </p:nvSpPr>
          <p:spPr bwMode="auto">
            <a:xfrm>
              <a:off x="4284" y="1358"/>
              <a:ext cx="0" cy="1365"/>
            </a:xfrm>
            <a:prstGeom prst="line">
              <a:avLst/>
            </a:prstGeom>
            <a:noFill/>
            <a:ln w="0">
              <a:solidFill>
                <a:srgbClr val="000000"/>
              </a:solidFill>
              <a:round/>
              <a:headEnd/>
              <a:tailEnd/>
            </a:ln>
          </p:spPr>
          <p:txBody>
            <a:bodyPr rtlCol="0"/>
            <a:lstStyle/>
            <a:p>
              <a:pPr rtl="0"/>
              <a:endParaRPr lang="ja-JP" altLang="en-US"/>
            </a:p>
          </p:txBody>
        </p:sp>
        <p:sp>
          <p:nvSpPr>
            <p:cNvPr id="92244" name="Rectangle 291"/>
            <p:cNvSpPr>
              <a:spLocks noChangeArrowheads="1"/>
            </p:cNvSpPr>
            <p:nvPr/>
          </p:nvSpPr>
          <p:spPr bwMode="auto">
            <a:xfrm>
              <a:off x="4284" y="1358"/>
              <a:ext cx="5" cy="1365"/>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45" name="Line 292"/>
            <p:cNvSpPr>
              <a:spLocks noChangeShapeType="1"/>
            </p:cNvSpPr>
            <p:nvPr/>
          </p:nvSpPr>
          <p:spPr bwMode="auto">
            <a:xfrm>
              <a:off x="4646" y="1358"/>
              <a:ext cx="0" cy="883"/>
            </a:xfrm>
            <a:prstGeom prst="line">
              <a:avLst/>
            </a:prstGeom>
            <a:noFill/>
            <a:ln w="0">
              <a:solidFill>
                <a:srgbClr val="000000"/>
              </a:solidFill>
              <a:round/>
              <a:headEnd/>
              <a:tailEnd/>
            </a:ln>
          </p:spPr>
          <p:txBody>
            <a:bodyPr rtlCol="0"/>
            <a:lstStyle/>
            <a:p>
              <a:pPr rtl="0"/>
              <a:endParaRPr lang="ja-JP" altLang="en-US"/>
            </a:p>
          </p:txBody>
        </p:sp>
        <p:sp>
          <p:nvSpPr>
            <p:cNvPr id="92246" name="Rectangle 293"/>
            <p:cNvSpPr>
              <a:spLocks noChangeArrowheads="1"/>
            </p:cNvSpPr>
            <p:nvPr/>
          </p:nvSpPr>
          <p:spPr bwMode="auto">
            <a:xfrm>
              <a:off x="4646" y="1358"/>
              <a:ext cx="5" cy="883"/>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47" name="Rectangle 294"/>
            <p:cNvSpPr>
              <a:spLocks noChangeArrowheads="1"/>
            </p:cNvSpPr>
            <p:nvPr/>
          </p:nvSpPr>
          <p:spPr bwMode="auto">
            <a:xfrm>
              <a:off x="2950" y="2723"/>
              <a:ext cx="2391" cy="11"/>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48" name="Rectangle 295"/>
            <p:cNvSpPr>
              <a:spLocks noChangeArrowheads="1"/>
            </p:cNvSpPr>
            <p:nvPr/>
          </p:nvSpPr>
          <p:spPr bwMode="auto">
            <a:xfrm>
              <a:off x="5330" y="1358"/>
              <a:ext cx="11" cy="1376"/>
            </a:xfrm>
            <a:prstGeom prst="rect">
              <a:avLst/>
            </a:prstGeom>
            <a:solidFill>
              <a:srgbClr val="000000"/>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49" name="Line 296"/>
            <p:cNvSpPr>
              <a:spLocks noChangeShapeType="1"/>
            </p:cNvSpPr>
            <p:nvPr/>
          </p:nvSpPr>
          <p:spPr bwMode="auto">
            <a:xfrm>
              <a:off x="2944" y="2734"/>
              <a:ext cx="1" cy="1"/>
            </a:xfrm>
            <a:prstGeom prst="line">
              <a:avLst/>
            </a:prstGeom>
            <a:noFill/>
            <a:ln w="0">
              <a:solidFill>
                <a:srgbClr val="D4D4D4"/>
              </a:solidFill>
              <a:round/>
              <a:headEnd/>
              <a:tailEnd/>
            </a:ln>
          </p:spPr>
          <p:txBody>
            <a:bodyPr rtlCol="0"/>
            <a:lstStyle/>
            <a:p>
              <a:pPr rtl="0"/>
              <a:endParaRPr lang="ja-JP" altLang="en-US"/>
            </a:p>
          </p:txBody>
        </p:sp>
        <p:sp>
          <p:nvSpPr>
            <p:cNvPr id="92250" name="Rectangle 297"/>
            <p:cNvSpPr>
              <a:spLocks noChangeArrowheads="1"/>
            </p:cNvSpPr>
            <p:nvPr/>
          </p:nvSpPr>
          <p:spPr bwMode="auto">
            <a:xfrm>
              <a:off x="2944" y="2734"/>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51" name="Line 298"/>
            <p:cNvSpPr>
              <a:spLocks noChangeShapeType="1"/>
            </p:cNvSpPr>
            <p:nvPr/>
          </p:nvSpPr>
          <p:spPr bwMode="auto">
            <a:xfrm>
              <a:off x="3306" y="2734"/>
              <a:ext cx="1" cy="1"/>
            </a:xfrm>
            <a:prstGeom prst="line">
              <a:avLst/>
            </a:prstGeom>
            <a:noFill/>
            <a:ln w="0">
              <a:solidFill>
                <a:srgbClr val="D4D4D4"/>
              </a:solidFill>
              <a:round/>
              <a:headEnd/>
              <a:tailEnd/>
            </a:ln>
          </p:spPr>
          <p:txBody>
            <a:bodyPr rtlCol="0"/>
            <a:lstStyle/>
            <a:p>
              <a:pPr rtl="0"/>
              <a:endParaRPr lang="ja-JP" altLang="en-US"/>
            </a:p>
          </p:txBody>
        </p:sp>
        <p:sp>
          <p:nvSpPr>
            <p:cNvPr id="92252" name="Rectangle 299"/>
            <p:cNvSpPr>
              <a:spLocks noChangeArrowheads="1"/>
            </p:cNvSpPr>
            <p:nvPr/>
          </p:nvSpPr>
          <p:spPr bwMode="auto">
            <a:xfrm>
              <a:off x="3306" y="2734"/>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53" name="Line 300"/>
            <p:cNvSpPr>
              <a:spLocks noChangeShapeType="1"/>
            </p:cNvSpPr>
            <p:nvPr/>
          </p:nvSpPr>
          <p:spPr bwMode="auto">
            <a:xfrm>
              <a:off x="3668" y="2734"/>
              <a:ext cx="1" cy="1"/>
            </a:xfrm>
            <a:prstGeom prst="line">
              <a:avLst/>
            </a:prstGeom>
            <a:noFill/>
            <a:ln w="0">
              <a:solidFill>
                <a:srgbClr val="D4D4D4"/>
              </a:solidFill>
              <a:round/>
              <a:headEnd/>
              <a:tailEnd/>
            </a:ln>
          </p:spPr>
          <p:txBody>
            <a:bodyPr rtlCol="0"/>
            <a:lstStyle/>
            <a:p>
              <a:pPr rtl="0"/>
              <a:endParaRPr lang="ja-JP" altLang="en-US"/>
            </a:p>
          </p:txBody>
        </p:sp>
        <p:sp>
          <p:nvSpPr>
            <p:cNvPr id="92254" name="Rectangle 301"/>
            <p:cNvSpPr>
              <a:spLocks noChangeArrowheads="1"/>
            </p:cNvSpPr>
            <p:nvPr/>
          </p:nvSpPr>
          <p:spPr bwMode="auto">
            <a:xfrm>
              <a:off x="3668" y="2734"/>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55" name="Line 302"/>
            <p:cNvSpPr>
              <a:spLocks noChangeShapeType="1"/>
            </p:cNvSpPr>
            <p:nvPr/>
          </p:nvSpPr>
          <p:spPr bwMode="auto">
            <a:xfrm>
              <a:off x="4284" y="2734"/>
              <a:ext cx="1" cy="1"/>
            </a:xfrm>
            <a:prstGeom prst="line">
              <a:avLst/>
            </a:prstGeom>
            <a:noFill/>
            <a:ln w="0">
              <a:solidFill>
                <a:srgbClr val="D4D4D4"/>
              </a:solidFill>
              <a:round/>
              <a:headEnd/>
              <a:tailEnd/>
            </a:ln>
          </p:spPr>
          <p:txBody>
            <a:bodyPr rtlCol="0"/>
            <a:lstStyle/>
            <a:p>
              <a:pPr rtl="0"/>
              <a:endParaRPr lang="ja-JP" altLang="en-US"/>
            </a:p>
          </p:txBody>
        </p:sp>
        <p:sp>
          <p:nvSpPr>
            <p:cNvPr id="92256" name="Rectangle 303"/>
            <p:cNvSpPr>
              <a:spLocks noChangeArrowheads="1"/>
            </p:cNvSpPr>
            <p:nvPr/>
          </p:nvSpPr>
          <p:spPr bwMode="auto">
            <a:xfrm>
              <a:off x="4284" y="2734"/>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57" name="Line 304"/>
            <p:cNvSpPr>
              <a:spLocks noChangeShapeType="1"/>
            </p:cNvSpPr>
            <p:nvPr/>
          </p:nvSpPr>
          <p:spPr bwMode="auto">
            <a:xfrm>
              <a:off x="4646" y="2734"/>
              <a:ext cx="1" cy="1"/>
            </a:xfrm>
            <a:prstGeom prst="line">
              <a:avLst/>
            </a:prstGeom>
            <a:noFill/>
            <a:ln w="0">
              <a:solidFill>
                <a:srgbClr val="D4D4D4"/>
              </a:solidFill>
              <a:round/>
              <a:headEnd/>
              <a:tailEnd/>
            </a:ln>
          </p:spPr>
          <p:txBody>
            <a:bodyPr rtlCol="0"/>
            <a:lstStyle/>
            <a:p>
              <a:pPr rtl="0"/>
              <a:endParaRPr lang="ja-JP" altLang="en-US"/>
            </a:p>
          </p:txBody>
        </p:sp>
        <p:sp>
          <p:nvSpPr>
            <p:cNvPr id="92258" name="Rectangle 305"/>
            <p:cNvSpPr>
              <a:spLocks noChangeArrowheads="1"/>
            </p:cNvSpPr>
            <p:nvPr/>
          </p:nvSpPr>
          <p:spPr bwMode="auto">
            <a:xfrm>
              <a:off x="4646" y="2734"/>
              <a:ext cx="5"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59" name="Line 306"/>
            <p:cNvSpPr>
              <a:spLocks noChangeShapeType="1"/>
            </p:cNvSpPr>
            <p:nvPr/>
          </p:nvSpPr>
          <p:spPr bwMode="auto">
            <a:xfrm>
              <a:off x="5335" y="2734"/>
              <a:ext cx="1" cy="1"/>
            </a:xfrm>
            <a:prstGeom prst="line">
              <a:avLst/>
            </a:prstGeom>
            <a:noFill/>
            <a:ln w="0">
              <a:solidFill>
                <a:srgbClr val="D4D4D4"/>
              </a:solidFill>
              <a:round/>
              <a:headEnd/>
              <a:tailEnd/>
            </a:ln>
          </p:spPr>
          <p:txBody>
            <a:bodyPr rtlCol="0"/>
            <a:lstStyle/>
            <a:p>
              <a:pPr rtl="0"/>
              <a:endParaRPr lang="ja-JP" altLang="en-US"/>
            </a:p>
          </p:txBody>
        </p:sp>
        <p:sp>
          <p:nvSpPr>
            <p:cNvPr id="92260" name="Rectangle 307"/>
            <p:cNvSpPr>
              <a:spLocks noChangeArrowheads="1"/>
            </p:cNvSpPr>
            <p:nvPr/>
          </p:nvSpPr>
          <p:spPr bwMode="auto">
            <a:xfrm>
              <a:off x="5335" y="2734"/>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61" name="Line 308"/>
            <p:cNvSpPr>
              <a:spLocks noChangeShapeType="1"/>
            </p:cNvSpPr>
            <p:nvPr/>
          </p:nvSpPr>
          <p:spPr bwMode="auto">
            <a:xfrm>
              <a:off x="5341" y="1352"/>
              <a:ext cx="1" cy="1"/>
            </a:xfrm>
            <a:prstGeom prst="line">
              <a:avLst/>
            </a:prstGeom>
            <a:noFill/>
            <a:ln w="0">
              <a:solidFill>
                <a:srgbClr val="D4D4D4"/>
              </a:solidFill>
              <a:round/>
              <a:headEnd/>
              <a:tailEnd/>
            </a:ln>
          </p:spPr>
          <p:txBody>
            <a:bodyPr rtlCol="0"/>
            <a:lstStyle/>
            <a:p>
              <a:pPr rtl="0"/>
              <a:endParaRPr lang="ja-JP" altLang="en-US"/>
            </a:p>
          </p:txBody>
        </p:sp>
        <p:sp>
          <p:nvSpPr>
            <p:cNvPr id="92262" name="Rectangle 309"/>
            <p:cNvSpPr>
              <a:spLocks noChangeArrowheads="1"/>
            </p:cNvSpPr>
            <p:nvPr/>
          </p:nvSpPr>
          <p:spPr bwMode="auto">
            <a:xfrm>
              <a:off x="5341" y="1352"/>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63" name="Line 310"/>
            <p:cNvSpPr>
              <a:spLocks noChangeShapeType="1"/>
            </p:cNvSpPr>
            <p:nvPr/>
          </p:nvSpPr>
          <p:spPr bwMode="auto">
            <a:xfrm>
              <a:off x="5341" y="1488"/>
              <a:ext cx="1" cy="1"/>
            </a:xfrm>
            <a:prstGeom prst="line">
              <a:avLst/>
            </a:prstGeom>
            <a:noFill/>
            <a:ln w="0">
              <a:solidFill>
                <a:srgbClr val="D4D4D4"/>
              </a:solidFill>
              <a:round/>
              <a:headEnd/>
              <a:tailEnd/>
            </a:ln>
          </p:spPr>
          <p:txBody>
            <a:bodyPr rtlCol="0"/>
            <a:lstStyle/>
            <a:p>
              <a:pPr rtl="0"/>
              <a:endParaRPr lang="ja-JP" altLang="en-US"/>
            </a:p>
          </p:txBody>
        </p:sp>
        <p:sp>
          <p:nvSpPr>
            <p:cNvPr id="92264" name="Rectangle 311"/>
            <p:cNvSpPr>
              <a:spLocks noChangeArrowheads="1"/>
            </p:cNvSpPr>
            <p:nvPr/>
          </p:nvSpPr>
          <p:spPr bwMode="auto">
            <a:xfrm>
              <a:off x="5341" y="148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65" name="Line 312"/>
            <p:cNvSpPr>
              <a:spLocks noChangeShapeType="1"/>
            </p:cNvSpPr>
            <p:nvPr/>
          </p:nvSpPr>
          <p:spPr bwMode="auto">
            <a:xfrm>
              <a:off x="5341" y="1613"/>
              <a:ext cx="1" cy="1"/>
            </a:xfrm>
            <a:prstGeom prst="line">
              <a:avLst/>
            </a:prstGeom>
            <a:noFill/>
            <a:ln w="0">
              <a:solidFill>
                <a:srgbClr val="D4D4D4"/>
              </a:solidFill>
              <a:round/>
              <a:headEnd/>
              <a:tailEnd/>
            </a:ln>
          </p:spPr>
          <p:txBody>
            <a:bodyPr rtlCol="0"/>
            <a:lstStyle/>
            <a:p>
              <a:pPr rtl="0"/>
              <a:endParaRPr lang="ja-JP" altLang="en-US"/>
            </a:p>
          </p:txBody>
        </p:sp>
        <p:sp>
          <p:nvSpPr>
            <p:cNvPr id="92266" name="Rectangle 313"/>
            <p:cNvSpPr>
              <a:spLocks noChangeArrowheads="1"/>
            </p:cNvSpPr>
            <p:nvPr/>
          </p:nvSpPr>
          <p:spPr bwMode="auto">
            <a:xfrm>
              <a:off x="5341" y="1613"/>
              <a:ext cx="6" cy="5"/>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67" name="Line 314"/>
            <p:cNvSpPr>
              <a:spLocks noChangeShapeType="1"/>
            </p:cNvSpPr>
            <p:nvPr/>
          </p:nvSpPr>
          <p:spPr bwMode="auto">
            <a:xfrm>
              <a:off x="5341" y="1737"/>
              <a:ext cx="1" cy="1"/>
            </a:xfrm>
            <a:prstGeom prst="line">
              <a:avLst/>
            </a:prstGeom>
            <a:noFill/>
            <a:ln w="0">
              <a:solidFill>
                <a:srgbClr val="D4D4D4"/>
              </a:solidFill>
              <a:round/>
              <a:headEnd/>
              <a:tailEnd/>
            </a:ln>
          </p:spPr>
          <p:txBody>
            <a:bodyPr rtlCol="0"/>
            <a:lstStyle/>
            <a:p>
              <a:pPr rtl="0"/>
              <a:endParaRPr lang="ja-JP" altLang="en-US"/>
            </a:p>
          </p:txBody>
        </p:sp>
        <p:sp>
          <p:nvSpPr>
            <p:cNvPr id="92268" name="Rectangle 315"/>
            <p:cNvSpPr>
              <a:spLocks noChangeArrowheads="1"/>
            </p:cNvSpPr>
            <p:nvPr/>
          </p:nvSpPr>
          <p:spPr bwMode="auto">
            <a:xfrm>
              <a:off x="5341" y="1737"/>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69" name="Line 316"/>
            <p:cNvSpPr>
              <a:spLocks noChangeShapeType="1"/>
            </p:cNvSpPr>
            <p:nvPr/>
          </p:nvSpPr>
          <p:spPr bwMode="auto">
            <a:xfrm>
              <a:off x="5341" y="1924"/>
              <a:ext cx="1" cy="1"/>
            </a:xfrm>
            <a:prstGeom prst="line">
              <a:avLst/>
            </a:prstGeom>
            <a:noFill/>
            <a:ln w="0">
              <a:solidFill>
                <a:srgbClr val="D4D4D4"/>
              </a:solidFill>
              <a:round/>
              <a:headEnd/>
              <a:tailEnd/>
            </a:ln>
          </p:spPr>
          <p:txBody>
            <a:bodyPr rtlCol="0"/>
            <a:lstStyle/>
            <a:p>
              <a:pPr rtl="0"/>
              <a:endParaRPr lang="ja-JP" altLang="en-US"/>
            </a:p>
          </p:txBody>
        </p:sp>
        <p:sp>
          <p:nvSpPr>
            <p:cNvPr id="92270" name="Rectangle 317"/>
            <p:cNvSpPr>
              <a:spLocks noChangeArrowheads="1"/>
            </p:cNvSpPr>
            <p:nvPr/>
          </p:nvSpPr>
          <p:spPr bwMode="auto">
            <a:xfrm>
              <a:off x="5341" y="1924"/>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71" name="Line 318"/>
            <p:cNvSpPr>
              <a:spLocks noChangeShapeType="1"/>
            </p:cNvSpPr>
            <p:nvPr/>
          </p:nvSpPr>
          <p:spPr bwMode="auto">
            <a:xfrm>
              <a:off x="5341" y="2049"/>
              <a:ext cx="1" cy="1"/>
            </a:xfrm>
            <a:prstGeom prst="line">
              <a:avLst/>
            </a:prstGeom>
            <a:noFill/>
            <a:ln w="0">
              <a:solidFill>
                <a:srgbClr val="D4D4D4"/>
              </a:solidFill>
              <a:round/>
              <a:headEnd/>
              <a:tailEnd/>
            </a:ln>
          </p:spPr>
          <p:txBody>
            <a:bodyPr rtlCol="0"/>
            <a:lstStyle/>
            <a:p>
              <a:pPr rtl="0"/>
              <a:endParaRPr lang="ja-JP" altLang="en-US"/>
            </a:p>
          </p:txBody>
        </p:sp>
        <p:sp>
          <p:nvSpPr>
            <p:cNvPr id="92272" name="Rectangle 319"/>
            <p:cNvSpPr>
              <a:spLocks noChangeArrowheads="1"/>
            </p:cNvSpPr>
            <p:nvPr/>
          </p:nvSpPr>
          <p:spPr bwMode="auto">
            <a:xfrm>
              <a:off x="5341" y="2049"/>
              <a:ext cx="6" cy="5"/>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73" name="Line 320"/>
            <p:cNvSpPr>
              <a:spLocks noChangeShapeType="1"/>
            </p:cNvSpPr>
            <p:nvPr/>
          </p:nvSpPr>
          <p:spPr bwMode="auto">
            <a:xfrm>
              <a:off x="5341" y="2236"/>
              <a:ext cx="1" cy="1"/>
            </a:xfrm>
            <a:prstGeom prst="line">
              <a:avLst/>
            </a:prstGeom>
            <a:noFill/>
            <a:ln w="0">
              <a:solidFill>
                <a:srgbClr val="D4D4D4"/>
              </a:solidFill>
              <a:round/>
              <a:headEnd/>
              <a:tailEnd/>
            </a:ln>
          </p:spPr>
          <p:txBody>
            <a:bodyPr rtlCol="0"/>
            <a:lstStyle/>
            <a:p>
              <a:pPr rtl="0"/>
              <a:endParaRPr lang="ja-JP" altLang="en-US"/>
            </a:p>
          </p:txBody>
        </p:sp>
        <p:sp>
          <p:nvSpPr>
            <p:cNvPr id="92274" name="Rectangle 321"/>
            <p:cNvSpPr>
              <a:spLocks noChangeArrowheads="1"/>
            </p:cNvSpPr>
            <p:nvPr/>
          </p:nvSpPr>
          <p:spPr bwMode="auto">
            <a:xfrm>
              <a:off x="5341" y="2236"/>
              <a:ext cx="6" cy="5"/>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75" name="Line 322"/>
            <p:cNvSpPr>
              <a:spLocks noChangeShapeType="1"/>
            </p:cNvSpPr>
            <p:nvPr/>
          </p:nvSpPr>
          <p:spPr bwMode="auto">
            <a:xfrm>
              <a:off x="5341" y="2349"/>
              <a:ext cx="1" cy="1"/>
            </a:xfrm>
            <a:prstGeom prst="line">
              <a:avLst/>
            </a:prstGeom>
            <a:noFill/>
            <a:ln w="0">
              <a:solidFill>
                <a:srgbClr val="D4D4D4"/>
              </a:solidFill>
              <a:round/>
              <a:headEnd/>
              <a:tailEnd/>
            </a:ln>
          </p:spPr>
          <p:txBody>
            <a:bodyPr rtlCol="0"/>
            <a:lstStyle/>
            <a:p>
              <a:pPr rtl="0"/>
              <a:endParaRPr lang="ja-JP" altLang="en-US"/>
            </a:p>
          </p:txBody>
        </p:sp>
        <p:sp>
          <p:nvSpPr>
            <p:cNvPr id="92276" name="Rectangle 323"/>
            <p:cNvSpPr>
              <a:spLocks noChangeArrowheads="1"/>
            </p:cNvSpPr>
            <p:nvPr/>
          </p:nvSpPr>
          <p:spPr bwMode="auto">
            <a:xfrm>
              <a:off x="5341" y="2349"/>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77" name="Line 324"/>
            <p:cNvSpPr>
              <a:spLocks noChangeShapeType="1"/>
            </p:cNvSpPr>
            <p:nvPr/>
          </p:nvSpPr>
          <p:spPr bwMode="auto">
            <a:xfrm>
              <a:off x="5341" y="2474"/>
              <a:ext cx="1" cy="1"/>
            </a:xfrm>
            <a:prstGeom prst="line">
              <a:avLst/>
            </a:prstGeom>
            <a:noFill/>
            <a:ln w="0">
              <a:solidFill>
                <a:srgbClr val="D4D4D4"/>
              </a:solidFill>
              <a:round/>
              <a:headEnd/>
              <a:tailEnd/>
            </a:ln>
          </p:spPr>
          <p:txBody>
            <a:bodyPr rtlCol="0"/>
            <a:lstStyle/>
            <a:p>
              <a:pPr rtl="0"/>
              <a:endParaRPr lang="ja-JP" altLang="en-US"/>
            </a:p>
          </p:txBody>
        </p:sp>
        <p:sp>
          <p:nvSpPr>
            <p:cNvPr id="92278" name="Rectangle 325"/>
            <p:cNvSpPr>
              <a:spLocks noChangeArrowheads="1"/>
            </p:cNvSpPr>
            <p:nvPr/>
          </p:nvSpPr>
          <p:spPr bwMode="auto">
            <a:xfrm>
              <a:off x="5341" y="2474"/>
              <a:ext cx="6" cy="5"/>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79" name="Line 326"/>
            <p:cNvSpPr>
              <a:spLocks noChangeShapeType="1"/>
            </p:cNvSpPr>
            <p:nvPr/>
          </p:nvSpPr>
          <p:spPr bwMode="auto">
            <a:xfrm>
              <a:off x="5341" y="2598"/>
              <a:ext cx="1" cy="1"/>
            </a:xfrm>
            <a:prstGeom prst="line">
              <a:avLst/>
            </a:prstGeom>
            <a:noFill/>
            <a:ln w="0">
              <a:solidFill>
                <a:srgbClr val="D4D4D4"/>
              </a:solidFill>
              <a:round/>
              <a:headEnd/>
              <a:tailEnd/>
            </a:ln>
          </p:spPr>
          <p:txBody>
            <a:bodyPr rtlCol="0"/>
            <a:lstStyle/>
            <a:p>
              <a:pPr rtl="0"/>
              <a:endParaRPr lang="ja-JP" altLang="en-US"/>
            </a:p>
          </p:txBody>
        </p:sp>
        <p:sp>
          <p:nvSpPr>
            <p:cNvPr id="92280" name="Rectangle 327"/>
            <p:cNvSpPr>
              <a:spLocks noChangeArrowheads="1"/>
            </p:cNvSpPr>
            <p:nvPr/>
          </p:nvSpPr>
          <p:spPr bwMode="auto">
            <a:xfrm>
              <a:off x="5341" y="259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sp>
          <p:nvSpPr>
            <p:cNvPr id="92281" name="Line 328"/>
            <p:cNvSpPr>
              <a:spLocks noChangeShapeType="1"/>
            </p:cNvSpPr>
            <p:nvPr/>
          </p:nvSpPr>
          <p:spPr bwMode="auto">
            <a:xfrm>
              <a:off x="5341" y="2728"/>
              <a:ext cx="1" cy="1"/>
            </a:xfrm>
            <a:prstGeom prst="line">
              <a:avLst/>
            </a:prstGeom>
            <a:noFill/>
            <a:ln w="0">
              <a:solidFill>
                <a:srgbClr val="D4D4D4"/>
              </a:solidFill>
              <a:round/>
              <a:headEnd/>
              <a:tailEnd/>
            </a:ln>
          </p:spPr>
          <p:txBody>
            <a:bodyPr rtlCol="0"/>
            <a:lstStyle/>
            <a:p>
              <a:pPr rtl="0"/>
              <a:endParaRPr lang="ja-JP" altLang="en-US"/>
            </a:p>
          </p:txBody>
        </p:sp>
        <p:sp>
          <p:nvSpPr>
            <p:cNvPr id="92282" name="Rectangle 329"/>
            <p:cNvSpPr>
              <a:spLocks noChangeArrowheads="1"/>
            </p:cNvSpPr>
            <p:nvPr/>
          </p:nvSpPr>
          <p:spPr bwMode="auto">
            <a:xfrm>
              <a:off x="5341" y="2728"/>
              <a:ext cx="6" cy="6"/>
            </a:xfrm>
            <a:prstGeom prst="rect">
              <a:avLst/>
            </a:prstGeom>
            <a:solidFill>
              <a:srgbClr val="D4D4D4"/>
            </a:solidFill>
            <a:ln w="9525">
              <a:noFill/>
              <a:miter lim="800000"/>
              <a:headEnd/>
              <a:tailEnd/>
            </a:ln>
          </p:spPr>
          <p:txBody>
            <a:bodyPr rtlCol="0"/>
            <a:lstStyle/>
            <a:p>
              <a:pPr rtl="0"/>
              <a:endParaRPr lang="ja-JP" altLang="en-US">
                <a:latin typeface="Calibri" pitchFamily="34" charset="0"/>
                <a:ea typeface="游ゴシック" pitchFamily="50" charset="-128"/>
              </a:endParaRPr>
            </a:p>
          </p:txBody>
        </p:sp>
        <p:pic>
          <p:nvPicPr>
            <p:cNvPr id="92283" name="Picture 330"/>
            <p:cNvPicPr>
              <a:picLocks noChangeAspect="1" noChangeArrowheads="1"/>
            </p:cNvPicPr>
            <p:nvPr/>
          </p:nvPicPr>
          <p:blipFill>
            <a:blip r:embed="rId14"/>
            <a:srcRect/>
            <a:stretch>
              <a:fillRect/>
            </a:stretch>
          </p:blipFill>
          <p:spPr bwMode="auto">
            <a:xfrm>
              <a:off x="3057" y="1375"/>
              <a:ext cx="175" cy="113"/>
            </a:xfrm>
            <a:prstGeom prst="rect">
              <a:avLst/>
            </a:prstGeom>
            <a:noFill/>
            <a:ln w="9525">
              <a:noFill/>
              <a:miter lim="800000"/>
              <a:headEnd/>
              <a:tailEnd/>
            </a:ln>
          </p:spPr>
        </p:pic>
        <p:pic>
          <p:nvPicPr>
            <p:cNvPr id="92284" name="Picture 331"/>
            <p:cNvPicPr>
              <a:picLocks noChangeAspect="1" noChangeArrowheads="1"/>
            </p:cNvPicPr>
            <p:nvPr/>
          </p:nvPicPr>
          <p:blipFill>
            <a:blip r:embed="rId15"/>
            <a:srcRect/>
            <a:stretch>
              <a:fillRect/>
            </a:stretch>
          </p:blipFill>
          <p:spPr bwMode="auto">
            <a:xfrm>
              <a:off x="3034" y="1528"/>
              <a:ext cx="215" cy="107"/>
            </a:xfrm>
            <a:prstGeom prst="rect">
              <a:avLst/>
            </a:prstGeom>
            <a:noFill/>
            <a:ln w="9525">
              <a:noFill/>
              <a:miter lim="800000"/>
              <a:headEnd/>
              <a:tailEnd/>
            </a:ln>
          </p:spPr>
        </p:pic>
        <p:pic>
          <p:nvPicPr>
            <p:cNvPr id="92285" name="Picture 332"/>
            <p:cNvPicPr>
              <a:picLocks noChangeAspect="1" noChangeArrowheads="1"/>
            </p:cNvPicPr>
            <p:nvPr/>
          </p:nvPicPr>
          <p:blipFill>
            <a:blip r:embed="rId16"/>
            <a:srcRect/>
            <a:stretch>
              <a:fillRect/>
            </a:stretch>
          </p:blipFill>
          <p:spPr bwMode="auto">
            <a:xfrm>
              <a:off x="3085" y="1652"/>
              <a:ext cx="136" cy="114"/>
            </a:xfrm>
            <a:prstGeom prst="rect">
              <a:avLst/>
            </a:prstGeom>
            <a:noFill/>
            <a:ln w="9525">
              <a:noFill/>
              <a:miter lim="800000"/>
              <a:headEnd/>
              <a:tailEnd/>
            </a:ln>
          </p:spPr>
        </p:pic>
        <p:pic>
          <p:nvPicPr>
            <p:cNvPr id="92286" name="Picture 333"/>
            <p:cNvPicPr>
              <a:picLocks noChangeAspect="1" noChangeArrowheads="1"/>
            </p:cNvPicPr>
            <p:nvPr/>
          </p:nvPicPr>
          <p:blipFill>
            <a:blip r:embed="rId17"/>
            <a:srcRect/>
            <a:stretch>
              <a:fillRect/>
            </a:stretch>
          </p:blipFill>
          <p:spPr bwMode="auto">
            <a:xfrm>
              <a:off x="3012" y="1805"/>
              <a:ext cx="283" cy="113"/>
            </a:xfrm>
            <a:prstGeom prst="rect">
              <a:avLst/>
            </a:prstGeom>
            <a:noFill/>
            <a:ln w="9525">
              <a:noFill/>
              <a:miter lim="800000"/>
              <a:headEnd/>
              <a:tailEnd/>
            </a:ln>
          </p:spPr>
        </p:pic>
        <p:pic>
          <p:nvPicPr>
            <p:cNvPr id="92287" name="Picture 334"/>
            <p:cNvPicPr>
              <a:picLocks noChangeAspect="1" noChangeArrowheads="1"/>
            </p:cNvPicPr>
            <p:nvPr/>
          </p:nvPicPr>
          <p:blipFill>
            <a:blip r:embed="rId18"/>
            <a:srcRect/>
            <a:stretch>
              <a:fillRect/>
            </a:stretch>
          </p:blipFill>
          <p:spPr bwMode="auto">
            <a:xfrm>
              <a:off x="3091" y="1941"/>
              <a:ext cx="136" cy="125"/>
            </a:xfrm>
            <a:prstGeom prst="rect">
              <a:avLst/>
            </a:prstGeom>
            <a:noFill/>
            <a:ln w="9525">
              <a:noFill/>
              <a:miter lim="800000"/>
              <a:headEnd/>
              <a:tailEnd/>
            </a:ln>
          </p:spPr>
        </p:pic>
        <p:pic>
          <p:nvPicPr>
            <p:cNvPr id="92288" name="Picture 335"/>
            <p:cNvPicPr>
              <a:picLocks noChangeAspect="1" noChangeArrowheads="1"/>
            </p:cNvPicPr>
            <p:nvPr/>
          </p:nvPicPr>
          <p:blipFill>
            <a:blip r:embed="rId19"/>
            <a:srcRect/>
            <a:stretch>
              <a:fillRect/>
            </a:stretch>
          </p:blipFill>
          <p:spPr bwMode="auto">
            <a:xfrm>
              <a:off x="3080" y="2094"/>
              <a:ext cx="135" cy="113"/>
            </a:xfrm>
            <a:prstGeom prst="rect">
              <a:avLst/>
            </a:prstGeom>
            <a:noFill/>
            <a:ln w="9525">
              <a:noFill/>
              <a:miter lim="800000"/>
              <a:headEnd/>
              <a:tailEnd/>
            </a:ln>
          </p:spPr>
        </p:pic>
        <p:pic>
          <p:nvPicPr>
            <p:cNvPr id="92289" name="Picture 336"/>
            <p:cNvPicPr>
              <a:picLocks noChangeAspect="1" noChangeArrowheads="1"/>
            </p:cNvPicPr>
            <p:nvPr/>
          </p:nvPicPr>
          <p:blipFill>
            <a:blip r:embed="rId20"/>
            <a:srcRect/>
            <a:stretch>
              <a:fillRect/>
            </a:stretch>
          </p:blipFill>
          <p:spPr bwMode="auto">
            <a:xfrm>
              <a:off x="3029" y="2247"/>
              <a:ext cx="209" cy="108"/>
            </a:xfrm>
            <a:prstGeom prst="rect">
              <a:avLst/>
            </a:prstGeom>
            <a:noFill/>
            <a:ln w="9525">
              <a:noFill/>
              <a:miter lim="800000"/>
              <a:headEnd/>
              <a:tailEnd/>
            </a:ln>
          </p:spPr>
        </p:pic>
        <p:pic>
          <p:nvPicPr>
            <p:cNvPr id="92290" name="Picture 337"/>
            <p:cNvPicPr>
              <a:picLocks noChangeAspect="1" noChangeArrowheads="1"/>
            </p:cNvPicPr>
            <p:nvPr/>
          </p:nvPicPr>
          <p:blipFill>
            <a:blip r:embed="rId21"/>
            <a:srcRect/>
            <a:stretch>
              <a:fillRect/>
            </a:stretch>
          </p:blipFill>
          <p:spPr bwMode="auto">
            <a:xfrm>
              <a:off x="3018" y="2383"/>
              <a:ext cx="220" cy="96"/>
            </a:xfrm>
            <a:prstGeom prst="rect">
              <a:avLst/>
            </a:prstGeom>
            <a:noFill/>
            <a:ln w="9525">
              <a:noFill/>
              <a:miter lim="800000"/>
              <a:headEnd/>
              <a:tailEnd/>
            </a:ln>
          </p:spPr>
        </p:pic>
        <p:pic>
          <p:nvPicPr>
            <p:cNvPr id="92291" name="Picture 338"/>
            <p:cNvPicPr>
              <a:picLocks noChangeAspect="1" noChangeArrowheads="1"/>
            </p:cNvPicPr>
            <p:nvPr/>
          </p:nvPicPr>
          <p:blipFill>
            <a:blip r:embed="rId22"/>
            <a:srcRect/>
            <a:stretch>
              <a:fillRect/>
            </a:stretch>
          </p:blipFill>
          <p:spPr bwMode="auto">
            <a:xfrm>
              <a:off x="3063" y="2496"/>
              <a:ext cx="141" cy="108"/>
            </a:xfrm>
            <a:prstGeom prst="rect">
              <a:avLst/>
            </a:prstGeom>
            <a:noFill/>
            <a:ln w="9525">
              <a:noFill/>
              <a:miter lim="800000"/>
              <a:headEnd/>
              <a:tailEnd/>
            </a:ln>
          </p:spPr>
        </p:pic>
        <p:pic>
          <p:nvPicPr>
            <p:cNvPr id="92292" name="Picture 339"/>
            <p:cNvPicPr>
              <a:picLocks noChangeAspect="1" noChangeArrowheads="1"/>
            </p:cNvPicPr>
            <p:nvPr/>
          </p:nvPicPr>
          <p:blipFill>
            <a:blip r:embed="rId23"/>
            <a:srcRect/>
            <a:stretch>
              <a:fillRect/>
            </a:stretch>
          </p:blipFill>
          <p:spPr bwMode="auto">
            <a:xfrm>
              <a:off x="3051" y="2626"/>
              <a:ext cx="181" cy="102"/>
            </a:xfrm>
            <a:prstGeom prst="rect">
              <a:avLst/>
            </a:prstGeom>
            <a:noFill/>
            <a:ln w="9525">
              <a:noFill/>
              <a:miter lim="800000"/>
              <a:headEnd/>
              <a:tailEnd/>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Dispositivos de seguridad para desmontaje de máquinas, etc.</a:t>
            </a:r>
            <a:r>
              <a:rPr lang="es-419"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295900" y="6453188"/>
            <a:ext cx="3700463" cy="277812"/>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42</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25</a:t>
            </a:r>
            <a:r>
              <a:rPr lang="es-419" sz="1200">
                <a:latin typeface="Times New Roman" panose="02020603050405020304" pitchFamily="18" charset="0"/>
                <a:ea typeface="游ゴシック"/>
                <a:cs typeface="Times New Roman" panose="02020603050405020304" pitchFamily="18" charset="0"/>
              </a:rPr>
              <a:t>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413"/>
            <a:ext cx="7886700" cy="5070475"/>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rtl="0" fontAlgn="auto">
              <a:spcAft>
                <a:spcPts val="0"/>
              </a:spcAft>
              <a:buFont typeface="Arial" panose="020B0604020202020204" pitchFamily="34" charset="0"/>
              <a:buNone/>
              <a:defRPr/>
            </a:pPr>
            <a:r>
              <a:rPr lang="es-419" sz="2000" dirty="0">
                <a:latin typeface="Times New Roman" panose="02020603050405020304" pitchFamily="18" charset="0"/>
                <a:ea typeface="Meiryo UI"/>
                <a:cs typeface="Times New Roman" panose="02020603050405020304" pitchFamily="18" charset="0"/>
              </a:rPr>
              <a:t>(4) </a:t>
            </a:r>
            <a:r>
              <a:rPr lang="es-419" sz="2000" dirty="0">
                <a:latin typeface="Times New Roman" panose="02020603050405020304" pitchFamily="18" charset="0"/>
                <a:ea typeface="+mn-lt"/>
                <a:cs typeface="Times New Roman" panose="02020603050405020304" pitchFamily="18" charset="0"/>
              </a:rPr>
              <a:t>Maquinaria de demolición específica (máquina de demolición con una longitud total de pluma y brazo superior a 12 m)</a:t>
            </a: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94212" name="図 4"/>
          <p:cNvPicPr>
            <a:picLocks noChangeAspect="1"/>
          </p:cNvPicPr>
          <p:nvPr/>
        </p:nvPicPr>
        <p:blipFill>
          <a:blip r:embed="rId3"/>
          <a:srcRect/>
          <a:stretch>
            <a:fillRect/>
          </a:stretch>
        </p:blipFill>
        <p:spPr bwMode="auto">
          <a:xfrm>
            <a:off x="2973388" y="1901825"/>
            <a:ext cx="3197225" cy="443706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Dispositivos de seguridad para desmontaje de máquinas, etc.</a:t>
            </a:r>
            <a:r>
              <a:rPr lang="es-419"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105400" y="6453188"/>
            <a:ext cx="3890963"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44</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26</a:t>
            </a:r>
            <a:r>
              <a:rPr lang="es-419" sz="1200" dirty="0">
                <a:latin typeface="Times New Roman" panose="02020603050405020304" pitchFamily="18" charset="0"/>
                <a:ea typeface="游ゴシック"/>
                <a:cs typeface="Times New Roman" panose="02020603050405020304" pitchFamily="18" charset="0"/>
              </a:rPr>
              <a:t>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413"/>
            <a:ext cx="7886700" cy="5070475"/>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rtl="0" fontAlgn="auto">
              <a:spcAft>
                <a:spcPts val="0"/>
              </a:spcAft>
              <a:buFont typeface="Arial" panose="020B0604020202020204" pitchFamily="34" charset="0"/>
              <a:buNone/>
              <a:defRPr/>
            </a:pPr>
            <a:r>
              <a:rPr lang="es-419" sz="2000">
                <a:latin typeface="Times New Roman"/>
                <a:ea typeface="Meiryo UI"/>
                <a:cs typeface="Times New Roman"/>
              </a:rPr>
              <a:t>(5) </a:t>
            </a:r>
            <a:r>
              <a:rPr lang="es-419" sz="2000">
                <a:latin typeface="Times New Roman"/>
                <a:ea typeface="+mn-lt"/>
                <a:cs typeface="Times New Roman"/>
              </a:rPr>
              <a:t>Espejo, etc. </a:t>
            </a:r>
            <a:endParaRPr lang="en-US" altLang="ja-JP" sz="2000">
              <a:latin typeface="Times New Roman"/>
              <a:ea typeface="Meiryo UI" panose="020B0604030504040204" pitchFamily="50" charset="-128"/>
              <a:cs typeface="Times New Roman"/>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r>
              <a:rPr lang="es-419" sz="2000">
                <a:latin typeface="Times New Roman"/>
                <a:ea typeface="Meiryo UI"/>
                <a:cs typeface="Times New Roman"/>
              </a:rPr>
              <a:t>(6) </a:t>
            </a:r>
            <a:r>
              <a:rPr lang="es-419" sz="2000">
                <a:latin typeface="Times New Roman"/>
                <a:ea typeface="+mn-lt"/>
                <a:cs typeface="Times New Roman"/>
              </a:rPr>
              <a:t>Faros, etc. </a:t>
            </a: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96260" name="図 1"/>
          <p:cNvPicPr>
            <a:picLocks noChangeAspect="1"/>
          </p:cNvPicPr>
          <p:nvPr/>
        </p:nvPicPr>
        <p:blipFill>
          <a:blip r:embed="rId3"/>
          <a:srcRect/>
          <a:stretch>
            <a:fillRect/>
          </a:stretch>
        </p:blipFill>
        <p:spPr bwMode="auto">
          <a:xfrm>
            <a:off x="2314575" y="1616075"/>
            <a:ext cx="4851400" cy="2052638"/>
          </a:xfrm>
          <a:prstGeom prst="rect">
            <a:avLst/>
          </a:prstGeom>
          <a:noFill/>
          <a:ln w="9525">
            <a:noFill/>
            <a:miter lim="800000"/>
            <a:headEnd/>
            <a:tailEnd/>
          </a:ln>
        </p:spPr>
      </p:pic>
      <p:pic>
        <p:nvPicPr>
          <p:cNvPr id="96261" name="図 2"/>
          <p:cNvPicPr>
            <a:picLocks noChangeAspect="1"/>
          </p:cNvPicPr>
          <p:nvPr/>
        </p:nvPicPr>
        <p:blipFill>
          <a:blip r:embed="rId4"/>
          <a:srcRect/>
          <a:stretch>
            <a:fillRect/>
          </a:stretch>
        </p:blipFill>
        <p:spPr bwMode="auto">
          <a:xfrm>
            <a:off x="3027363" y="4038600"/>
            <a:ext cx="3089275" cy="2289175"/>
          </a:xfrm>
          <a:prstGeom prst="rect">
            <a:avLst/>
          </a:prstGeom>
          <a:noFill/>
          <a:ln w="9525">
            <a:noFill/>
            <a:miter lim="800000"/>
            <a:headEnd/>
            <a:tailEnd/>
          </a:ln>
        </p:spPr>
      </p:pic>
      <p:sp>
        <p:nvSpPr>
          <p:cNvPr id="96262" name="TextBox 4"/>
          <p:cNvSpPr txBox="1">
            <a:spLocks noChangeArrowheads="1"/>
          </p:cNvSpPr>
          <p:nvPr/>
        </p:nvSpPr>
        <p:spPr bwMode="auto">
          <a:xfrm>
            <a:off x="3000375" y="3390900"/>
            <a:ext cx="1279525" cy="276225"/>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ea typeface="Calibri" pitchFamily="34" charset="0"/>
                <a:cs typeface="Times New Roman" pitchFamily="18" charset="0"/>
              </a:rPr>
              <a:t>Cámara trasera</a:t>
            </a:r>
            <a:endParaRPr lang="en-US" altLang="ja-JP" sz="1200" dirty="0">
              <a:latin typeface="Times New Roman" pitchFamily="18" charset="0"/>
              <a:ea typeface="Calibri" pitchFamily="34" charset="0"/>
              <a:cs typeface="Times New Roman" pitchFamily="18" charset="0"/>
            </a:endParaRPr>
          </a:p>
        </p:txBody>
      </p:sp>
      <p:sp>
        <p:nvSpPr>
          <p:cNvPr id="96263" name="TextBox 7"/>
          <p:cNvSpPr txBox="1">
            <a:spLocks noChangeArrowheads="1"/>
          </p:cNvSpPr>
          <p:nvPr/>
        </p:nvSpPr>
        <p:spPr bwMode="auto">
          <a:xfrm>
            <a:off x="5848350" y="3390900"/>
            <a:ext cx="714375" cy="276225"/>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cs typeface="Times New Roman" pitchFamily="18" charset="0"/>
              </a:rPr>
              <a:t>Monitor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Dispositivos de seguridad para desmontaje de máquinas, etc.</a:t>
            </a:r>
            <a:r>
              <a:rPr lang="es-419"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118100" y="6453188"/>
            <a:ext cx="3878263"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45</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27</a:t>
            </a:r>
            <a:r>
              <a:rPr lang="es-419" sz="1200" dirty="0">
                <a:latin typeface="Times New Roman" panose="02020603050405020304" pitchFamily="18" charset="0"/>
                <a:ea typeface="游ゴシック"/>
                <a:cs typeface="Times New Roman" panose="02020603050405020304" pitchFamily="18" charset="0"/>
              </a:rPr>
              <a:t>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413"/>
            <a:ext cx="7886700" cy="5070475"/>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(7) </a:t>
            </a:r>
            <a:r>
              <a:rPr lang="es-419" sz="2000">
                <a:latin typeface="Times New Roman" panose="02020603050405020304" pitchFamily="18" charset="0"/>
                <a:ea typeface="+mn-lt"/>
                <a:cs typeface="Times New Roman" panose="02020603050405020304" pitchFamily="18" charset="0"/>
              </a:rPr>
              <a:t>Protector de cabeza </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(8) </a:t>
            </a:r>
            <a:r>
              <a:rPr lang="es-419" sz="2000">
                <a:latin typeface="Times New Roman" panose="02020603050405020304" pitchFamily="18" charset="0"/>
                <a:ea typeface="+mn-lt"/>
                <a:cs typeface="Times New Roman" panose="02020603050405020304" pitchFamily="18" charset="0"/>
              </a:rPr>
              <a:t>Vidrio de seguridad y dispositivo de protección para objetos voladores</a:t>
            </a: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98308" name="図 4"/>
          <p:cNvPicPr>
            <a:picLocks noChangeAspect="1"/>
          </p:cNvPicPr>
          <p:nvPr/>
        </p:nvPicPr>
        <p:blipFill>
          <a:blip r:embed="rId3"/>
          <a:srcRect/>
          <a:stretch>
            <a:fillRect/>
          </a:stretch>
        </p:blipFill>
        <p:spPr bwMode="auto">
          <a:xfrm>
            <a:off x="2128838" y="1627188"/>
            <a:ext cx="4886325" cy="1733550"/>
          </a:xfrm>
          <a:prstGeom prst="rect">
            <a:avLst/>
          </a:prstGeom>
          <a:noFill/>
          <a:ln w="9525">
            <a:noFill/>
            <a:miter lim="800000"/>
            <a:headEnd/>
            <a:tailEnd/>
          </a:ln>
        </p:spPr>
      </p:pic>
      <p:pic>
        <p:nvPicPr>
          <p:cNvPr id="98309" name="図 6"/>
          <p:cNvPicPr>
            <a:picLocks noChangeAspect="1"/>
          </p:cNvPicPr>
          <p:nvPr/>
        </p:nvPicPr>
        <p:blipFill>
          <a:blip r:embed="rId4"/>
          <a:srcRect/>
          <a:stretch>
            <a:fillRect/>
          </a:stretch>
        </p:blipFill>
        <p:spPr bwMode="auto">
          <a:xfrm>
            <a:off x="2422525" y="4044950"/>
            <a:ext cx="4300538" cy="2273300"/>
          </a:xfrm>
          <a:prstGeom prst="rect">
            <a:avLst/>
          </a:prstGeom>
          <a:noFill/>
          <a:ln w="9525">
            <a:noFill/>
            <a:miter lim="800000"/>
            <a:headEnd/>
            <a:tailEnd/>
          </a:ln>
        </p:spPr>
      </p:pic>
      <p:sp>
        <p:nvSpPr>
          <p:cNvPr id="98310" name="TextBox 1"/>
          <p:cNvSpPr txBox="1">
            <a:spLocks noChangeArrowheads="1"/>
          </p:cNvSpPr>
          <p:nvPr/>
        </p:nvSpPr>
        <p:spPr bwMode="auto">
          <a:xfrm>
            <a:off x="4572000" y="1781175"/>
            <a:ext cx="857250" cy="369888"/>
          </a:xfrm>
          <a:prstGeom prst="rect">
            <a:avLst/>
          </a:prstGeom>
          <a:solidFill>
            <a:schemeClr val="bg1"/>
          </a:solidFill>
          <a:ln w="9525">
            <a:noFill/>
            <a:miter lim="800000"/>
            <a:headEnd/>
            <a:tailEnd/>
          </a:ln>
        </p:spPr>
        <p:txBody>
          <a:bodyPr rtlCol="0">
            <a:spAutoFit/>
          </a:bodyPr>
          <a:lstStyle/>
          <a:p>
            <a:pPr algn="ctr" rtl="0"/>
            <a:r>
              <a:rPr lang="es-419" sz="900">
                <a:latin typeface="Times New Roman" pitchFamily="18" charset="0"/>
                <a:cs typeface="Times New Roman" pitchFamily="18" charset="0"/>
              </a:rPr>
              <a:t>Cabina</a:t>
            </a:r>
          </a:p>
          <a:p>
            <a:pPr algn="ctr" rtl="0"/>
            <a:r>
              <a:rPr lang="es-419" sz="900">
                <a:latin typeface="Times New Roman" pitchFamily="18" charset="0"/>
                <a:cs typeface="Times New Roman" pitchFamily="18" charset="0"/>
              </a:rPr>
              <a:t>(Protector de cabeza)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Dispositivos de seguridad para desmontaje de máquinas, etc.</a:t>
            </a:r>
            <a:r>
              <a:rPr lang="es-419"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003800" y="6453188"/>
            <a:ext cx="3992564"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45</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28</a:t>
            </a:r>
            <a:r>
              <a:rPr lang="es-419" sz="1200" dirty="0">
                <a:latin typeface="Times New Roman" panose="02020603050405020304" pitchFamily="18" charset="0"/>
                <a:ea typeface="游ゴシック"/>
                <a:cs typeface="Times New Roman" panose="02020603050405020304" pitchFamily="18" charset="0"/>
              </a:rPr>
              <a:t> del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413"/>
            <a:ext cx="7886700" cy="5070475"/>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(9) </a:t>
            </a:r>
            <a:r>
              <a:rPr lang="es-419" sz="2000">
                <a:latin typeface="Times New Roman" panose="02020603050405020304" pitchFamily="18" charset="0"/>
                <a:ea typeface="+mn-lt"/>
                <a:cs typeface="Times New Roman" panose="02020603050405020304" pitchFamily="18" charset="0"/>
              </a:rPr>
              <a:t>Máquinas para demolición tipo vehicular pequeñas sin cabina</a:t>
            </a: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r>
              <a:rPr lang="es-419" sz="2000">
                <a:latin typeface="Times New Roman" panose="02020603050405020304" pitchFamily="18" charset="0"/>
                <a:ea typeface="Meiryo UI"/>
                <a:cs typeface="Times New Roman" panose="02020603050405020304" pitchFamily="18" charset="0"/>
              </a:rPr>
              <a:t>(10) </a:t>
            </a:r>
            <a:r>
              <a:rPr lang="es-419" sz="2000">
                <a:latin typeface="Times New Roman" panose="02020603050405020304" pitchFamily="18" charset="0"/>
                <a:ea typeface="+mn-lt"/>
                <a:cs typeface="Times New Roman" panose="02020603050405020304" pitchFamily="18" charset="0"/>
              </a:rPr>
              <a:t>Estructura de protección antivuelco (</a:t>
            </a:r>
            <a:r>
              <a:rPr lang="es-419" sz="2000">
                <a:latin typeface="Times New Roman" panose="02020603050405020304" pitchFamily="18" charset="0"/>
                <a:ea typeface="Meiryo UI"/>
                <a:cs typeface="Times New Roman" panose="02020603050405020304" pitchFamily="18" charset="0"/>
              </a:rPr>
              <a:t>ROPS/TOPS)</a:t>
            </a:r>
            <a:endParaRPr lang="en-US" altLang="ja-JP" sz="2000">
              <a:latin typeface="Times New Roman" panose="02020603050405020304" pitchFamily="18" charset="0"/>
              <a:ea typeface="Meiryo UI"/>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0356" name="図 1"/>
          <p:cNvPicPr>
            <a:picLocks noChangeAspect="1"/>
          </p:cNvPicPr>
          <p:nvPr/>
        </p:nvPicPr>
        <p:blipFill>
          <a:blip r:embed="rId3"/>
          <a:srcRect/>
          <a:stretch>
            <a:fillRect/>
          </a:stretch>
        </p:blipFill>
        <p:spPr bwMode="auto">
          <a:xfrm>
            <a:off x="3128963" y="1768475"/>
            <a:ext cx="2886075" cy="1485900"/>
          </a:xfrm>
          <a:prstGeom prst="rect">
            <a:avLst/>
          </a:prstGeom>
          <a:noFill/>
          <a:ln w="9525">
            <a:noFill/>
            <a:miter lim="800000"/>
            <a:headEnd/>
            <a:tailEnd/>
          </a:ln>
        </p:spPr>
      </p:pic>
      <p:pic>
        <p:nvPicPr>
          <p:cNvPr id="100357" name="図 2"/>
          <p:cNvPicPr>
            <a:picLocks noChangeAspect="1"/>
          </p:cNvPicPr>
          <p:nvPr/>
        </p:nvPicPr>
        <p:blipFill>
          <a:blip r:embed="rId4"/>
          <a:srcRect/>
          <a:stretch>
            <a:fillRect/>
          </a:stretch>
        </p:blipFill>
        <p:spPr bwMode="auto">
          <a:xfrm>
            <a:off x="2036763" y="4054475"/>
            <a:ext cx="1600200" cy="2190750"/>
          </a:xfrm>
          <a:prstGeom prst="rect">
            <a:avLst/>
          </a:prstGeom>
          <a:noFill/>
          <a:ln w="9525">
            <a:noFill/>
            <a:miter lim="800000"/>
            <a:headEnd/>
            <a:tailEnd/>
          </a:ln>
        </p:spPr>
      </p:pic>
      <p:pic>
        <p:nvPicPr>
          <p:cNvPr id="100358" name="図 7"/>
          <p:cNvPicPr>
            <a:picLocks noChangeAspect="1"/>
          </p:cNvPicPr>
          <p:nvPr/>
        </p:nvPicPr>
        <p:blipFill>
          <a:blip r:embed="rId5"/>
          <a:srcRect/>
          <a:stretch>
            <a:fillRect/>
          </a:stretch>
        </p:blipFill>
        <p:spPr bwMode="auto">
          <a:xfrm>
            <a:off x="5356225" y="4235450"/>
            <a:ext cx="1828800" cy="2009775"/>
          </a:xfrm>
          <a:prstGeom prst="rect">
            <a:avLst/>
          </a:prstGeom>
          <a:noFill/>
          <a:ln w="9525">
            <a:noFill/>
            <a:miter lim="800000"/>
            <a:headEnd/>
            <a:tailEnd/>
          </a:ln>
        </p:spPr>
      </p:pic>
      <p:sp>
        <p:nvSpPr>
          <p:cNvPr id="100359" name="テキスト ボックス 4"/>
          <p:cNvSpPr txBox="1">
            <a:spLocks noChangeArrowheads="1"/>
          </p:cNvSpPr>
          <p:nvPr/>
        </p:nvSpPr>
        <p:spPr bwMode="auto">
          <a:xfrm>
            <a:off x="4572000" y="1639888"/>
            <a:ext cx="558800" cy="368300"/>
          </a:xfrm>
          <a:prstGeom prst="rect">
            <a:avLst/>
          </a:prstGeom>
          <a:solidFill>
            <a:srgbClr val="FFFFFF"/>
          </a:solidFill>
          <a:ln w="9525">
            <a:noFill/>
            <a:miter lim="800000"/>
            <a:headEnd/>
            <a:tailEnd/>
          </a:ln>
        </p:spPr>
        <p:txBody>
          <a:bodyPr lIns="0" tIns="0" rIns="0" bIns="0" rtlCol="0">
            <a:spAutoFit/>
          </a:bodyPr>
          <a:lstStyle/>
          <a:p>
            <a:pPr rtl="0"/>
            <a:r>
              <a:rPr lang="es-419" sz="600">
                <a:latin typeface="Times New Roman" pitchFamily="18" charset="0"/>
                <a:cs typeface="Times New Roman" pitchFamily="18" charset="0"/>
              </a:rPr>
              <a:t>Protector facial</a:t>
            </a:r>
          </a:p>
          <a:p>
            <a:pPr rtl="0"/>
            <a:r>
              <a:rPr lang="es-419" sz="600">
                <a:latin typeface="Times New Roman" pitchFamily="18" charset="0"/>
                <a:cs typeface="Times New Roman" pitchFamily="18" charset="0"/>
              </a:rPr>
              <a:t>(Para protegerse de objetos voladores)</a:t>
            </a:r>
          </a:p>
        </p:txBody>
      </p:sp>
      <p:sp>
        <p:nvSpPr>
          <p:cNvPr id="100360" name="テキスト ボックス 9"/>
          <p:cNvSpPr txBox="1">
            <a:spLocks noChangeArrowheads="1"/>
          </p:cNvSpPr>
          <p:nvPr/>
        </p:nvSpPr>
        <p:spPr bwMode="auto">
          <a:xfrm>
            <a:off x="6667500" y="4924425"/>
            <a:ext cx="1231900" cy="107722"/>
          </a:xfrm>
          <a:prstGeom prst="rect">
            <a:avLst/>
          </a:prstGeom>
          <a:solidFill>
            <a:srgbClr val="FFFFFF"/>
          </a:solidFill>
          <a:ln w="9525">
            <a:noFill/>
            <a:miter lim="800000"/>
            <a:headEnd/>
            <a:tailEnd/>
          </a:ln>
        </p:spPr>
        <p:txBody>
          <a:bodyPr wrap="square" lIns="0" tIns="0" rIns="0" bIns="0" rtlCol="0">
            <a:spAutoFit/>
          </a:bodyPr>
          <a:lstStyle/>
          <a:p>
            <a:pPr rtl="0"/>
            <a:r>
              <a:rPr lang="es-419" sz="700" dirty="0">
                <a:latin typeface="Times New Roman" pitchFamily="18" charset="0"/>
                <a:cs typeface="Times New Roman" pitchFamily="18" charset="0"/>
              </a:rPr>
              <a:t>Cinturón de seguridad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cs typeface="Calibri Light" pitchFamily="34" charset="0"/>
              </a:rPr>
              <a:t>Tipos y aplicaciones (características) de las máquinas de demolición </a:t>
            </a:r>
            <a:r>
              <a:rPr lang="ja-JP" altLang="en-US" sz="2000" dirty="0">
                <a:latin typeface="Times New Roman" pitchFamily="18" charset="0"/>
                <a:cs typeface="Calibri Light" pitchFamily="34" charset="0"/>
              </a:rPr>
              <a:t/>
            </a:r>
            <a:br>
              <a:rPr lang="ja-JP" altLang="en-US" sz="2000" dirty="0">
                <a:latin typeface="Times New Roman" pitchFamily="18" charset="0"/>
                <a:cs typeface="Calibri Light" pitchFamily="34" charset="0"/>
              </a:rPr>
            </a:br>
            <a:r>
              <a:rPr lang="es-419" sz="2000" dirty="0">
                <a:latin typeface="Times New Roman" pitchFamily="18" charset="0"/>
                <a:cs typeface="Calibri Light" pitchFamily="34" charset="0"/>
              </a:rPr>
              <a:t>(1) Martillo</a:t>
            </a:r>
          </a:p>
        </p:txBody>
      </p:sp>
      <p:sp>
        <p:nvSpPr>
          <p:cNvPr id="30722" name="コンテンツ プレースホルダー 4"/>
          <p:cNvSpPr>
            <a:spLocks noGrp="1"/>
          </p:cNvSpPr>
          <p:nvPr>
            <p:ph idx="1"/>
          </p:nvPr>
        </p:nvSpPr>
        <p:spPr>
          <a:xfrm>
            <a:off x="628650" y="1268413"/>
            <a:ext cx="7886700" cy="4351337"/>
          </a:xfrm>
          <a:ln>
            <a:solidFill>
              <a:schemeClr val="tx1"/>
            </a:solidFill>
          </a:ln>
        </p:spPr>
        <p:txBody>
          <a:bodyPr rtlCol="0"/>
          <a:lstStyle/>
          <a:p>
            <a:pPr marL="0" indent="0" rtl="0" eaLnBrk="1" hangingPunct="1">
              <a:buFont typeface="Arial" charset="0"/>
              <a:buNone/>
            </a:pPr>
            <a:endParaRPr lang="en-US" altLang="ja-JP" sz="2000">
              <a:latin typeface="Meiryo UI" pitchFamily="50" charset="-128"/>
              <a:ea typeface="Meiryo UI" pitchFamily="50" charset="-128"/>
            </a:endParaRPr>
          </a:p>
          <a:p>
            <a:pPr marL="0" indent="0" rtl="0" eaLnBrk="1" hangingPunct="1">
              <a:buFont typeface="Arial" charset="0"/>
              <a:buNone/>
            </a:pPr>
            <a:endParaRPr lang="en-US" altLang="ja-JP" sz="2000">
              <a:latin typeface="Meiryo UI" pitchFamily="50" charset="-128"/>
              <a:ea typeface="Meiryo UI" pitchFamily="50" charset="-128"/>
            </a:endParaRPr>
          </a:p>
        </p:txBody>
      </p:sp>
      <p:sp>
        <p:nvSpPr>
          <p:cNvPr id="6" name="テキスト ボックス 5"/>
          <p:cNvSpPr txBox="1"/>
          <p:nvPr/>
        </p:nvSpPr>
        <p:spPr>
          <a:xfrm>
            <a:off x="5399774" y="5922963"/>
            <a:ext cx="3596590"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a:ea typeface="+mn-lt"/>
                <a:cs typeface="+mn-lt"/>
              </a:rPr>
              <a:t>Página 2 del libro de texto / Página 4 del texto auxiliar</a:t>
            </a:r>
            <a:endParaRPr lang="en-US" altLang="ja-JP" dirty="0">
              <a:latin typeface="Times New Roman"/>
              <a:ea typeface="游ゴシック"/>
              <a:cs typeface="Times New Roman"/>
            </a:endParaRPr>
          </a:p>
        </p:txBody>
      </p:sp>
      <p:pic>
        <p:nvPicPr>
          <p:cNvPr id="30724" name="図 7"/>
          <p:cNvPicPr>
            <a:picLocks noChangeAspect="1"/>
          </p:cNvPicPr>
          <p:nvPr/>
        </p:nvPicPr>
        <p:blipFill>
          <a:blip r:embed="rId3"/>
          <a:srcRect/>
          <a:stretch>
            <a:fillRect/>
          </a:stretch>
        </p:blipFill>
        <p:spPr bwMode="auto">
          <a:xfrm>
            <a:off x="1695450" y="1385888"/>
            <a:ext cx="5753100" cy="40862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タイトル 1"/>
          <p:cNvSpPr>
            <a:spLocks noGrp="1"/>
          </p:cNvSpPr>
          <p:nvPr>
            <p:ph type="ctrTitle"/>
          </p:nvPr>
        </p:nvSpPr>
        <p:spPr>
          <a:xfrm>
            <a:off x="114300" y="2908300"/>
            <a:ext cx="8915400" cy="601663"/>
          </a:xfrm>
        </p:spPr>
        <p:txBody>
          <a:bodyPr rtlCol="0" anchor="ctr"/>
          <a:lstStyle/>
          <a:p>
            <a:pPr marL="1257300" indent="-1257300" algn="l" rtl="0" eaLnBrk="1" hangingPunct="1"/>
            <a:r>
              <a:rPr lang="es-419" sz="2900">
                <a:latin typeface="Times New Roman" pitchFamily="18" charset="0"/>
                <a:ea typeface="Calibri Light" pitchFamily="34" charset="0"/>
                <a:cs typeface="Times New Roman" pitchFamily="18" charset="0"/>
              </a:rPr>
              <a:t>Capítulo 4 Manipulación de equipos relacionados con el trabajo con accesorios de demolición, etc.</a:t>
            </a:r>
            <a:endParaRPr lang="en-US" altLang="ja-JP" sz="5400">
              <a:latin typeface="Times New Roman" pitchFamily="18" charset="0"/>
              <a:ea typeface="Calibri Light" pitchFamily="34"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a:latin typeface="Times New Roman" pitchFamily="18" charset="0"/>
                <a:ea typeface="Calibri Light" pitchFamily="34" charset="0"/>
                <a:cs typeface="Times New Roman" pitchFamily="18" charset="0"/>
              </a:rPr>
              <a:t>Selección e instalación de martillos, características, nombres y funciones de cada parte</a:t>
            </a:r>
            <a:endParaRPr lang="en-US" altLang="ja-JP" sz="200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4826000" y="6453188"/>
            <a:ext cx="4170363"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47</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29</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0342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03428" name="テキスト ボックス 11"/>
          <p:cNvSpPr txBox="1">
            <a:spLocks noChangeArrowheads="1"/>
          </p:cNvSpPr>
          <p:nvPr/>
        </p:nvSpPr>
        <p:spPr bwMode="auto">
          <a:xfrm>
            <a:off x="2952750" y="4991100"/>
            <a:ext cx="3238500" cy="27781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tipos de cincel</a:t>
            </a:r>
          </a:p>
        </p:txBody>
      </p:sp>
      <p:pic>
        <p:nvPicPr>
          <p:cNvPr id="103429" name="図 1"/>
          <p:cNvPicPr>
            <a:picLocks noChangeAspect="1"/>
          </p:cNvPicPr>
          <p:nvPr/>
        </p:nvPicPr>
        <p:blipFill>
          <a:blip r:embed="rId3"/>
          <a:srcRect/>
          <a:stretch>
            <a:fillRect/>
          </a:stretch>
        </p:blipFill>
        <p:spPr bwMode="auto">
          <a:xfrm>
            <a:off x="857250" y="2452688"/>
            <a:ext cx="7429500" cy="2538412"/>
          </a:xfrm>
          <a:prstGeom prst="rect">
            <a:avLst/>
          </a:prstGeom>
          <a:noFill/>
          <a:ln w="9525">
            <a:noFill/>
            <a:miter lim="800000"/>
            <a:headEnd/>
            <a:tailEnd/>
          </a:ln>
        </p:spPr>
      </p:pic>
      <p:sp>
        <p:nvSpPr>
          <p:cNvPr id="3" name="TextBox 2"/>
          <p:cNvSpPr txBox="1"/>
          <p:nvPr/>
        </p:nvSpPr>
        <p:spPr>
          <a:xfrm>
            <a:off x="1032585" y="2506988"/>
            <a:ext cx="2176612" cy="338554"/>
          </a:xfrm>
          <a:prstGeom prst="rect">
            <a:avLst/>
          </a:prstGeom>
          <a:solidFill>
            <a:schemeClr val="bg1"/>
          </a:solidFill>
        </p:spPr>
        <p:txBody>
          <a:bodyPr rtlCol="0">
            <a:spAutoFit/>
          </a:bodyPr>
          <a:lstStyle/>
          <a:p>
            <a:pPr algn="ctr" rtl="0" fontAlgn="auto">
              <a:spcBef>
                <a:spcPts val="0"/>
              </a:spcBef>
              <a:spcAft>
                <a:spcPts val="0"/>
              </a:spcAft>
              <a:defRPr/>
            </a:pPr>
            <a:r>
              <a:rPr lang="es-419" sz="1600" b="1">
                <a:highlight>
                  <a:srgbClr val="C0C0C0"/>
                </a:highlight>
                <a:latin typeface="Times New Roman"/>
                <a:ea typeface="+mn-lt"/>
                <a:cs typeface="Times New Roman"/>
              </a:rPr>
              <a:t>Punto de demolición</a:t>
            </a:r>
            <a:endParaRPr lang="en-US" altLang="ja-JP" sz="1600" b="1" dirty="0">
              <a:highlight>
                <a:srgbClr val="C0C0C0"/>
              </a:highlight>
              <a:latin typeface="Times New Roman"/>
              <a:ea typeface="ＭＳ Ｐゴシック"/>
              <a:cs typeface="Times New Roman"/>
            </a:endParaRPr>
          </a:p>
        </p:txBody>
      </p:sp>
      <p:sp>
        <p:nvSpPr>
          <p:cNvPr id="10" name="TextBox 9"/>
          <p:cNvSpPr txBox="1"/>
          <p:nvPr/>
        </p:nvSpPr>
        <p:spPr>
          <a:xfrm>
            <a:off x="6208433" y="2506987"/>
            <a:ext cx="1486500" cy="338554"/>
          </a:xfrm>
          <a:prstGeom prst="rect">
            <a:avLst/>
          </a:prstGeom>
          <a:solidFill>
            <a:schemeClr val="bg1"/>
          </a:solidFill>
        </p:spPr>
        <p:txBody>
          <a:bodyPr rtlCol="0">
            <a:spAutoFit/>
          </a:bodyPr>
          <a:lstStyle/>
          <a:p>
            <a:pPr algn="ctr" rtl="0" fontAlgn="auto">
              <a:spcBef>
                <a:spcPts val="0"/>
              </a:spcBef>
              <a:spcAft>
                <a:spcPts val="0"/>
              </a:spcAft>
              <a:defRPr/>
            </a:pPr>
            <a:r>
              <a:rPr lang="es-419" sz="1600" b="1">
                <a:highlight>
                  <a:srgbClr val="C0C0C0"/>
                </a:highlight>
                <a:latin typeface="Times New Roman"/>
                <a:ea typeface="+mn-lt"/>
                <a:cs typeface="Times New Roman"/>
              </a:rPr>
              <a:t>Plano</a:t>
            </a:r>
            <a:endParaRPr lang="en-US" altLang="ja-JP" sz="1600" b="1">
              <a:highlight>
                <a:srgbClr val="C0C0C0"/>
              </a:highlight>
              <a:latin typeface="Times New Roman"/>
              <a:ea typeface="ＭＳ Ｐゴシック"/>
              <a:cs typeface="Times New Roman"/>
            </a:endParaRPr>
          </a:p>
        </p:txBody>
      </p:sp>
      <p:sp>
        <p:nvSpPr>
          <p:cNvPr id="11" name="TextBox 10"/>
          <p:cNvSpPr txBox="1"/>
          <p:nvPr/>
        </p:nvSpPr>
        <p:spPr>
          <a:xfrm>
            <a:off x="3793038" y="2506987"/>
            <a:ext cx="1730914" cy="338554"/>
          </a:xfrm>
          <a:prstGeom prst="rect">
            <a:avLst/>
          </a:prstGeom>
          <a:solidFill>
            <a:schemeClr val="bg1"/>
          </a:solidFill>
        </p:spPr>
        <p:txBody>
          <a:bodyPr rtlCol="0">
            <a:spAutoFit/>
          </a:bodyPr>
          <a:lstStyle/>
          <a:p>
            <a:pPr algn="ctr" rtl="0" fontAlgn="auto">
              <a:spcBef>
                <a:spcPts val="0"/>
              </a:spcBef>
              <a:spcAft>
                <a:spcPts val="0"/>
              </a:spcAft>
              <a:defRPr/>
            </a:pPr>
            <a:r>
              <a:rPr lang="es-419" sz="1600" b="1">
                <a:highlight>
                  <a:srgbClr val="C0C0C0"/>
                </a:highlight>
                <a:latin typeface="Times New Roman"/>
                <a:ea typeface="+mn-lt"/>
                <a:cs typeface="Times New Roman"/>
              </a:rPr>
              <a:t>Extremo plano </a:t>
            </a:r>
            <a:endParaRPr lang="en-US" b="1">
              <a:highlight>
                <a:srgbClr val="C0C0C0"/>
              </a:highlight>
              <a:latin typeface="Times New Roman"/>
              <a:ea typeface="+mn-ea"/>
              <a:cs typeface="Times New Roman"/>
            </a:endParaRPr>
          </a:p>
        </p:txBody>
      </p:sp>
      <p:sp>
        <p:nvSpPr>
          <p:cNvPr id="103433" name="TextBox 12"/>
          <p:cNvSpPr txBox="1">
            <a:spLocks noChangeArrowheads="1"/>
          </p:cNvSpPr>
          <p:nvPr/>
        </p:nvSpPr>
        <p:spPr bwMode="auto">
          <a:xfrm>
            <a:off x="1485900" y="3033713"/>
            <a:ext cx="1825625" cy="1385887"/>
          </a:xfrm>
          <a:prstGeom prst="rect">
            <a:avLst/>
          </a:prstGeom>
          <a:solidFill>
            <a:schemeClr val="bg1"/>
          </a:solidFill>
          <a:ln w="9525">
            <a:noFill/>
            <a:miter lim="800000"/>
            <a:headEnd/>
            <a:tailEnd/>
          </a:ln>
        </p:spPr>
        <p:txBody>
          <a:bodyPr rtlCol="0">
            <a:spAutoFit/>
          </a:bodyPr>
          <a:lstStyle/>
          <a:p>
            <a:pPr rtl="0"/>
            <a:r>
              <a:rPr lang="es-419" sz="1200" b="1" dirty="0">
                <a:latin typeface="Times New Roman" pitchFamily="18" charset="0"/>
                <a:ea typeface="Calibri" pitchFamily="34" charset="0"/>
                <a:cs typeface="Times New Roman" pitchFamily="18" charset="0"/>
              </a:rPr>
              <a:t>(Usos principales)</a:t>
            </a:r>
          </a:p>
          <a:p>
            <a:pPr rtl="0"/>
            <a:r>
              <a:rPr lang="es-419" sz="1200" dirty="0">
                <a:latin typeface="Times New Roman" pitchFamily="18" charset="0"/>
                <a:ea typeface="Calibri" pitchFamily="34" charset="0"/>
                <a:cs typeface="Times New Roman" pitchFamily="18" charset="0"/>
              </a:rPr>
              <a:t>・ Trituración de concreto</a:t>
            </a:r>
          </a:p>
          <a:p>
            <a:pPr rtl="0"/>
            <a:r>
              <a:rPr lang="es-419" sz="1200" dirty="0">
                <a:latin typeface="Times New Roman" pitchFamily="18" charset="0"/>
                <a:ea typeface="Calibri" pitchFamily="34" charset="0"/>
                <a:cs typeface="Times New Roman" pitchFamily="18" charset="0"/>
              </a:rPr>
              <a:t>・ Trituración de lecho rocoso</a:t>
            </a:r>
          </a:p>
          <a:p>
            <a:pPr rtl="0"/>
            <a:r>
              <a:rPr lang="es-419" sz="1200" dirty="0">
                <a:latin typeface="Times New Roman" pitchFamily="18" charset="0"/>
                <a:ea typeface="Calibri" pitchFamily="34" charset="0"/>
                <a:cs typeface="Times New Roman" pitchFamily="18" charset="0"/>
              </a:rPr>
              <a:t>・ Trituración de suelo de tierra dura</a:t>
            </a:r>
          </a:p>
          <a:p>
            <a:pPr rtl="0"/>
            <a:r>
              <a:rPr lang="es-419" sz="1200" dirty="0">
                <a:latin typeface="Times New Roman" pitchFamily="18" charset="0"/>
                <a:ea typeface="Calibri" pitchFamily="34" charset="0"/>
                <a:cs typeface="Times New Roman" pitchFamily="18" charset="0"/>
              </a:rPr>
              <a:t>・ Construcción vial</a:t>
            </a:r>
          </a:p>
        </p:txBody>
      </p:sp>
      <p:sp>
        <p:nvSpPr>
          <p:cNvPr id="103434" name="TextBox 13"/>
          <p:cNvSpPr txBox="1">
            <a:spLocks noChangeArrowheads="1"/>
          </p:cNvSpPr>
          <p:nvPr/>
        </p:nvSpPr>
        <p:spPr bwMode="auto">
          <a:xfrm>
            <a:off x="3971925" y="3005138"/>
            <a:ext cx="1711325" cy="1200329"/>
          </a:xfrm>
          <a:prstGeom prst="rect">
            <a:avLst/>
          </a:prstGeom>
          <a:solidFill>
            <a:schemeClr val="bg1"/>
          </a:solidFill>
          <a:ln w="9525">
            <a:noFill/>
            <a:miter lim="800000"/>
            <a:headEnd/>
            <a:tailEnd/>
          </a:ln>
        </p:spPr>
        <p:txBody>
          <a:bodyPr rtlCol="0">
            <a:spAutoFit/>
          </a:bodyPr>
          <a:lstStyle/>
          <a:p>
            <a:pPr rtl="0"/>
            <a:r>
              <a:rPr lang="es-419" sz="1200" b="1" dirty="0">
                <a:latin typeface="Times New Roman" pitchFamily="18" charset="0"/>
                <a:ea typeface="Calibri" pitchFamily="34" charset="0"/>
                <a:cs typeface="Times New Roman" pitchFamily="18" charset="0"/>
              </a:rPr>
              <a:t>(Usos principales)</a:t>
            </a:r>
          </a:p>
          <a:p>
            <a:pPr rtl="0"/>
            <a:r>
              <a:rPr lang="es-419" sz="1200" dirty="0">
                <a:latin typeface="Times New Roman" pitchFamily="18" charset="0"/>
                <a:ea typeface="Calibri" pitchFamily="34" charset="0"/>
                <a:cs typeface="Times New Roman" pitchFamily="18" charset="0"/>
              </a:rPr>
              <a:t>・Trituración secundaria de piedra triturada</a:t>
            </a:r>
          </a:p>
          <a:p>
            <a:pPr rtl="0"/>
            <a:r>
              <a:rPr lang="es-419" sz="1200" dirty="0">
                <a:latin typeface="Times New Roman" pitchFamily="18" charset="0"/>
                <a:ea typeface="Calibri" pitchFamily="34" charset="0"/>
                <a:cs typeface="Times New Roman" pitchFamily="18" charset="0"/>
              </a:rPr>
              <a:t>・Delaminación de pasta de cemento</a:t>
            </a:r>
            <a:endParaRPr lang="en-US" altLang="ja-JP" sz="1600" dirty="0">
              <a:latin typeface="Times New Roman" pitchFamily="18" charset="0"/>
              <a:ea typeface="Calibri" pitchFamily="34" charset="0"/>
              <a:cs typeface="Times New Roman" pitchFamily="18" charset="0"/>
            </a:endParaRPr>
          </a:p>
        </p:txBody>
      </p:sp>
      <p:sp>
        <p:nvSpPr>
          <p:cNvPr id="103435" name="TextBox 14"/>
          <p:cNvSpPr txBox="1">
            <a:spLocks noChangeArrowheads="1"/>
          </p:cNvSpPr>
          <p:nvPr/>
        </p:nvSpPr>
        <p:spPr bwMode="auto">
          <a:xfrm>
            <a:off x="6381750" y="3033713"/>
            <a:ext cx="1711325" cy="1200329"/>
          </a:xfrm>
          <a:prstGeom prst="rect">
            <a:avLst/>
          </a:prstGeom>
          <a:solidFill>
            <a:schemeClr val="bg1"/>
          </a:solidFill>
          <a:ln w="9525">
            <a:noFill/>
            <a:miter lim="800000"/>
            <a:headEnd/>
            <a:tailEnd/>
          </a:ln>
        </p:spPr>
        <p:txBody>
          <a:bodyPr rtlCol="0">
            <a:spAutoFit/>
          </a:bodyPr>
          <a:lstStyle/>
          <a:p>
            <a:pPr rtl="0"/>
            <a:r>
              <a:rPr lang="es-419" sz="1200" b="1" dirty="0">
                <a:latin typeface="Times New Roman" pitchFamily="18" charset="0"/>
                <a:ea typeface="Calibri" pitchFamily="34" charset="0"/>
                <a:cs typeface="Times New Roman" pitchFamily="18" charset="0"/>
              </a:rPr>
              <a:t>(Usos principales)</a:t>
            </a:r>
          </a:p>
          <a:p>
            <a:pPr rtl="0"/>
            <a:r>
              <a:rPr lang="es-419" sz="1200" dirty="0">
                <a:latin typeface="Times New Roman" pitchFamily="18" charset="0"/>
                <a:ea typeface="Calibri" pitchFamily="34" charset="0"/>
                <a:cs typeface="Times New Roman" pitchFamily="18" charset="0"/>
              </a:rPr>
              <a:t>・ Excavación de zanjas</a:t>
            </a:r>
          </a:p>
          <a:p>
            <a:pPr rtl="0"/>
            <a:r>
              <a:rPr lang="es-419" sz="1200" dirty="0">
                <a:latin typeface="Times New Roman" pitchFamily="18" charset="0"/>
                <a:ea typeface="Calibri" pitchFamily="34" charset="0"/>
                <a:cs typeface="Times New Roman" pitchFamily="18" charset="0"/>
              </a:rPr>
              <a:t>・ Corte de salidas de agua, etc.</a:t>
            </a:r>
            <a:endParaRPr lang="en-US" altLang="ja-JP" sz="1600" dirty="0">
              <a:latin typeface="Times New Roman" pitchFamily="18" charset="0"/>
              <a:ea typeface="Calibri" pitchFamily="34" charset="0"/>
              <a:cs typeface="Times New Roman" pitchFamily="18" charset="0"/>
            </a:endParaRPr>
          </a:p>
          <a:p>
            <a:pPr rtl="0"/>
            <a:r>
              <a:rPr lang="es-419" sz="1200" dirty="0">
                <a:latin typeface="Times New Roman" pitchFamily="18" charset="0"/>
                <a:ea typeface="Calibri" pitchFamily="34" charset="0"/>
                <a:cs typeface="Times New Roman" pitchFamily="18" charset="0"/>
              </a:rPr>
              <a:t>・ Trituración de inclinaciones</a:t>
            </a:r>
            <a:endParaRPr lang="en-US" altLang="ja-JP" sz="1600" dirty="0">
              <a:latin typeface="Times New Roman" pitchFamily="18" charset="0"/>
              <a:ea typeface="Calibri" pitchFamily="34"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200">
                <a:latin typeface="Times New Roman" pitchFamily="18" charset="0"/>
                <a:ea typeface="Meiryo UI" pitchFamily="50" charset="-128"/>
                <a:cs typeface="Times New Roman" pitchFamily="18" charset="0"/>
              </a:rPr>
              <a:t>Selección e instalación de martillos, características, nombres y funciones de cada parte</a:t>
            </a:r>
            <a:endParaRPr lang="en-US" altLang="ja-JP" sz="4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37164" y="6453188"/>
            <a:ext cx="3759200"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48</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30 del texto auxiliar</a:t>
            </a:r>
          </a:p>
        </p:txBody>
      </p:sp>
      <p:sp>
        <p:nvSpPr>
          <p:cNvPr id="105475"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3" name="テキスト ボックス 12"/>
          <p:cNvSpPr txBox="1"/>
          <p:nvPr/>
        </p:nvSpPr>
        <p:spPr>
          <a:xfrm>
            <a:off x="3168650" y="6061075"/>
            <a:ext cx="3236913"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Martillo hidráulico</a:t>
            </a:r>
            <a:endParaRPr lang="en-US" altLang="ja-JP" dirty="0">
              <a:latin typeface="Times New Roman" panose="02020603050405020304" pitchFamily="18" charset="0"/>
              <a:ea typeface="+mn-ea"/>
              <a:cs typeface="Times New Roman" panose="02020603050405020304" pitchFamily="18" charset="0"/>
            </a:endParaRPr>
          </a:p>
        </p:txBody>
      </p:sp>
      <p:pic>
        <p:nvPicPr>
          <p:cNvPr id="105477" name="図 1"/>
          <p:cNvPicPr>
            <a:picLocks noChangeAspect="1"/>
          </p:cNvPicPr>
          <p:nvPr/>
        </p:nvPicPr>
        <p:blipFill>
          <a:blip r:embed="rId3"/>
          <a:srcRect/>
          <a:stretch>
            <a:fillRect/>
          </a:stretch>
        </p:blipFill>
        <p:spPr bwMode="auto">
          <a:xfrm>
            <a:off x="1944688" y="1382713"/>
            <a:ext cx="5254625" cy="4678362"/>
          </a:xfrm>
          <a:prstGeom prst="rect">
            <a:avLst/>
          </a:prstGeom>
          <a:noFill/>
          <a:ln w="9525">
            <a:noFill/>
            <a:miter lim="800000"/>
            <a:headEnd/>
            <a:tailEnd/>
          </a:ln>
        </p:spPr>
      </p:pic>
      <p:sp>
        <p:nvSpPr>
          <p:cNvPr id="105478" name="TextBox 2"/>
          <p:cNvSpPr txBox="1">
            <a:spLocks noChangeArrowheads="1"/>
          </p:cNvSpPr>
          <p:nvPr/>
        </p:nvSpPr>
        <p:spPr bwMode="auto">
          <a:xfrm>
            <a:off x="1868489" y="2008188"/>
            <a:ext cx="787400" cy="246062"/>
          </a:xfrm>
          <a:prstGeom prst="rect">
            <a:avLst/>
          </a:prstGeom>
          <a:solidFill>
            <a:schemeClr val="bg1"/>
          </a:solidFill>
          <a:ln w="9525">
            <a:noFill/>
            <a:miter lim="800000"/>
            <a:headEnd/>
            <a:tailEnd/>
          </a:ln>
        </p:spPr>
        <p:txBody>
          <a:bodyPr wrap="square" rtlCol="0">
            <a:spAutoFit/>
          </a:bodyPr>
          <a:lstStyle/>
          <a:p>
            <a:pPr algn="ctr" rtl="0"/>
            <a:r>
              <a:rPr lang="es-419" sz="1000" dirty="0">
                <a:latin typeface="Times New Roman" pitchFamily="18" charset="0"/>
                <a:ea typeface="Calibri" pitchFamily="34" charset="0"/>
                <a:cs typeface="Times New Roman" pitchFamily="18" charset="0"/>
              </a:rPr>
              <a:t>Pasador</a:t>
            </a:r>
          </a:p>
        </p:txBody>
      </p:sp>
      <p:sp>
        <p:nvSpPr>
          <p:cNvPr id="105479" name="TextBox 9"/>
          <p:cNvSpPr txBox="1">
            <a:spLocks noChangeArrowheads="1"/>
          </p:cNvSpPr>
          <p:nvPr/>
        </p:nvSpPr>
        <p:spPr bwMode="auto">
          <a:xfrm>
            <a:off x="5551488" y="3836988"/>
            <a:ext cx="2038350" cy="246062"/>
          </a:xfrm>
          <a:prstGeom prst="rect">
            <a:avLst/>
          </a:prstGeom>
          <a:solidFill>
            <a:schemeClr val="bg1"/>
          </a:solidFill>
          <a:ln w="9525">
            <a:noFill/>
            <a:miter lim="800000"/>
            <a:headEnd/>
            <a:tailEnd/>
          </a:ln>
        </p:spPr>
        <p:txBody>
          <a:bodyPr wrap="square" rtlCol="0">
            <a:spAutoFit/>
          </a:bodyPr>
          <a:lstStyle/>
          <a:p>
            <a:pPr rtl="0"/>
            <a:r>
              <a:rPr lang="es-419" sz="1000">
                <a:latin typeface="Times New Roman" pitchFamily="18" charset="0"/>
                <a:ea typeface="Calibri" pitchFamily="34" charset="0"/>
                <a:cs typeface="Times New Roman" pitchFamily="18" charset="0"/>
              </a:rPr>
              <a:t>Tanque de aceite hidráulico</a:t>
            </a:r>
          </a:p>
        </p:txBody>
      </p:sp>
      <p:sp>
        <p:nvSpPr>
          <p:cNvPr id="105480" name="TextBox 10"/>
          <p:cNvSpPr txBox="1">
            <a:spLocks noChangeArrowheads="1"/>
          </p:cNvSpPr>
          <p:nvPr/>
        </p:nvSpPr>
        <p:spPr bwMode="auto">
          <a:xfrm>
            <a:off x="6056313" y="4132263"/>
            <a:ext cx="1143000" cy="254000"/>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Filtro de aceite</a:t>
            </a:r>
          </a:p>
        </p:txBody>
      </p:sp>
      <p:sp>
        <p:nvSpPr>
          <p:cNvPr id="105481" name="TextBox 11"/>
          <p:cNvSpPr txBox="1">
            <a:spLocks noChangeArrowheads="1"/>
          </p:cNvSpPr>
          <p:nvPr/>
        </p:nvSpPr>
        <p:spPr bwMode="auto">
          <a:xfrm>
            <a:off x="5865813" y="5627688"/>
            <a:ext cx="1266825"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Bomba de aceite</a:t>
            </a:r>
          </a:p>
        </p:txBody>
      </p:sp>
      <p:sp>
        <p:nvSpPr>
          <p:cNvPr id="105482" name="TextBox 15"/>
          <p:cNvSpPr txBox="1">
            <a:spLocks noChangeArrowheads="1"/>
          </p:cNvSpPr>
          <p:nvPr/>
        </p:nvSpPr>
        <p:spPr bwMode="auto">
          <a:xfrm>
            <a:off x="2581275" y="5627688"/>
            <a:ext cx="1846263" cy="246062"/>
          </a:xfrm>
          <a:prstGeom prst="rect">
            <a:avLst/>
          </a:prstGeom>
          <a:solidFill>
            <a:schemeClr val="bg1"/>
          </a:solidFill>
          <a:ln w="9525">
            <a:noFill/>
            <a:miter lim="800000"/>
            <a:headEnd/>
            <a:tailEnd/>
          </a:ln>
        </p:spPr>
        <p:txBody>
          <a:bodyPr wrap="square" rtlCol="0">
            <a:spAutoFit/>
          </a:bodyPr>
          <a:lstStyle/>
          <a:p>
            <a:pPr lvl="1" algn="r" rtl="0"/>
            <a:r>
              <a:rPr lang="es-419" sz="1000" dirty="0">
                <a:latin typeface="Times New Roman" pitchFamily="18" charset="0"/>
                <a:ea typeface="Calibri" pitchFamily="34" charset="0"/>
                <a:cs typeface="Times New Roman" pitchFamily="18" charset="0"/>
              </a:rPr>
              <a:t>Válvula de control</a:t>
            </a:r>
          </a:p>
        </p:txBody>
      </p:sp>
      <p:sp>
        <p:nvSpPr>
          <p:cNvPr id="105483" name="TextBox 17"/>
          <p:cNvSpPr txBox="1">
            <a:spLocks noChangeArrowheads="1"/>
          </p:cNvSpPr>
          <p:nvPr/>
        </p:nvSpPr>
        <p:spPr bwMode="auto">
          <a:xfrm>
            <a:off x="2684463" y="3598863"/>
            <a:ext cx="1266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Unidad de martillo</a:t>
            </a:r>
            <a:endParaRPr lang="en-US" altLang="ja-JP">
              <a:latin typeface="Times New Roman" pitchFamily="18" charset="0"/>
              <a:ea typeface="Calibri" pitchFamily="34" charset="0"/>
              <a:cs typeface="Times New Roman" pitchFamily="18" charset="0"/>
            </a:endParaRPr>
          </a:p>
        </p:txBody>
      </p:sp>
      <p:sp>
        <p:nvSpPr>
          <p:cNvPr id="105484" name="TextBox 18"/>
          <p:cNvSpPr txBox="1">
            <a:spLocks noChangeArrowheads="1"/>
          </p:cNvSpPr>
          <p:nvPr/>
        </p:nvSpPr>
        <p:spPr bwMode="auto">
          <a:xfrm>
            <a:off x="2713038" y="3884613"/>
            <a:ext cx="1266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Cincel</a:t>
            </a:r>
            <a:endParaRPr lang="en-US" altLang="ja-JP">
              <a:latin typeface="Times New Roman" pitchFamily="18" charset="0"/>
              <a:ea typeface="Calibri" pitchFamily="34" charset="0"/>
              <a:cs typeface="Times New Roman" pitchFamily="18" charset="0"/>
            </a:endParaRPr>
          </a:p>
        </p:txBody>
      </p:sp>
      <p:sp>
        <p:nvSpPr>
          <p:cNvPr id="105485" name="TextBox 19"/>
          <p:cNvSpPr txBox="1">
            <a:spLocks noChangeArrowheads="1"/>
          </p:cNvSpPr>
          <p:nvPr/>
        </p:nvSpPr>
        <p:spPr bwMode="auto">
          <a:xfrm>
            <a:off x="5037138" y="2693988"/>
            <a:ext cx="20383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Tubería lateral de alta presión</a:t>
            </a:r>
            <a:endParaRPr lang="en-US" altLang="ja-JP">
              <a:latin typeface="Times New Roman" pitchFamily="18" charset="0"/>
              <a:ea typeface="Calibri" pitchFamily="34" charset="0"/>
              <a:cs typeface="Times New Roman" pitchFamily="18" charset="0"/>
            </a:endParaRPr>
          </a:p>
        </p:txBody>
      </p:sp>
      <p:sp>
        <p:nvSpPr>
          <p:cNvPr id="105486" name="TextBox 20"/>
          <p:cNvSpPr txBox="1">
            <a:spLocks noChangeArrowheads="1"/>
          </p:cNvSpPr>
          <p:nvPr/>
        </p:nvSpPr>
        <p:spPr bwMode="auto">
          <a:xfrm>
            <a:off x="5237163" y="2884488"/>
            <a:ext cx="20383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Tubería lateral de baja presión</a:t>
            </a:r>
            <a:endParaRPr lang="en-US" altLang="ja-JP">
              <a:latin typeface="Times New Roman" pitchFamily="18" charset="0"/>
              <a:ea typeface="Calibri" pitchFamily="34" charset="0"/>
              <a:cs typeface="Times New Roman" pitchFamily="18" charset="0"/>
            </a:endParaRPr>
          </a:p>
        </p:txBody>
      </p:sp>
      <p:sp>
        <p:nvSpPr>
          <p:cNvPr id="105487" name="TextBox 21"/>
          <p:cNvSpPr txBox="1">
            <a:spLocks noChangeArrowheads="1"/>
          </p:cNvSpPr>
          <p:nvPr/>
        </p:nvSpPr>
        <p:spPr bwMode="auto">
          <a:xfrm>
            <a:off x="5380038" y="3132138"/>
            <a:ext cx="20383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Tubería del martillo</a:t>
            </a:r>
          </a:p>
        </p:txBody>
      </p:sp>
      <p:sp>
        <p:nvSpPr>
          <p:cNvPr id="105488" name="TextBox 22"/>
          <p:cNvSpPr txBox="1">
            <a:spLocks noChangeArrowheads="1"/>
          </p:cNvSpPr>
          <p:nvPr/>
        </p:nvSpPr>
        <p:spPr bwMode="auto">
          <a:xfrm>
            <a:off x="2827338" y="3379788"/>
            <a:ext cx="1266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Soporte</a:t>
            </a:r>
            <a:endParaRPr lang="en-US" altLang="ja-JP">
              <a:latin typeface="Times New Roman" pitchFamily="18" charset="0"/>
              <a:ea typeface="Calibri" pitchFamily="34" charset="0"/>
              <a:cs typeface="Times New Roman" pitchFamily="18" charset="0"/>
            </a:endParaRPr>
          </a:p>
        </p:txBody>
      </p:sp>
      <p:sp>
        <p:nvSpPr>
          <p:cNvPr id="105489" name="TextBox 23"/>
          <p:cNvSpPr txBox="1">
            <a:spLocks noChangeArrowheads="1"/>
          </p:cNvSpPr>
          <p:nvPr/>
        </p:nvSpPr>
        <p:spPr bwMode="auto">
          <a:xfrm>
            <a:off x="3036888" y="3132138"/>
            <a:ext cx="1266825"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Lado de alta presión</a:t>
            </a:r>
            <a:endParaRPr lang="en-US" altLang="ja-JP" dirty="0">
              <a:latin typeface="Times New Roman" pitchFamily="18" charset="0"/>
              <a:ea typeface="Calibri" pitchFamily="34" charset="0"/>
              <a:cs typeface="Times New Roman" pitchFamily="18" charset="0"/>
            </a:endParaRPr>
          </a:p>
        </p:txBody>
      </p:sp>
      <p:sp>
        <p:nvSpPr>
          <p:cNvPr id="105490" name="TextBox 24"/>
          <p:cNvSpPr txBox="1">
            <a:spLocks noChangeArrowheads="1"/>
          </p:cNvSpPr>
          <p:nvPr/>
        </p:nvSpPr>
        <p:spPr bwMode="auto">
          <a:xfrm>
            <a:off x="3088165" y="2938463"/>
            <a:ext cx="1037273" cy="22542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900" dirty="0"/>
              <a:t>Lado de baja presión</a:t>
            </a:r>
          </a:p>
        </p:txBody>
      </p:sp>
      <p:sp>
        <p:nvSpPr>
          <p:cNvPr id="105491" name="TextBox 15"/>
          <p:cNvSpPr txBox="1">
            <a:spLocks noChangeArrowheads="1"/>
          </p:cNvSpPr>
          <p:nvPr/>
        </p:nvSpPr>
        <p:spPr bwMode="auto">
          <a:xfrm>
            <a:off x="2143125" y="5105400"/>
            <a:ext cx="1527175" cy="246063"/>
          </a:xfrm>
          <a:prstGeom prst="rect">
            <a:avLst/>
          </a:prstGeom>
          <a:solidFill>
            <a:schemeClr val="bg1"/>
          </a:solidFill>
          <a:ln w="9525">
            <a:noFill/>
            <a:miter lim="800000"/>
            <a:headEnd/>
            <a:tailEnd/>
          </a:ln>
        </p:spPr>
        <p:txBody>
          <a:bodyPr wrap="square" lIns="0" rIns="0" rtlCol="0">
            <a:spAutoFit/>
          </a:bodyPr>
          <a:lstStyle/>
          <a:p>
            <a:pPr lvl="1" algn="r" rtl="0"/>
            <a:r>
              <a:rPr lang="es-419" sz="1000" dirty="0">
                <a:latin typeface="Times New Roman" pitchFamily="18" charset="0"/>
                <a:ea typeface="Calibri" pitchFamily="34" charset="0"/>
                <a:cs typeface="Times New Roman" pitchFamily="18" charset="0"/>
              </a:rPr>
              <a:t>Pedal de impacto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200">
                <a:latin typeface="Times New Roman" pitchFamily="18" charset="0"/>
                <a:ea typeface="Meiryo UI" pitchFamily="50" charset="-128"/>
                <a:cs typeface="Times New Roman" pitchFamily="18" charset="0"/>
              </a:rPr>
              <a:t>Selección e instalación de martillos, características, nombres y funciones de cada parte</a:t>
            </a:r>
            <a:endParaRPr lang="en-US" altLang="ja-JP" sz="4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56214" y="6453188"/>
            <a:ext cx="3740150" cy="277813"/>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49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30 del texto auxiliar</a:t>
            </a:r>
            <a:endParaRPr lang="ja-JP" sz="1200" dirty="0">
              <a:latin typeface="Times New Roman" panose="02020603050405020304" pitchFamily="18" charset="0"/>
              <a:ea typeface="游ゴシック"/>
              <a:cs typeface="Times New Roman" panose="02020603050405020304" pitchFamily="18" charset="0"/>
            </a:endParaRPr>
          </a:p>
        </p:txBody>
      </p:sp>
      <p:sp>
        <p:nvSpPr>
          <p:cNvPr id="107523"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2952750" y="3916363"/>
            <a:ext cx="3600450" cy="277812"/>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nombres de piezas de la unidad de martillo</a:t>
            </a:r>
            <a:endParaRPr lang="en-US" altLang="ja-JP" dirty="0">
              <a:latin typeface="Times New Roman" panose="02020603050405020304" pitchFamily="18" charset="0"/>
              <a:ea typeface="+mn-ea"/>
              <a:cs typeface="Times New Roman" panose="02020603050405020304" pitchFamily="18" charset="0"/>
            </a:endParaRPr>
          </a:p>
        </p:txBody>
      </p:sp>
      <p:sp>
        <p:nvSpPr>
          <p:cNvPr id="16" name="テキスト ボックス 15"/>
          <p:cNvSpPr txBox="1"/>
          <p:nvPr/>
        </p:nvSpPr>
        <p:spPr>
          <a:xfrm>
            <a:off x="3235325" y="6076950"/>
            <a:ext cx="3238500" cy="27781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circuito de tubería hidráulica</a:t>
            </a:r>
            <a:endParaRPr lang="en-US" altLang="ja-JP" dirty="0">
              <a:latin typeface="Times New Roman" panose="02020603050405020304" pitchFamily="18" charset="0"/>
              <a:ea typeface="+mn-ea"/>
              <a:cs typeface="Times New Roman" panose="02020603050405020304" pitchFamily="18" charset="0"/>
            </a:endParaRPr>
          </a:p>
        </p:txBody>
      </p:sp>
      <p:pic>
        <p:nvPicPr>
          <p:cNvPr id="107526" name="図 1"/>
          <p:cNvPicPr>
            <a:picLocks noChangeAspect="1"/>
          </p:cNvPicPr>
          <p:nvPr/>
        </p:nvPicPr>
        <p:blipFill>
          <a:blip r:embed="rId3"/>
          <a:srcRect/>
          <a:stretch>
            <a:fillRect/>
          </a:stretch>
        </p:blipFill>
        <p:spPr bwMode="auto">
          <a:xfrm>
            <a:off x="2687638" y="4219575"/>
            <a:ext cx="4333875" cy="1873250"/>
          </a:xfrm>
          <a:prstGeom prst="rect">
            <a:avLst/>
          </a:prstGeom>
          <a:noFill/>
          <a:ln w="9525">
            <a:noFill/>
            <a:miter lim="800000"/>
            <a:headEnd/>
            <a:tailEnd/>
          </a:ln>
        </p:spPr>
      </p:pic>
      <p:pic>
        <p:nvPicPr>
          <p:cNvPr id="107527" name="図 2"/>
          <p:cNvPicPr>
            <a:picLocks noChangeAspect="1"/>
          </p:cNvPicPr>
          <p:nvPr/>
        </p:nvPicPr>
        <p:blipFill>
          <a:blip r:embed="rId4"/>
          <a:srcRect/>
          <a:stretch>
            <a:fillRect/>
          </a:stretch>
        </p:blipFill>
        <p:spPr bwMode="auto">
          <a:xfrm>
            <a:off x="2089150" y="1287463"/>
            <a:ext cx="5076825" cy="2635250"/>
          </a:xfrm>
          <a:prstGeom prst="rect">
            <a:avLst/>
          </a:prstGeom>
          <a:noFill/>
          <a:ln w="9525">
            <a:noFill/>
            <a:miter lim="800000"/>
            <a:headEnd/>
            <a:tailEnd/>
          </a:ln>
        </p:spPr>
      </p:pic>
      <p:sp>
        <p:nvSpPr>
          <p:cNvPr id="107528" name="TextBox 4"/>
          <p:cNvSpPr txBox="1">
            <a:spLocks noChangeArrowheads="1"/>
          </p:cNvSpPr>
          <p:nvPr/>
        </p:nvSpPr>
        <p:spPr bwMode="auto">
          <a:xfrm>
            <a:off x="3617913" y="3484563"/>
            <a:ext cx="1266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Cincel</a:t>
            </a:r>
            <a:endParaRPr lang="en-US" altLang="ja-JP">
              <a:latin typeface="Times New Roman" pitchFamily="18" charset="0"/>
              <a:ea typeface="Calibri" pitchFamily="34" charset="0"/>
              <a:cs typeface="Times New Roman" pitchFamily="18" charset="0"/>
            </a:endParaRPr>
          </a:p>
        </p:txBody>
      </p:sp>
      <p:sp>
        <p:nvSpPr>
          <p:cNvPr id="107529" name="TextBox 6"/>
          <p:cNvSpPr txBox="1">
            <a:spLocks noChangeArrowheads="1"/>
          </p:cNvSpPr>
          <p:nvPr/>
        </p:nvSpPr>
        <p:spPr bwMode="auto">
          <a:xfrm>
            <a:off x="3770313" y="2198688"/>
            <a:ext cx="7429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Soporte</a:t>
            </a:r>
            <a:endParaRPr lang="en-US" altLang="ja-JP">
              <a:latin typeface="Times New Roman" pitchFamily="18" charset="0"/>
              <a:ea typeface="Calibri" pitchFamily="34" charset="0"/>
              <a:cs typeface="Times New Roman" pitchFamily="18" charset="0"/>
            </a:endParaRPr>
          </a:p>
        </p:txBody>
      </p:sp>
      <p:sp>
        <p:nvSpPr>
          <p:cNvPr id="107530" name="TextBox 12"/>
          <p:cNvSpPr txBox="1">
            <a:spLocks noChangeArrowheads="1"/>
          </p:cNvSpPr>
          <p:nvPr/>
        </p:nvSpPr>
        <p:spPr bwMode="auto">
          <a:xfrm>
            <a:off x="3351213" y="2751138"/>
            <a:ext cx="1266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Cilindro</a:t>
            </a:r>
            <a:endParaRPr lang="en-US" altLang="ja-JP">
              <a:latin typeface="Times New Roman" pitchFamily="18" charset="0"/>
              <a:ea typeface="Calibri" pitchFamily="34" charset="0"/>
              <a:cs typeface="Times New Roman" pitchFamily="18" charset="0"/>
            </a:endParaRPr>
          </a:p>
        </p:txBody>
      </p:sp>
      <p:sp>
        <p:nvSpPr>
          <p:cNvPr id="107531" name="TextBox 14"/>
          <p:cNvSpPr txBox="1">
            <a:spLocks noChangeArrowheads="1"/>
          </p:cNvSpPr>
          <p:nvPr/>
        </p:nvSpPr>
        <p:spPr bwMode="auto">
          <a:xfrm>
            <a:off x="4703763" y="2713038"/>
            <a:ext cx="5524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Cincel</a:t>
            </a:r>
            <a:endParaRPr lang="en-US" altLang="ja-JP">
              <a:latin typeface="Times New Roman" pitchFamily="18" charset="0"/>
              <a:ea typeface="Calibri" pitchFamily="34" charset="0"/>
              <a:cs typeface="Times New Roman" pitchFamily="18" charset="0"/>
            </a:endParaRPr>
          </a:p>
        </p:txBody>
      </p:sp>
      <p:sp>
        <p:nvSpPr>
          <p:cNvPr id="107532" name="TextBox 16"/>
          <p:cNvSpPr txBox="1">
            <a:spLocks noChangeArrowheads="1"/>
          </p:cNvSpPr>
          <p:nvPr/>
        </p:nvSpPr>
        <p:spPr bwMode="auto">
          <a:xfrm>
            <a:off x="6370638" y="2913063"/>
            <a:ext cx="5524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Pistón</a:t>
            </a:r>
            <a:endParaRPr lang="en-US" altLang="ja-JP">
              <a:latin typeface="Times New Roman" pitchFamily="18" charset="0"/>
              <a:ea typeface="Calibri" pitchFamily="34" charset="0"/>
              <a:cs typeface="Times New Roman" pitchFamily="18" charset="0"/>
            </a:endParaRPr>
          </a:p>
        </p:txBody>
      </p:sp>
      <p:sp>
        <p:nvSpPr>
          <p:cNvPr id="107533" name="TextBox 17"/>
          <p:cNvSpPr txBox="1">
            <a:spLocks noChangeArrowheads="1"/>
          </p:cNvSpPr>
          <p:nvPr/>
        </p:nvSpPr>
        <p:spPr bwMode="auto">
          <a:xfrm>
            <a:off x="6751638" y="2665413"/>
            <a:ext cx="12668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Cilindro</a:t>
            </a:r>
            <a:endParaRPr lang="en-US" altLang="ja-JP">
              <a:latin typeface="Times New Roman" pitchFamily="18" charset="0"/>
              <a:ea typeface="Calibri" pitchFamily="34" charset="0"/>
              <a:cs typeface="Times New Roman" pitchFamily="18" charset="0"/>
            </a:endParaRPr>
          </a:p>
        </p:txBody>
      </p:sp>
      <p:sp>
        <p:nvSpPr>
          <p:cNvPr id="107534" name="TextBox 18"/>
          <p:cNvSpPr txBox="1">
            <a:spLocks noChangeArrowheads="1"/>
          </p:cNvSpPr>
          <p:nvPr/>
        </p:nvSpPr>
        <p:spPr bwMode="auto">
          <a:xfrm>
            <a:off x="3884612" y="1722438"/>
            <a:ext cx="1247775" cy="369332"/>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ea typeface="Calibri" pitchFamily="34" charset="0"/>
                <a:cs typeface="Times New Roman" pitchFamily="18" charset="0"/>
              </a:rPr>
              <a:t>Parte de conexión de manguera hidráulica</a:t>
            </a:r>
            <a:endParaRPr lang="en-US" altLang="ja-JP" sz="2000" dirty="0">
              <a:latin typeface="Times New Roman" pitchFamily="18" charset="0"/>
              <a:ea typeface="Calibri" pitchFamily="34" charset="0"/>
              <a:cs typeface="Times New Roman" pitchFamily="18" charset="0"/>
            </a:endParaRPr>
          </a:p>
        </p:txBody>
      </p:sp>
      <p:sp>
        <p:nvSpPr>
          <p:cNvPr id="107535" name="TextBox 19"/>
          <p:cNvSpPr txBox="1">
            <a:spLocks noChangeArrowheads="1"/>
          </p:cNvSpPr>
          <p:nvPr/>
        </p:nvSpPr>
        <p:spPr bwMode="auto">
          <a:xfrm>
            <a:off x="4818063" y="2227263"/>
            <a:ext cx="933450"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Pasador de cincel</a:t>
            </a:r>
          </a:p>
        </p:txBody>
      </p:sp>
      <p:sp>
        <p:nvSpPr>
          <p:cNvPr id="107536" name="TextBox 20"/>
          <p:cNvSpPr txBox="1">
            <a:spLocks noChangeArrowheads="1"/>
          </p:cNvSpPr>
          <p:nvPr/>
        </p:nvSpPr>
        <p:spPr bwMode="auto">
          <a:xfrm>
            <a:off x="5065713" y="1998663"/>
            <a:ext cx="714375" cy="215900"/>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ea typeface="Calibri" pitchFamily="34" charset="0"/>
                <a:cs typeface="Times New Roman" pitchFamily="18" charset="0"/>
              </a:rPr>
              <a:t>Válvula</a:t>
            </a:r>
            <a:endParaRPr lang="en-US" altLang="ja-JP" dirty="0">
              <a:latin typeface="Times New Roman" pitchFamily="18" charset="0"/>
              <a:ea typeface="Calibri" pitchFamily="34" charset="0"/>
              <a:cs typeface="Times New Roman" pitchFamily="18" charset="0"/>
            </a:endParaRPr>
          </a:p>
        </p:txBody>
      </p:sp>
      <p:sp>
        <p:nvSpPr>
          <p:cNvPr id="107537" name="TextBox 21"/>
          <p:cNvSpPr txBox="1">
            <a:spLocks noChangeArrowheads="1"/>
          </p:cNvSpPr>
          <p:nvPr/>
        </p:nvSpPr>
        <p:spPr bwMode="auto">
          <a:xfrm>
            <a:off x="5065713" y="1779588"/>
            <a:ext cx="866775" cy="215900"/>
          </a:xfrm>
          <a:prstGeom prst="rect">
            <a:avLst/>
          </a:prstGeom>
          <a:solidFill>
            <a:schemeClr val="bg1"/>
          </a:solidFill>
          <a:ln w="9525">
            <a:noFill/>
            <a:miter lim="800000"/>
            <a:headEnd/>
            <a:tailEnd/>
          </a:ln>
        </p:spPr>
        <p:txBody>
          <a:bodyPr wrap="square" rtlCol="0">
            <a:spAutoFit/>
          </a:bodyPr>
          <a:lstStyle/>
          <a:p>
            <a:pPr algn="r" rtl="0"/>
            <a:r>
              <a:rPr lang="es-419" sz="800" dirty="0">
                <a:latin typeface="Times New Roman" pitchFamily="18" charset="0"/>
                <a:ea typeface="Calibri" pitchFamily="34" charset="0"/>
                <a:cs typeface="Times New Roman" pitchFamily="18" charset="0"/>
              </a:rPr>
              <a:t>Caja de válvulas</a:t>
            </a:r>
            <a:endParaRPr lang="en-US" altLang="ja-JP" dirty="0">
              <a:latin typeface="Times New Roman" pitchFamily="18" charset="0"/>
              <a:ea typeface="Calibri" pitchFamily="34" charset="0"/>
              <a:cs typeface="Times New Roman" pitchFamily="18" charset="0"/>
            </a:endParaRPr>
          </a:p>
        </p:txBody>
      </p:sp>
      <p:sp>
        <p:nvSpPr>
          <p:cNvPr id="107538" name="TextBox 22"/>
          <p:cNvSpPr txBox="1">
            <a:spLocks noChangeArrowheads="1"/>
          </p:cNvSpPr>
          <p:nvPr/>
        </p:nvSpPr>
        <p:spPr bwMode="auto">
          <a:xfrm>
            <a:off x="5322888" y="1493838"/>
            <a:ext cx="790575"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Acumulador</a:t>
            </a:r>
          </a:p>
        </p:txBody>
      </p:sp>
      <p:sp>
        <p:nvSpPr>
          <p:cNvPr id="107539" name="TextBox 23"/>
          <p:cNvSpPr txBox="1">
            <a:spLocks noChangeArrowheads="1"/>
          </p:cNvSpPr>
          <p:nvPr/>
        </p:nvSpPr>
        <p:spPr bwMode="auto">
          <a:xfrm>
            <a:off x="5370513" y="4217988"/>
            <a:ext cx="952500" cy="246062"/>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Acumulador</a:t>
            </a:r>
          </a:p>
        </p:txBody>
      </p:sp>
      <p:sp>
        <p:nvSpPr>
          <p:cNvPr id="107540" name="TextBox 24"/>
          <p:cNvSpPr txBox="1">
            <a:spLocks noChangeArrowheads="1"/>
          </p:cNvSpPr>
          <p:nvPr/>
        </p:nvSpPr>
        <p:spPr bwMode="auto">
          <a:xfrm>
            <a:off x="3351213" y="5846763"/>
            <a:ext cx="742950"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Enfriador</a:t>
            </a:r>
            <a:endParaRPr lang="en-US" altLang="ja-JP" dirty="0">
              <a:latin typeface="Times New Roman" pitchFamily="18" charset="0"/>
              <a:ea typeface="Calibri" pitchFamily="34" charset="0"/>
              <a:cs typeface="Times New Roman" pitchFamily="18" charset="0"/>
            </a:endParaRPr>
          </a:p>
        </p:txBody>
      </p:sp>
      <p:sp>
        <p:nvSpPr>
          <p:cNvPr id="107541" name="TextBox 25"/>
          <p:cNvSpPr txBox="1">
            <a:spLocks noChangeArrowheads="1"/>
          </p:cNvSpPr>
          <p:nvPr/>
        </p:nvSpPr>
        <p:spPr bwMode="auto">
          <a:xfrm>
            <a:off x="2684463" y="5970588"/>
            <a:ext cx="62865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Tanque</a:t>
            </a:r>
            <a:endParaRPr lang="en-US" altLang="ja-JP">
              <a:latin typeface="Times New Roman" pitchFamily="18" charset="0"/>
              <a:ea typeface="Calibri" pitchFamily="34" charset="0"/>
              <a:cs typeface="Times New Roman" pitchFamily="18" charset="0"/>
            </a:endParaRPr>
          </a:p>
        </p:txBody>
      </p:sp>
      <p:sp>
        <p:nvSpPr>
          <p:cNvPr id="107542" name="TextBox 26"/>
          <p:cNvSpPr txBox="1">
            <a:spLocks noChangeArrowheads="1"/>
          </p:cNvSpPr>
          <p:nvPr/>
        </p:nvSpPr>
        <p:spPr bwMode="auto">
          <a:xfrm>
            <a:off x="5370512" y="5799138"/>
            <a:ext cx="1485581"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Válvula de parada</a:t>
            </a:r>
            <a:endParaRPr lang="en-US" altLang="ja-JP" dirty="0">
              <a:latin typeface="Times New Roman" pitchFamily="18" charset="0"/>
              <a:ea typeface="Calibri" pitchFamily="34" charset="0"/>
              <a:cs typeface="Times New Roman" pitchFamily="18" charset="0"/>
            </a:endParaRPr>
          </a:p>
        </p:txBody>
      </p:sp>
      <p:sp>
        <p:nvSpPr>
          <p:cNvPr id="107543" name="TextBox 27"/>
          <p:cNvSpPr txBox="1">
            <a:spLocks noChangeArrowheads="1"/>
          </p:cNvSpPr>
          <p:nvPr/>
        </p:nvSpPr>
        <p:spPr bwMode="auto">
          <a:xfrm>
            <a:off x="3170238" y="4903788"/>
            <a:ext cx="495300"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Bomba</a:t>
            </a:r>
          </a:p>
        </p:txBody>
      </p:sp>
      <p:sp>
        <p:nvSpPr>
          <p:cNvPr id="107544" name="TextBox 28"/>
          <p:cNvSpPr txBox="1">
            <a:spLocks noChangeArrowheads="1"/>
          </p:cNvSpPr>
          <p:nvPr/>
        </p:nvSpPr>
        <p:spPr bwMode="auto">
          <a:xfrm>
            <a:off x="3884613" y="5056188"/>
            <a:ext cx="581025" cy="369887"/>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cs typeface="Times New Roman" pitchFamily="18" charset="0"/>
              </a:rPr>
              <a:t>Válvula de alivio</a:t>
            </a:r>
          </a:p>
        </p:txBody>
      </p:sp>
      <p:sp>
        <p:nvSpPr>
          <p:cNvPr id="107545" name="TextBox 29"/>
          <p:cNvSpPr txBox="1">
            <a:spLocks noChangeArrowheads="1"/>
          </p:cNvSpPr>
          <p:nvPr/>
        </p:nvSpPr>
        <p:spPr bwMode="auto">
          <a:xfrm>
            <a:off x="3351213" y="4389438"/>
            <a:ext cx="1390650" cy="231775"/>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ea typeface="Calibri" pitchFamily="34" charset="0"/>
                <a:cs typeface="Times New Roman" pitchFamily="18" charset="0"/>
              </a:rPr>
              <a:t>Válvula de operación</a:t>
            </a:r>
          </a:p>
        </p:txBody>
      </p:sp>
      <p:sp>
        <p:nvSpPr>
          <p:cNvPr id="107546" name="TextBox 30"/>
          <p:cNvSpPr txBox="1">
            <a:spLocks noChangeArrowheads="1"/>
          </p:cNvSpPr>
          <p:nvPr/>
        </p:nvSpPr>
        <p:spPr bwMode="auto">
          <a:xfrm>
            <a:off x="5799138" y="4465638"/>
            <a:ext cx="1485582"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Válvula de parada</a:t>
            </a:r>
            <a:endParaRPr lang="en-US" altLang="ja-JP" dirty="0">
              <a:latin typeface="Times New Roman" pitchFamily="18" charset="0"/>
              <a:ea typeface="Calibri" pitchFamily="34" charset="0"/>
              <a:cs typeface="Times New Roman" pitchFamily="18" charset="0"/>
            </a:endParaRPr>
          </a:p>
        </p:txBody>
      </p:sp>
      <p:sp>
        <p:nvSpPr>
          <p:cNvPr id="107547" name="TextBox 31"/>
          <p:cNvSpPr txBox="1">
            <a:spLocks noChangeArrowheads="1"/>
          </p:cNvSpPr>
          <p:nvPr/>
        </p:nvSpPr>
        <p:spPr bwMode="auto">
          <a:xfrm>
            <a:off x="5999163" y="5427663"/>
            <a:ext cx="952500"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Unidad de martillo</a:t>
            </a:r>
            <a:endParaRPr lang="en-US" altLang="ja-JP">
              <a:latin typeface="Times New Roman" pitchFamily="18" charset="0"/>
              <a:ea typeface="Calibri" pitchFamily="34" charset="0"/>
              <a:cs typeface="Times New Roman" pitchFamily="18" charset="0"/>
            </a:endParaRPr>
          </a:p>
        </p:txBody>
      </p:sp>
      <p:sp>
        <p:nvSpPr>
          <p:cNvPr id="107548" name="TextBox 32"/>
          <p:cNvSpPr txBox="1">
            <a:spLocks noChangeArrowheads="1"/>
          </p:cNvSpPr>
          <p:nvPr/>
        </p:nvSpPr>
        <p:spPr bwMode="auto">
          <a:xfrm>
            <a:off x="4056063" y="5978525"/>
            <a:ext cx="1447800" cy="122238"/>
          </a:xfrm>
          <a:prstGeom prst="rect">
            <a:avLst/>
          </a:prstGeom>
          <a:solidFill>
            <a:schemeClr val="bg1"/>
          </a:solidFill>
          <a:ln w="9525">
            <a:noFill/>
            <a:miter lim="800000"/>
            <a:headEnd/>
            <a:tailEnd/>
          </a:ln>
        </p:spPr>
        <p:txBody>
          <a:bodyPr wrap="square" tIns="0" bIns="0" rtlCol="0">
            <a:spAutoFit/>
          </a:bodyPr>
          <a:lstStyle/>
          <a:p>
            <a:pPr rtl="0"/>
            <a:r>
              <a:rPr lang="es-419" sz="800" dirty="0">
                <a:latin typeface="Times New Roman" pitchFamily="18" charset="0"/>
                <a:ea typeface="Calibri" pitchFamily="34" charset="0"/>
                <a:cs typeface="Times New Roman" pitchFamily="18" charset="0"/>
              </a:rPr>
              <a:t>Válvula de alivio secundaria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Tipo de martillos</a:t>
            </a:r>
            <a:endParaRPr lang="en-US" altLang="ja-JP">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156200" y="6453189"/>
            <a:ext cx="3840163"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50</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31 del texto auxiliar</a:t>
            </a:r>
          </a:p>
        </p:txBody>
      </p:sp>
      <p:sp>
        <p:nvSpPr>
          <p:cNvPr id="109571"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2" name="テキスト ボックス 11"/>
          <p:cNvSpPr txBox="1"/>
          <p:nvPr/>
        </p:nvSpPr>
        <p:spPr>
          <a:xfrm>
            <a:off x="3019425" y="5876925"/>
            <a:ext cx="3236913" cy="27781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① </a:t>
            </a:r>
            <a:r>
              <a:rPr lang="es-419" sz="1200" dirty="0">
                <a:latin typeface="Times New Roman" panose="02020603050405020304" pitchFamily="18" charset="0"/>
                <a:ea typeface="+mn-lt"/>
                <a:cs typeface="Times New Roman" panose="02020603050405020304" pitchFamily="18" charset="0"/>
              </a:rPr>
              <a:t>Tipo de repulsión por acumulación de presión</a:t>
            </a:r>
            <a:endParaRPr lang="ja-JP" altLang="en-US" sz="1200" dirty="0">
              <a:latin typeface="Times New Roman" panose="02020603050405020304" pitchFamily="18" charset="0"/>
              <a:ea typeface="+mn-ea"/>
              <a:cs typeface="Times New Roman" panose="02020603050405020304" pitchFamily="18" charset="0"/>
            </a:endParaRPr>
          </a:p>
        </p:txBody>
      </p:sp>
      <p:pic>
        <p:nvPicPr>
          <p:cNvPr id="109573" name="図 15"/>
          <p:cNvPicPr>
            <a:picLocks noChangeAspect="1"/>
          </p:cNvPicPr>
          <p:nvPr/>
        </p:nvPicPr>
        <p:blipFill>
          <a:blip r:embed="rId3"/>
          <a:srcRect/>
          <a:stretch>
            <a:fillRect/>
          </a:stretch>
        </p:blipFill>
        <p:spPr bwMode="auto">
          <a:xfrm>
            <a:off x="844550" y="1463675"/>
            <a:ext cx="7454900" cy="4413250"/>
          </a:xfrm>
          <a:prstGeom prst="rect">
            <a:avLst/>
          </a:prstGeom>
          <a:noFill/>
          <a:ln w="9525">
            <a:noFill/>
            <a:miter lim="800000"/>
            <a:headEnd/>
            <a:tailEnd/>
          </a:ln>
        </p:spPr>
      </p:pic>
      <p:sp>
        <p:nvSpPr>
          <p:cNvPr id="109574" name="TextBox 1"/>
          <p:cNvSpPr txBox="1">
            <a:spLocks noChangeArrowheads="1"/>
          </p:cNvSpPr>
          <p:nvPr/>
        </p:nvSpPr>
        <p:spPr bwMode="auto">
          <a:xfrm>
            <a:off x="992188" y="3233738"/>
            <a:ext cx="1250950" cy="246062"/>
          </a:xfrm>
          <a:prstGeom prst="rect">
            <a:avLst/>
          </a:prstGeom>
          <a:solidFill>
            <a:schemeClr val="bg1"/>
          </a:solidFill>
          <a:ln w="9525">
            <a:noFill/>
            <a:miter lim="800000"/>
            <a:headEnd/>
            <a:tailEnd/>
          </a:ln>
        </p:spPr>
        <p:txBody>
          <a:bodyPr lIns="0" tIns="0" rIns="0" bIns="0" rtlCol="0">
            <a:spAutoFit/>
          </a:bodyPr>
          <a:lstStyle/>
          <a:p>
            <a:pPr rtl="0"/>
            <a:r>
              <a:rPr lang="es-419" sz="800" dirty="0">
                <a:latin typeface="Times New Roman" pitchFamily="18" charset="0"/>
                <a:ea typeface="Calibri" pitchFamily="34" charset="0"/>
                <a:cs typeface="Times New Roman" pitchFamily="18" charset="0"/>
              </a:rPr>
              <a:t>Superficie receptora de presión en la parte inferior</a:t>
            </a:r>
          </a:p>
        </p:txBody>
      </p:sp>
      <p:sp>
        <p:nvSpPr>
          <p:cNvPr id="109575" name="TextBox 9"/>
          <p:cNvSpPr txBox="1">
            <a:spLocks noChangeArrowheads="1"/>
          </p:cNvSpPr>
          <p:nvPr/>
        </p:nvSpPr>
        <p:spPr bwMode="auto">
          <a:xfrm>
            <a:off x="4637088" y="5189538"/>
            <a:ext cx="2436812" cy="307975"/>
          </a:xfrm>
          <a:prstGeom prst="rect">
            <a:avLst/>
          </a:prstGeom>
          <a:solidFill>
            <a:schemeClr val="bg1"/>
          </a:solidFill>
          <a:ln w="9525">
            <a:noFill/>
            <a:miter lim="800000"/>
            <a:headEnd/>
            <a:tailEnd/>
          </a:ln>
        </p:spPr>
        <p:txBody>
          <a:bodyPr wrap="square" rtlCol="0">
            <a:spAutoFit/>
          </a:bodyPr>
          <a:lstStyle/>
          <a:p>
            <a:pPr rtl="0"/>
            <a:r>
              <a:rPr lang="es-419" sz="1400" dirty="0">
                <a:latin typeface="Times New Roman" pitchFamily="18" charset="0"/>
                <a:ea typeface="Calibri" pitchFamily="34" charset="0"/>
                <a:cs typeface="Times New Roman" pitchFamily="18" charset="0"/>
              </a:rPr>
              <a:t>Válvula de conmutación</a:t>
            </a:r>
            <a:endParaRPr lang="en-US" altLang="ja-JP" dirty="0">
              <a:latin typeface="Times New Roman" pitchFamily="18" charset="0"/>
              <a:ea typeface="Calibri" pitchFamily="34" charset="0"/>
              <a:cs typeface="Times New Roman" pitchFamily="18" charset="0"/>
            </a:endParaRPr>
          </a:p>
        </p:txBody>
      </p:sp>
      <p:sp>
        <p:nvSpPr>
          <p:cNvPr id="109576" name="TextBox 10"/>
          <p:cNvSpPr txBox="1">
            <a:spLocks noChangeArrowheads="1"/>
          </p:cNvSpPr>
          <p:nvPr/>
        </p:nvSpPr>
        <p:spPr bwMode="auto">
          <a:xfrm>
            <a:off x="2112963" y="1531938"/>
            <a:ext cx="1133475" cy="277813"/>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1200" dirty="0"/>
              <a:t>Gas nitrógeno </a:t>
            </a:r>
            <a:r>
              <a:rPr lang="es-419" baseline="30000" dirty="0"/>
              <a:t>Nota*</a:t>
            </a:r>
            <a:endParaRPr lang="es-419" sz="1200" baseline="30000" dirty="0"/>
          </a:p>
        </p:txBody>
      </p:sp>
      <p:sp>
        <p:nvSpPr>
          <p:cNvPr id="109577" name="TextBox 12"/>
          <p:cNvSpPr txBox="1">
            <a:spLocks noChangeArrowheads="1"/>
          </p:cNvSpPr>
          <p:nvPr/>
        </p:nvSpPr>
        <p:spPr bwMode="auto">
          <a:xfrm>
            <a:off x="1598613" y="2408238"/>
            <a:ext cx="990600" cy="307975"/>
          </a:xfrm>
          <a:prstGeom prst="rect">
            <a:avLst/>
          </a:prstGeom>
          <a:solidFill>
            <a:schemeClr val="bg1"/>
          </a:solidFill>
          <a:ln w="9525">
            <a:noFill/>
            <a:miter lim="800000"/>
            <a:headEnd/>
            <a:tailEnd/>
          </a:ln>
        </p:spPr>
        <p:txBody>
          <a:bodyPr rtlCol="0">
            <a:spAutoFit/>
          </a:bodyPr>
          <a:lstStyle/>
          <a:p>
            <a:pPr rtl="0"/>
            <a:r>
              <a:rPr lang="es-419" sz="1400">
                <a:latin typeface="Times New Roman" pitchFamily="18" charset="0"/>
                <a:ea typeface="Calibri" pitchFamily="34" charset="0"/>
                <a:cs typeface="Times New Roman" pitchFamily="18" charset="0"/>
              </a:rPr>
              <a:t>Pistón</a:t>
            </a:r>
            <a:endParaRPr lang="en-US" altLang="ja-JP">
              <a:latin typeface="Times New Roman" pitchFamily="18" charset="0"/>
              <a:ea typeface="Calibri" pitchFamily="34" charset="0"/>
              <a:cs typeface="Times New Roman" pitchFamily="18" charset="0"/>
            </a:endParaRPr>
          </a:p>
        </p:txBody>
      </p:sp>
      <p:sp>
        <p:nvSpPr>
          <p:cNvPr id="14" name="TextBox 13"/>
          <p:cNvSpPr txBox="1"/>
          <p:nvPr/>
        </p:nvSpPr>
        <p:spPr>
          <a:xfrm>
            <a:off x="4570413" y="5599113"/>
            <a:ext cx="3895725" cy="307975"/>
          </a:xfrm>
          <a:prstGeom prst="rect">
            <a:avLst/>
          </a:prstGeom>
          <a:solidFill>
            <a:schemeClr val="bg1"/>
          </a:solidFill>
        </p:spPr>
        <p:txBody>
          <a:bodyPr rtlCol="0">
            <a:spAutoFit/>
          </a:bodyPr>
          <a:lstStyle/>
          <a:p>
            <a:pPr rtl="0" fontAlgn="auto">
              <a:spcBef>
                <a:spcPts val="0"/>
              </a:spcBef>
              <a:spcAft>
                <a:spcPts val="0"/>
              </a:spcAft>
              <a:defRPr/>
            </a:pPr>
            <a:r>
              <a:rPr lang="es-419" sz="1400" dirty="0">
                <a:latin typeface="Times New Roman" panose="02020603050405020304" pitchFamily="18" charset="0"/>
                <a:ea typeface="+mn-ea"/>
                <a:cs typeface="Times New Roman" panose="02020603050405020304" pitchFamily="18" charset="0"/>
              </a:rPr>
              <a:t>Nota: </a:t>
            </a:r>
            <a:r>
              <a:rPr lang="es-419" sz="1400" dirty="0">
                <a:latin typeface="Times New Roman" panose="02020603050405020304" pitchFamily="18" charset="0"/>
                <a:ea typeface="+mn-lt"/>
                <a:cs typeface="Times New Roman" panose="02020603050405020304" pitchFamily="18" charset="0"/>
              </a:rPr>
              <a:t>No utilice ningún gas que no sea nitrógeno.</a:t>
            </a:r>
            <a:endParaRPr lang="en-US" sz="1400"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Tipos de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38750" y="6453188"/>
            <a:ext cx="37576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51</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32 del texto auxiliar</a:t>
            </a:r>
          </a:p>
        </p:txBody>
      </p:sp>
      <p:sp>
        <p:nvSpPr>
          <p:cNvPr id="11161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4867275" y="5083175"/>
            <a:ext cx="3513138" cy="64611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ea"/>
                <a:cs typeface="Times New Roman" panose="02020603050405020304" pitchFamily="18" charset="0"/>
              </a:rPr>
              <a:t>② Tipo hidráulico </a:t>
            </a:r>
            <a:r>
              <a:rPr lang="es-419" sz="1200" dirty="0">
                <a:latin typeface="Times New Roman" panose="02020603050405020304" pitchFamily="18" charset="0"/>
                <a:ea typeface="游ゴシック"/>
                <a:cs typeface="Times New Roman" panose="02020603050405020304" pitchFamily="18" charset="0"/>
              </a:rPr>
              <a:t>de acción</a:t>
            </a:r>
            <a:r>
              <a:rPr lang="es-419" sz="1200" dirty="0">
                <a:latin typeface="Times New Roman" panose="02020603050405020304" pitchFamily="18" charset="0"/>
                <a:ea typeface="+mn-ea"/>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directa</a:t>
            </a:r>
            <a:endParaRPr lang="ja-JP" sz="1200" dirty="0">
              <a:latin typeface="Times New Roman" panose="02020603050405020304" pitchFamily="18" charset="0"/>
              <a:ea typeface="+mn-lt"/>
              <a:cs typeface="Times New Roman" panose="02020603050405020304" pitchFamily="18" charset="0"/>
            </a:endParaRPr>
          </a:p>
          <a:p>
            <a:pPr algn="ct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(a) Tipo de cambio de presión alta/baja en la parte superior del pistón</a:t>
            </a:r>
            <a:r>
              <a:rPr lang="en-US" altLang="ja-JP" sz="1200" dirty="0">
                <a:latin typeface="Times New Roman" panose="02020603050405020304" pitchFamily="18" charset="0"/>
                <a:ea typeface="+mn-ea"/>
                <a:cs typeface="Times New Roman" panose="02020603050405020304" pitchFamily="18" charset="0"/>
              </a:rPr>
              <a:t/>
            </a:r>
            <a:br>
              <a:rPr lang="en-US" altLang="ja-JP" sz="1200" dirty="0">
                <a:latin typeface="Times New Roman" panose="02020603050405020304" pitchFamily="18" charset="0"/>
                <a:ea typeface="+mn-ea"/>
                <a:cs typeface="Times New Roman" panose="02020603050405020304" pitchFamily="18" charset="0"/>
              </a:rPr>
            </a:br>
            <a:r>
              <a:rPr lang="es-419" sz="1200" dirty="0">
                <a:latin typeface="Times New Roman" panose="02020603050405020304" pitchFamily="18" charset="0"/>
                <a:ea typeface="+mn-lt"/>
                <a:cs typeface="Times New Roman" panose="02020603050405020304" pitchFamily="18" charset="0"/>
              </a:rPr>
              <a:t>utilizando gas nitrógeno y acumulador de alta presión.</a:t>
            </a:r>
            <a:endParaRPr lang="ja-JP" dirty="0">
              <a:latin typeface="Times New Roman" panose="02020603050405020304" pitchFamily="18" charset="0"/>
              <a:ea typeface="游ゴシック"/>
              <a:cs typeface="Times New Roman" panose="02020603050405020304" pitchFamily="18" charset="0"/>
            </a:endParaRPr>
          </a:p>
        </p:txBody>
      </p:sp>
      <p:sp>
        <p:nvSpPr>
          <p:cNvPr id="13" name="テキスト ボックス 12"/>
          <p:cNvSpPr txBox="1"/>
          <p:nvPr/>
        </p:nvSpPr>
        <p:spPr>
          <a:xfrm>
            <a:off x="1128713" y="5083175"/>
            <a:ext cx="3238500" cy="6461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② </a:t>
            </a:r>
            <a:r>
              <a:rPr lang="es-419" sz="1200">
                <a:latin typeface="Times New Roman" panose="02020603050405020304" pitchFamily="18" charset="0"/>
                <a:ea typeface="+mn-lt"/>
                <a:cs typeface="Times New Roman" panose="02020603050405020304" pitchFamily="18" charset="0"/>
              </a:rPr>
              <a:t>Tipo hidráulico de acción directa</a:t>
            </a:r>
            <a:endParaRPr lang="ja-JP">
              <a:latin typeface="Times New Roman" panose="02020603050405020304" pitchFamily="18" charset="0"/>
              <a:ea typeface="游ゴシック"/>
              <a:cs typeface="Times New Roman" panose="02020603050405020304" pitchFamily="18" charset="0"/>
            </a:endParaRPr>
          </a:p>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(a) Tipo de cambio de presión alta/baja en la parte superior del pistón</a:t>
            </a:r>
            <a:endParaRPr lang="ja-JP">
              <a:latin typeface="Times New Roman" panose="02020603050405020304" pitchFamily="18" charset="0"/>
              <a:ea typeface="+mn-ea"/>
              <a:cs typeface="Times New Roman" panose="02020603050405020304" pitchFamily="18" charset="0"/>
            </a:endParaRPr>
          </a:p>
        </p:txBody>
      </p:sp>
      <p:pic>
        <p:nvPicPr>
          <p:cNvPr id="111622" name="図 4"/>
          <p:cNvPicPr>
            <a:picLocks noChangeAspect="1"/>
          </p:cNvPicPr>
          <p:nvPr/>
        </p:nvPicPr>
        <p:blipFill>
          <a:blip r:embed="rId3"/>
          <a:srcRect/>
          <a:stretch>
            <a:fillRect/>
          </a:stretch>
        </p:blipFill>
        <p:spPr bwMode="auto">
          <a:xfrm>
            <a:off x="4549775" y="2359025"/>
            <a:ext cx="3894138" cy="2425700"/>
          </a:xfrm>
          <a:prstGeom prst="rect">
            <a:avLst/>
          </a:prstGeom>
          <a:noFill/>
          <a:ln w="9525">
            <a:noFill/>
            <a:miter lim="800000"/>
            <a:headEnd/>
            <a:tailEnd/>
          </a:ln>
        </p:spPr>
      </p:pic>
      <p:pic>
        <p:nvPicPr>
          <p:cNvPr id="111623" name="図 15"/>
          <p:cNvPicPr>
            <a:picLocks noChangeAspect="1"/>
          </p:cNvPicPr>
          <p:nvPr/>
        </p:nvPicPr>
        <p:blipFill>
          <a:blip r:embed="rId4"/>
          <a:srcRect/>
          <a:stretch>
            <a:fillRect/>
          </a:stretch>
        </p:blipFill>
        <p:spPr bwMode="auto">
          <a:xfrm>
            <a:off x="690563" y="2359025"/>
            <a:ext cx="3860800" cy="2330450"/>
          </a:xfrm>
          <a:prstGeom prst="rect">
            <a:avLst/>
          </a:prstGeom>
          <a:noFill/>
          <a:ln w="9525">
            <a:noFill/>
            <a:miter lim="800000"/>
            <a:headEnd/>
            <a:tailEnd/>
          </a:ln>
        </p:spPr>
      </p:pic>
      <p:sp>
        <p:nvSpPr>
          <p:cNvPr id="111624" name="TextBox 2"/>
          <p:cNvSpPr txBox="1">
            <a:spLocks noChangeArrowheads="1"/>
          </p:cNvSpPr>
          <p:nvPr/>
        </p:nvSpPr>
        <p:spPr bwMode="auto">
          <a:xfrm>
            <a:off x="2400300" y="2324100"/>
            <a:ext cx="857250" cy="215444"/>
          </a:xfrm>
          <a:prstGeom prst="rect">
            <a:avLst/>
          </a:prstGeom>
          <a:solidFill>
            <a:schemeClr val="bg1"/>
          </a:solidFill>
          <a:ln w="9525">
            <a:solidFill>
              <a:schemeClr val="tx1"/>
            </a:solidFill>
            <a:miter lim="800000"/>
            <a:headEnd/>
            <a:tailEnd/>
          </a:ln>
        </p:spPr>
        <p:txBody>
          <a:bodyPr rtlCol="0">
            <a:spAutoFit/>
          </a:bodyPr>
          <a:lstStyle/>
          <a:p>
            <a:pPr rtl="0"/>
            <a:r>
              <a:rPr lang="es-419" sz="800" dirty="0">
                <a:latin typeface="Times New Roman" pitchFamily="18" charset="0"/>
                <a:cs typeface="Times New Roman" pitchFamily="18" charset="0"/>
              </a:rPr>
              <a:t>Gas nitrógeno *</a:t>
            </a:r>
          </a:p>
        </p:txBody>
      </p:sp>
      <p:sp>
        <p:nvSpPr>
          <p:cNvPr id="111625" name="TextBox 11"/>
          <p:cNvSpPr txBox="1">
            <a:spLocks noChangeArrowheads="1"/>
          </p:cNvSpPr>
          <p:nvPr/>
        </p:nvSpPr>
        <p:spPr bwMode="auto">
          <a:xfrm>
            <a:off x="1057275" y="2595563"/>
            <a:ext cx="1138238" cy="338137"/>
          </a:xfrm>
          <a:prstGeom prst="rect">
            <a:avLst/>
          </a:prstGeom>
          <a:solidFill>
            <a:schemeClr val="bg1"/>
          </a:solidFill>
          <a:ln w="9525">
            <a:solidFill>
              <a:schemeClr val="tx1"/>
            </a:solidFill>
            <a:miter lim="800000"/>
            <a:headEnd/>
            <a:tailEnd/>
          </a:ln>
        </p:spPr>
        <p:txBody>
          <a:bodyPr rtlCol="0">
            <a:spAutoFit/>
          </a:bodyPr>
          <a:lstStyle/>
          <a:p>
            <a:pPr algn="ctr" rtl="0"/>
            <a:r>
              <a:rPr lang="es-419" sz="800">
                <a:latin typeface="Times New Roman" pitchFamily="18" charset="0"/>
                <a:ea typeface="Calibri" pitchFamily="34" charset="0"/>
                <a:cs typeface="Times New Roman" pitchFamily="18" charset="0"/>
              </a:rPr>
              <a:t>Conmutación de alta / baja presión</a:t>
            </a:r>
          </a:p>
        </p:txBody>
      </p:sp>
      <p:sp>
        <p:nvSpPr>
          <p:cNvPr id="111626" name="TextBox 6"/>
          <p:cNvSpPr txBox="1">
            <a:spLocks noChangeArrowheads="1"/>
          </p:cNvSpPr>
          <p:nvPr/>
        </p:nvSpPr>
        <p:spPr bwMode="auto">
          <a:xfrm>
            <a:off x="3132138" y="3836988"/>
            <a:ext cx="1533525"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Válvula de conmutación</a:t>
            </a:r>
          </a:p>
        </p:txBody>
      </p:sp>
      <p:sp>
        <p:nvSpPr>
          <p:cNvPr id="111627" name="TextBox 16"/>
          <p:cNvSpPr txBox="1">
            <a:spLocks noChangeArrowheads="1"/>
          </p:cNvSpPr>
          <p:nvPr/>
        </p:nvSpPr>
        <p:spPr bwMode="auto">
          <a:xfrm>
            <a:off x="7008813" y="3798888"/>
            <a:ext cx="103822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Válvula de conmutación</a:t>
            </a:r>
          </a:p>
        </p:txBody>
      </p:sp>
      <p:sp>
        <p:nvSpPr>
          <p:cNvPr id="111628" name="TextBox 17"/>
          <p:cNvSpPr txBox="1">
            <a:spLocks noChangeArrowheads="1"/>
          </p:cNvSpPr>
          <p:nvPr/>
        </p:nvSpPr>
        <p:spPr bwMode="auto">
          <a:xfrm>
            <a:off x="4819650" y="2476500"/>
            <a:ext cx="1038225" cy="338138"/>
          </a:xfrm>
          <a:prstGeom prst="rect">
            <a:avLst/>
          </a:prstGeom>
          <a:solidFill>
            <a:schemeClr val="bg1"/>
          </a:solidFill>
          <a:ln w="9525">
            <a:solidFill>
              <a:schemeClr val="tx1"/>
            </a:solidFill>
            <a:miter lim="800000"/>
            <a:headEnd/>
            <a:tailEnd/>
          </a:ln>
        </p:spPr>
        <p:txBody>
          <a:bodyPr rtlCol="0">
            <a:spAutoFit/>
          </a:bodyPr>
          <a:lstStyle/>
          <a:p>
            <a:pPr algn="ctr" rtl="0"/>
            <a:r>
              <a:rPr lang="es-419" sz="800">
                <a:latin typeface="Times New Roman" pitchFamily="18" charset="0"/>
                <a:ea typeface="Calibri" pitchFamily="34" charset="0"/>
                <a:cs typeface="Times New Roman" pitchFamily="18" charset="0"/>
              </a:rPr>
              <a:t>Conmutación de alta / baja presión</a:t>
            </a:r>
          </a:p>
        </p:txBody>
      </p:sp>
      <p:sp>
        <p:nvSpPr>
          <p:cNvPr id="111629" name="TextBox 18"/>
          <p:cNvSpPr txBox="1">
            <a:spLocks noChangeArrowheads="1"/>
          </p:cNvSpPr>
          <p:nvPr/>
        </p:nvSpPr>
        <p:spPr bwMode="auto">
          <a:xfrm>
            <a:off x="5895975" y="2362200"/>
            <a:ext cx="857250" cy="215444"/>
          </a:xfrm>
          <a:prstGeom prst="rect">
            <a:avLst/>
          </a:prstGeom>
          <a:solidFill>
            <a:schemeClr val="bg1"/>
          </a:solidFill>
          <a:ln w="9525">
            <a:solidFill>
              <a:schemeClr val="tx1"/>
            </a:solidFill>
            <a:miter lim="800000"/>
            <a:headEnd/>
            <a:tailEnd/>
          </a:ln>
        </p:spPr>
        <p:txBody>
          <a:bodyPr rtlCol="0">
            <a:spAutoFit/>
          </a:bodyPr>
          <a:lstStyle/>
          <a:p>
            <a:pPr rtl="0"/>
            <a:r>
              <a:rPr lang="es-419" sz="800" dirty="0">
                <a:latin typeface="Times New Roman" pitchFamily="18" charset="0"/>
                <a:cs typeface="Times New Roman" pitchFamily="18" charset="0"/>
              </a:rPr>
              <a:t>Gas nitrógeno *</a:t>
            </a:r>
          </a:p>
        </p:txBody>
      </p:sp>
      <p:sp>
        <p:nvSpPr>
          <p:cNvPr id="8" name="TextBox 7"/>
          <p:cNvSpPr txBox="1"/>
          <p:nvPr/>
        </p:nvSpPr>
        <p:spPr>
          <a:xfrm>
            <a:off x="2341563" y="4456113"/>
            <a:ext cx="2324100" cy="215900"/>
          </a:xfrm>
          <a:prstGeom prst="rect">
            <a:avLst/>
          </a:prstGeom>
          <a:solidFill>
            <a:schemeClr val="bg1"/>
          </a:solidFill>
        </p:spPr>
        <p:txBody>
          <a:bodyPr rtlCol="0">
            <a:spAutoFit/>
          </a:bodyPr>
          <a:lstStyle/>
          <a:p>
            <a:pPr rtl="0" fontAlgn="auto">
              <a:spcBef>
                <a:spcPts val="0"/>
              </a:spcBef>
              <a:spcAft>
                <a:spcPts val="0"/>
              </a:spcAft>
              <a:defRPr/>
            </a:pPr>
            <a:r>
              <a:rPr lang="es-419" sz="800">
                <a:latin typeface="Times New Roman" panose="02020603050405020304" pitchFamily="18" charset="0"/>
                <a:ea typeface="+mn-ea"/>
                <a:cs typeface="Times New Roman" panose="02020603050405020304" pitchFamily="18" charset="0"/>
              </a:rPr>
              <a:t>Nota: </a:t>
            </a:r>
            <a:r>
              <a:rPr lang="es-419" sz="800">
                <a:latin typeface="Times New Roman" panose="02020603050405020304" pitchFamily="18" charset="0"/>
                <a:ea typeface="+mn-lt"/>
                <a:cs typeface="Times New Roman" panose="02020603050405020304" pitchFamily="18" charset="0"/>
              </a:rPr>
              <a:t>No utilice ningún gas que no sea nitrógeno.</a:t>
            </a:r>
            <a:endParaRPr lang="en-US" sz="800">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5918200" y="4630738"/>
            <a:ext cx="2525713" cy="214312"/>
          </a:xfrm>
          <a:prstGeom prst="rect">
            <a:avLst/>
          </a:prstGeom>
          <a:solidFill>
            <a:schemeClr val="bg1"/>
          </a:solidFill>
        </p:spPr>
        <p:txBody>
          <a:bodyPr rtlCol="0">
            <a:spAutoFit/>
          </a:bodyPr>
          <a:lstStyle/>
          <a:p>
            <a:pPr rtl="0" fontAlgn="auto">
              <a:spcBef>
                <a:spcPts val="0"/>
              </a:spcBef>
              <a:spcAft>
                <a:spcPts val="0"/>
              </a:spcAft>
              <a:defRPr/>
            </a:pPr>
            <a:r>
              <a:rPr lang="es-419" sz="800">
                <a:latin typeface="Times New Roman" panose="02020603050405020304" pitchFamily="18" charset="0"/>
                <a:ea typeface="+mn-ea"/>
                <a:cs typeface="Times New Roman" panose="02020603050405020304" pitchFamily="18" charset="0"/>
              </a:rPr>
              <a:t>Nota: </a:t>
            </a:r>
            <a:r>
              <a:rPr lang="es-419" sz="800">
                <a:latin typeface="Times New Roman" panose="02020603050405020304" pitchFamily="18" charset="0"/>
                <a:ea typeface="+mn-lt"/>
                <a:cs typeface="Times New Roman" panose="02020603050405020304" pitchFamily="18" charset="0"/>
              </a:rPr>
              <a:t>No utilice ningún gas que no sea nitrógeno.</a:t>
            </a:r>
            <a:endParaRPr lang="en-US" sz="800">
              <a:latin typeface="Times New Roman" panose="02020603050405020304" pitchFamily="18" charset="0"/>
              <a:ea typeface="+mn-ea"/>
              <a:cs typeface="Times New Roman" panose="02020603050405020304" pitchFamily="18" charset="0"/>
            </a:endParaRPr>
          </a:p>
        </p:txBody>
      </p:sp>
      <p:sp>
        <p:nvSpPr>
          <p:cNvPr id="111632" name="TextBox 21"/>
          <p:cNvSpPr txBox="1">
            <a:spLocks noChangeArrowheads="1"/>
          </p:cNvSpPr>
          <p:nvPr/>
        </p:nvSpPr>
        <p:spPr bwMode="auto">
          <a:xfrm>
            <a:off x="6503988" y="4427538"/>
            <a:ext cx="1666875" cy="246062"/>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Acumulador de alta presión</a:t>
            </a:r>
            <a:endParaRPr lang="en-US" altLang="ja-JP">
              <a:latin typeface="Times New Roman" pitchFamily="18" charset="0"/>
              <a:ea typeface="Calibri" pitchFamily="34" charset="0"/>
              <a:cs typeface="Times New Roman" pitchFamily="18" charset="0"/>
            </a:endParaRPr>
          </a:p>
        </p:txBody>
      </p:sp>
      <p:sp>
        <p:nvSpPr>
          <p:cNvPr id="111633" name="TextBox 22"/>
          <p:cNvSpPr txBox="1">
            <a:spLocks noChangeArrowheads="1"/>
          </p:cNvSpPr>
          <p:nvPr/>
        </p:nvSpPr>
        <p:spPr bwMode="auto">
          <a:xfrm>
            <a:off x="695325" y="3057525"/>
            <a:ext cx="1214438" cy="469900"/>
          </a:xfrm>
          <a:prstGeom prst="rect">
            <a:avLst/>
          </a:prstGeom>
          <a:solidFill>
            <a:schemeClr val="bg1"/>
          </a:solidFill>
          <a:ln w="9525">
            <a:solidFill>
              <a:schemeClr val="tx1"/>
            </a:solidFill>
            <a:miter lim="800000"/>
            <a:headEnd/>
            <a:tailEnd/>
          </a:ln>
        </p:spPr>
        <p:txBody>
          <a:bodyPr rtlCol="0">
            <a:spAutoFit/>
          </a:bodyPr>
          <a:lstStyle/>
          <a:p>
            <a:pPr algn="ctr" rtl="0"/>
            <a:r>
              <a:rPr lang="es-419" sz="800">
                <a:latin typeface="Times New Roman" pitchFamily="18" charset="0"/>
                <a:ea typeface="Calibri" pitchFamily="34" charset="0"/>
                <a:cs typeface="Times New Roman" pitchFamily="18" charset="0"/>
              </a:rPr>
              <a:t>Alta presión constante en la superficie receptora de presión inferior</a:t>
            </a:r>
          </a:p>
        </p:txBody>
      </p:sp>
      <p:sp>
        <p:nvSpPr>
          <p:cNvPr id="111634" name="TextBox 23"/>
          <p:cNvSpPr txBox="1">
            <a:spLocks noChangeArrowheads="1"/>
          </p:cNvSpPr>
          <p:nvPr/>
        </p:nvSpPr>
        <p:spPr bwMode="auto">
          <a:xfrm>
            <a:off x="4171950" y="3124200"/>
            <a:ext cx="1562100" cy="307975"/>
          </a:xfrm>
          <a:prstGeom prst="rect">
            <a:avLst/>
          </a:prstGeom>
          <a:solidFill>
            <a:schemeClr val="bg1"/>
          </a:solidFill>
          <a:ln w="9525">
            <a:solidFill>
              <a:schemeClr val="tx1"/>
            </a:solidFill>
            <a:miter lim="800000"/>
            <a:headEnd/>
            <a:tailEnd/>
          </a:ln>
        </p:spPr>
        <p:txBody>
          <a:bodyPr rtlCol="0">
            <a:spAutoFit/>
          </a:bodyPr>
          <a:lstStyle/>
          <a:p>
            <a:pPr algn="ctr" rtl="0"/>
            <a:r>
              <a:rPr lang="es-419" sz="700">
                <a:latin typeface="Times New Roman" pitchFamily="18" charset="0"/>
                <a:ea typeface="Calibri" pitchFamily="34" charset="0"/>
                <a:cs typeface="Times New Roman" pitchFamily="18" charset="0"/>
              </a:rPr>
              <a:t>Alta presión constante en la superficie receptora de presión inferior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Tipos de martillos</a:t>
            </a:r>
            <a:endParaRPr lang="en-US" altLang="ja-JP">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105400" y="6453188"/>
            <a:ext cx="3890964"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51</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33 del texto auxiliar</a:t>
            </a:r>
          </a:p>
        </p:txBody>
      </p:sp>
      <p:sp>
        <p:nvSpPr>
          <p:cNvPr id="11366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5" name="テキスト ボックス 14"/>
          <p:cNvSpPr txBox="1"/>
          <p:nvPr/>
        </p:nvSpPr>
        <p:spPr>
          <a:xfrm>
            <a:off x="2952750" y="5853113"/>
            <a:ext cx="3971925" cy="46037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② </a:t>
            </a:r>
            <a:r>
              <a:rPr lang="es-419" sz="1200">
                <a:latin typeface="Times New Roman" panose="02020603050405020304" pitchFamily="18" charset="0"/>
                <a:ea typeface="+mn-lt"/>
                <a:cs typeface="Times New Roman" panose="02020603050405020304" pitchFamily="18" charset="0"/>
              </a:rPr>
              <a:t>Tipo de sistema hidráulico de acción directa</a:t>
            </a:r>
            <a:r>
              <a:rPr lang="es-419" sz="1200">
                <a:latin typeface="Times New Roman" panose="02020603050405020304" pitchFamily="18" charset="0"/>
                <a:ea typeface="游ゴシック"/>
                <a:cs typeface="Times New Roman" panose="02020603050405020304" pitchFamily="18" charset="0"/>
              </a:rPr>
              <a:t> (b) </a:t>
            </a:r>
            <a:r>
              <a:rPr lang="es-419" sz="1200">
                <a:latin typeface="Times New Roman" panose="02020603050405020304" pitchFamily="18" charset="0"/>
                <a:ea typeface="+mn-lt"/>
                <a:cs typeface="Times New Roman" panose="02020603050405020304" pitchFamily="18" charset="0"/>
              </a:rPr>
              <a:t>Tipo de pistón inferior conmutable de alta / baja presión</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113669" name="図 15"/>
          <p:cNvPicPr>
            <a:picLocks noChangeAspect="1"/>
          </p:cNvPicPr>
          <p:nvPr/>
        </p:nvPicPr>
        <p:blipFill>
          <a:blip r:embed="rId3"/>
          <a:srcRect/>
          <a:stretch>
            <a:fillRect/>
          </a:stretch>
        </p:blipFill>
        <p:spPr bwMode="auto">
          <a:xfrm>
            <a:off x="1358900" y="1428750"/>
            <a:ext cx="6754813" cy="4424363"/>
          </a:xfrm>
          <a:prstGeom prst="rect">
            <a:avLst/>
          </a:prstGeom>
          <a:noFill/>
          <a:ln w="9525">
            <a:noFill/>
            <a:miter lim="800000"/>
            <a:headEnd/>
            <a:tailEnd/>
          </a:ln>
        </p:spPr>
      </p:pic>
      <p:sp>
        <p:nvSpPr>
          <p:cNvPr id="113670" name="TextBox 1"/>
          <p:cNvSpPr txBox="1">
            <a:spLocks noChangeArrowheads="1"/>
          </p:cNvSpPr>
          <p:nvPr/>
        </p:nvSpPr>
        <p:spPr bwMode="auto">
          <a:xfrm>
            <a:off x="825500" y="1462088"/>
            <a:ext cx="3500438" cy="522287"/>
          </a:xfrm>
          <a:prstGeom prst="rect">
            <a:avLst/>
          </a:prstGeom>
          <a:solidFill>
            <a:schemeClr val="bg1"/>
          </a:solidFill>
          <a:ln w="9525">
            <a:solidFill>
              <a:schemeClr val="tx1"/>
            </a:solidFill>
            <a:miter lim="800000"/>
            <a:headEnd/>
            <a:tailEnd/>
          </a:ln>
        </p:spPr>
        <p:txBody>
          <a:bodyPr rtlCol="0">
            <a:spAutoFit/>
          </a:bodyPr>
          <a:lstStyle/>
          <a:p>
            <a:pPr algn="ctr" rtl="0"/>
            <a:r>
              <a:rPr lang="es-419" sz="1400">
                <a:latin typeface="Times New Roman" pitchFamily="18" charset="0"/>
                <a:ea typeface="Calibri" pitchFamily="34" charset="0"/>
                <a:cs typeface="Times New Roman" pitchFamily="18" charset="0"/>
              </a:rPr>
              <a:t>Alta presión constante en la superficie receptora de presión superior</a:t>
            </a:r>
          </a:p>
        </p:txBody>
      </p:sp>
      <p:sp>
        <p:nvSpPr>
          <p:cNvPr id="113671" name="TextBox 2"/>
          <p:cNvSpPr txBox="1">
            <a:spLocks noChangeArrowheads="1"/>
          </p:cNvSpPr>
          <p:nvPr/>
        </p:nvSpPr>
        <p:spPr bwMode="auto">
          <a:xfrm>
            <a:off x="1531938" y="2505075"/>
            <a:ext cx="1541462" cy="415925"/>
          </a:xfrm>
          <a:prstGeom prst="rect">
            <a:avLst/>
          </a:prstGeom>
          <a:solidFill>
            <a:schemeClr val="bg1"/>
          </a:solidFill>
          <a:ln w="9525">
            <a:solidFill>
              <a:schemeClr val="tx1"/>
            </a:solidFill>
            <a:miter lim="800000"/>
            <a:headEnd/>
            <a:tailEnd/>
          </a:ln>
        </p:spPr>
        <p:txBody>
          <a:bodyPr rtlCol="0">
            <a:spAutoFit/>
          </a:bodyPr>
          <a:lstStyle/>
          <a:p>
            <a:pPr algn="ctr" rtl="0"/>
            <a:r>
              <a:rPr lang="es-419" sz="1000" dirty="0">
                <a:latin typeface="Times New Roman" pitchFamily="18" charset="0"/>
                <a:ea typeface="Calibri" pitchFamily="34" charset="0"/>
                <a:cs typeface="Times New Roman" pitchFamily="18" charset="0"/>
              </a:rPr>
              <a:t>Conmutación de alta / baja presión</a:t>
            </a:r>
          </a:p>
        </p:txBody>
      </p:sp>
      <p:sp>
        <p:nvSpPr>
          <p:cNvPr id="113672" name="TextBox 4"/>
          <p:cNvSpPr txBox="1">
            <a:spLocks noChangeArrowheads="1"/>
          </p:cNvSpPr>
          <p:nvPr/>
        </p:nvSpPr>
        <p:spPr bwMode="auto">
          <a:xfrm>
            <a:off x="5326063" y="4457700"/>
            <a:ext cx="2932112" cy="338138"/>
          </a:xfrm>
          <a:prstGeom prst="rect">
            <a:avLst/>
          </a:prstGeom>
          <a:solidFill>
            <a:schemeClr val="bg1"/>
          </a:solidFill>
          <a:ln w="9525">
            <a:noFill/>
            <a:miter lim="800000"/>
            <a:headEnd/>
            <a:tailEnd/>
          </a:ln>
        </p:spPr>
        <p:txBody>
          <a:bodyPr rtlCol="0">
            <a:spAutoFit/>
          </a:bodyPr>
          <a:lstStyle/>
          <a:p>
            <a:pPr rtl="0"/>
            <a:r>
              <a:rPr lang="es-419" sz="1600" dirty="0">
                <a:latin typeface="Times New Roman" pitchFamily="18" charset="0"/>
                <a:ea typeface="Calibri" pitchFamily="34" charset="0"/>
                <a:cs typeface="Times New Roman" pitchFamily="18" charset="0"/>
              </a:rPr>
              <a:t>Acumulador de alta presión</a:t>
            </a:r>
          </a:p>
        </p:txBody>
      </p:sp>
      <p:sp>
        <p:nvSpPr>
          <p:cNvPr id="113673" name="TextBox 7"/>
          <p:cNvSpPr txBox="1">
            <a:spLocks noChangeArrowheads="1"/>
          </p:cNvSpPr>
          <p:nvPr/>
        </p:nvSpPr>
        <p:spPr bwMode="auto">
          <a:xfrm>
            <a:off x="4383088" y="5462588"/>
            <a:ext cx="2646362" cy="338137"/>
          </a:xfrm>
          <a:prstGeom prst="rect">
            <a:avLst/>
          </a:prstGeom>
          <a:solidFill>
            <a:schemeClr val="bg1"/>
          </a:solidFill>
          <a:ln w="9525">
            <a:noFill/>
            <a:miter lim="800000"/>
            <a:headEnd/>
            <a:tailEnd/>
          </a:ln>
        </p:spPr>
        <p:txBody>
          <a:bodyPr wrap="square" rtlCol="0">
            <a:spAutoFit/>
          </a:bodyPr>
          <a:lstStyle/>
          <a:p>
            <a:pPr rtl="0"/>
            <a:r>
              <a:rPr lang="es-419" sz="1600" dirty="0">
                <a:latin typeface="Times New Roman" pitchFamily="18" charset="0"/>
                <a:ea typeface="Calibri" pitchFamily="34" charset="0"/>
                <a:cs typeface="Times New Roman" pitchFamily="18" charset="0"/>
              </a:rPr>
              <a:t>Válvula de conmutación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Métodos generales de trabajo para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314950" y="6453188"/>
            <a:ext cx="36814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53</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34</a:t>
            </a:r>
            <a:r>
              <a:rPr lang="es-419" sz="120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115715"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2" name="テキスト ボックス 11"/>
          <p:cNvSpPr txBox="1"/>
          <p:nvPr/>
        </p:nvSpPr>
        <p:spPr>
          <a:xfrm>
            <a:off x="627063" y="3667125"/>
            <a:ext cx="2768600" cy="460375"/>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Demolición de estructuras de concreto en edificios</a:t>
            </a:r>
            <a:endParaRPr lang="en-US" altLang="ja-JP" dirty="0">
              <a:latin typeface="Times New Roman" panose="02020603050405020304" pitchFamily="18" charset="0"/>
              <a:ea typeface="+mn-ea"/>
              <a:cs typeface="Times New Roman" panose="02020603050405020304" pitchFamily="18" charset="0"/>
            </a:endParaRPr>
          </a:p>
        </p:txBody>
      </p:sp>
      <p:sp>
        <p:nvSpPr>
          <p:cNvPr id="115717" name="テキスト ボックス 14"/>
          <p:cNvSpPr txBox="1">
            <a:spLocks noChangeArrowheads="1"/>
          </p:cNvSpPr>
          <p:nvPr/>
        </p:nvSpPr>
        <p:spPr bwMode="auto">
          <a:xfrm>
            <a:off x="3016250" y="6072188"/>
            <a:ext cx="323850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Trituración de rocas</a:t>
            </a:r>
            <a:endParaRPr lang="en-US" altLang="ja-JP">
              <a:latin typeface="Times New Roman" pitchFamily="18" charset="0"/>
              <a:ea typeface="游ゴシック" pitchFamily="50" charset="-128"/>
              <a:cs typeface="Times New Roman" pitchFamily="18" charset="0"/>
            </a:endParaRPr>
          </a:p>
        </p:txBody>
      </p:sp>
      <p:pic>
        <p:nvPicPr>
          <p:cNvPr id="115718" name="図 6"/>
          <p:cNvPicPr>
            <a:picLocks noChangeAspect="1"/>
          </p:cNvPicPr>
          <p:nvPr/>
        </p:nvPicPr>
        <p:blipFill>
          <a:blip r:embed="rId3"/>
          <a:srcRect/>
          <a:stretch>
            <a:fillRect/>
          </a:stretch>
        </p:blipFill>
        <p:spPr bwMode="auto">
          <a:xfrm>
            <a:off x="4516438" y="1385888"/>
            <a:ext cx="3881437" cy="2338387"/>
          </a:xfrm>
          <a:prstGeom prst="rect">
            <a:avLst/>
          </a:prstGeom>
          <a:noFill/>
          <a:ln w="9525">
            <a:noFill/>
            <a:miter lim="800000"/>
            <a:headEnd/>
            <a:tailEnd/>
          </a:ln>
        </p:spPr>
      </p:pic>
      <p:sp>
        <p:nvSpPr>
          <p:cNvPr id="16" name="テキスト ボックス 15"/>
          <p:cNvSpPr txBox="1"/>
          <p:nvPr/>
        </p:nvSpPr>
        <p:spPr>
          <a:xfrm>
            <a:off x="4997450" y="3754438"/>
            <a:ext cx="3587750"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Demolición del panel de pavimentación de carreteras</a:t>
            </a:r>
            <a:endParaRPr lang="en-US" altLang="ja-JP" dirty="0">
              <a:latin typeface="Times New Roman" panose="02020603050405020304" pitchFamily="18" charset="0"/>
              <a:ea typeface="+mn-ea"/>
              <a:cs typeface="Times New Roman" panose="02020603050405020304" pitchFamily="18" charset="0"/>
            </a:endParaRPr>
          </a:p>
        </p:txBody>
      </p:sp>
      <p:pic>
        <p:nvPicPr>
          <p:cNvPr id="115720" name="図 9"/>
          <p:cNvPicPr>
            <a:picLocks noChangeAspect="1"/>
          </p:cNvPicPr>
          <p:nvPr/>
        </p:nvPicPr>
        <p:blipFill>
          <a:blip r:embed="rId4"/>
          <a:srcRect/>
          <a:stretch>
            <a:fillRect/>
          </a:stretch>
        </p:blipFill>
        <p:spPr bwMode="auto">
          <a:xfrm>
            <a:off x="3587750" y="3660775"/>
            <a:ext cx="2095500" cy="2381250"/>
          </a:xfrm>
          <a:prstGeom prst="rect">
            <a:avLst/>
          </a:prstGeom>
          <a:noFill/>
          <a:ln w="9525">
            <a:noFill/>
            <a:miter lim="800000"/>
            <a:headEnd/>
            <a:tailEnd/>
          </a:ln>
        </p:spPr>
      </p:pic>
      <p:pic>
        <p:nvPicPr>
          <p:cNvPr id="115721" name="図 12"/>
          <p:cNvPicPr>
            <a:picLocks noChangeAspect="1"/>
          </p:cNvPicPr>
          <p:nvPr/>
        </p:nvPicPr>
        <p:blipFill>
          <a:blip r:embed="rId5"/>
          <a:srcRect/>
          <a:stretch>
            <a:fillRect/>
          </a:stretch>
        </p:blipFill>
        <p:spPr bwMode="auto">
          <a:xfrm>
            <a:off x="771525" y="1385888"/>
            <a:ext cx="3327400" cy="22923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Métodos generales de trabajo para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57800" y="6453188"/>
            <a:ext cx="37385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54</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35</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17763"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1219200" y="5497513"/>
            <a:ext cx="3744913" cy="277812"/>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Presione la unidad del martillo en ángulo recto y golpee</a:t>
            </a:r>
            <a:endParaRPr lang="en-US" altLang="ja-JP" dirty="0">
              <a:latin typeface="Times New Roman" panose="02020603050405020304" pitchFamily="18" charset="0"/>
              <a:ea typeface="+mn-ea"/>
              <a:cs typeface="Times New Roman" panose="02020603050405020304" pitchFamily="18" charset="0"/>
            </a:endParaRPr>
          </a:p>
        </p:txBody>
      </p:sp>
      <p:sp>
        <p:nvSpPr>
          <p:cNvPr id="117765" name="テキスト ボックス 17"/>
          <p:cNvSpPr txBox="1">
            <a:spLocks noChangeArrowheads="1"/>
          </p:cNvSpPr>
          <p:nvPr/>
        </p:nvSpPr>
        <p:spPr bwMode="auto">
          <a:xfrm>
            <a:off x="5502275" y="5497513"/>
            <a:ext cx="3238500" cy="27781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No apague el fuego</a:t>
            </a:r>
            <a:endParaRPr lang="en-US" altLang="ja-JP">
              <a:latin typeface="Times New Roman" pitchFamily="18" charset="0"/>
              <a:ea typeface="游ゴシック" pitchFamily="50" charset="-128"/>
              <a:cs typeface="Times New Roman" pitchFamily="18" charset="0"/>
            </a:endParaRPr>
          </a:p>
        </p:txBody>
      </p:sp>
      <p:pic>
        <p:nvPicPr>
          <p:cNvPr id="117766" name="図 1"/>
          <p:cNvPicPr>
            <a:picLocks noChangeAspect="1"/>
          </p:cNvPicPr>
          <p:nvPr/>
        </p:nvPicPr>
        <p:blipFill>
          <a:blip r:embed="rId3"/>
          <a:srcRect/>
          <a:stretch>
            <a:fillRect/>
          </a:stretch>
        </p:blipFill>
        <p:spPr bwMode="auto">
          <a:xfrm>
            <a:off x="6048375" y="2647950"/>
            <a:ext cx="2146300" cy="2754313"/>
          </a:xfrm>
          <a:prstGeom prst="rect">
            <a:avLst/>
          </a:prstGeom>
          <a:noFill/>
          <a:ln w="9525">
            <a:noFill/>
            <a:miter lim="800000"/>
            <a:headEnd/>
            <a:tailEnd/>
          </a:ln>
        </p:spPr>
      </p:pic>
      <p:pic>
        <p:nvPicPr>
          <p:cNvPr id="117767" name="図 2"/>
          <p:cNvPicPr>
            <a:picLocks noChangeAspect="1"/>
          </p:cNvPicPr>
          <p:nvPr/>
        </p:nvPicPr>
        <p:blipFill>
          <a:blip r:embed="rId4"/>
          <a:srcRect/>
          <a:stretch>
            <a:fillRect/>
          </a:stretch>
        </p:blipFill>
        <p:spPr bwMode="auto">
          <a:xfrm>
            <a:off x="765175" y="2068513"/>
            <a:ext cx="5184775" cy="3429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Métodos generales de trabajo para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57800" y="6453188"/>
            <a:ext cx="37385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55</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36 del texto auxiliar</a:t>
            </a:r>
          </a:p>
        </p:txBody>
      </p:sp>
      <p:sp>
        <p:nvSpPr>
          <p:cNvPr id="119811"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19812" name="図 18"/>
          <p:cNvPicPr>
            <a:picLocks noChangeAspect="1"/>
          </p:cNvPicPr>
          <p:nvPr/>
        </p:nvPicPr>
        <p:blipFill>
          <a:blip r:embed="rId3"/>
          <a:srcRect/>
          <a:stretch>
            <a:fillRect/>
          </a:stretch>
        </p:blipFill>
        <p:spPr bwMode="auto">
          <a:xfrm>
            <a:off x="2386013" y="1438275"/>
            <a:ext cx="4511675" cy="2441575"/>
          </a:xfrm>
          <a:prstGeom prst="rect">
            <a:avLst/>
          </a:prstGeom>
          <a:noFill/>
          <a:ln w="9525">
            <a:noFill/>
            <a:miter lim="800000"/>
            <a:headEnd/>
            <a:tailEnd/>
          </a:ln>
        </p:spPr>
      </p:pic>
      <p:sp>
        <p:nvSpPr>
          <p:cNvPr id="20" name="テキスト ボックス 19"/>
          <p:cNvSpPr txBox="1"/>
          <p:nvPr/>
        </p:nvSpPr>
        <p:spPr>
          <a:xfrm>
            <a:off x="3154363" y="3811588"/>
            <a:ext cx="3236912"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haga palanca (kojiru) con el cincel.</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119814" name="図 20"/>
          <p:cNvPicPr>
            <a:picLocks noChangeAspect="1"/>
          </p:cNvPicPr>
          <p:nvPr/>
        </p:nvPicPr>
        <p:blipFill>
          <a:blip r:embed="rId4"/>
          <a:srcRect/>
          <a:stretch>
            <a:fillRect/>
          </a:stretch>
        </p:blipFill>
        <p:spPr bwMode="auto">
          <a:xfrm>
            <a:off x="2627313" y="4076700"/>
            <a:ext cx="3889375" cy="2044700"/>
          </a:xfrm>
          <a:prstGeom prst="rect">
            <a:avLst/>
          </a:prstGeom>
          <a:noFill/>
          <a:ln w="9525">
            <a:noFill/>
            <a:miter lim="800000"/>
            <a:headEnd/>
            <a:tailEnd/>
          </a:ln>
        </p:spPr>
      </p:pic>
      <p:sp>
        <p:nvSpPr>
          <p:cNvPr id="119815" name="テキスト ボックス 21"/>
          <p:cNvSpPr txBox="1">
            <a:spLocks noChangeArrowheads="1"/>
          </p:cNvSpPr>
          <p:nvPr/>
        </p:nvSpPr>
        <p:spPr bwMode="auto">
          <a:xfrm>
            <a:off x="3068638" y="6061075"/>
            <a:ext cx="3238500" cy="27781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Comience con la parte que es fácil de romper.</a:t>
            </a:r>
          </a:p>
        </p:txBody>
      </p:sp>
      <p:sp>
        <p:nvSpPr>
          <p:cNvPr id="119816" name="TextBox 1"/>
          <p:cNvSpPr txBox="1">
            <a:spLocks noChangeArrowheads="1"/>
          </p:cNvSpPr>
          <p:nvPr/>
        </p:nvSpPr>
        <p:spPr bwMode="auto">
          <a:xfrm>
            <a:off x="1638300" y="1911350"/>
            <a:ext cx="1382713" cy="215900"/>
          </a:xfrm>
          <a:prstGeom prst="rect">
            <a:avLst/>
          </a:prstGeom>
          <a:solidFill>
            <a:schemeClr val="bg1"/>
          </a:solidFill>
          <a:ln w="9525">
            <a:noFill/>
            <a:miter lim="800000"/>
            <a:headEnd/>
            <a:tailEnd/>
          </a:ln>
        </p:spPr>
        <p:txBody>
          <a:bodyPr rtlCol="0">
            <a:spAutoFit/>
          </a:bodyPr>
          <a:lstStyle/>
          <a:p>
            <a:pPr rtl="0"/>
            <a:r>
              <a:rPr lang="es-419" sz="800">
                <a:latin typeface="Times New Roman" pitchFamily="18" charset="0"/>
                <a:ea typeface="Calibri" pitchFamily="34" charset="0"/>
                <a:cs typeface="Times New Roman" pitchFamily="18" charset="0"/>
              </a:rPr>
              <a:t>No hacer palanca (kojiru)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Autofit/>
          </a:bodyPr>
          <a:lstStyle/>
          <a:p>
            <a:pPr rtl="0" eaLnBrk="1" fontAlgn="auto" hangingPunct="1">
              <a:spcAft>
                <a:spcPts val="0"/>
              </a:spcAft>
              <a:defRPr/>
            </a:pPr>
            <a:r>
              <a:rPr lang="es-419" sz="1800">
                <a:latin typeface="Times New Roman" panose="02020603050405020304" pitchFamily="18" charset="0"/>
                <a:ea typeface="Meiryo UI"/>
                <a:cs typeface="Times New Roman" panose="02020603050405020304" pitchFamily="18" charset="0"/>
              </a:rPr>
              <a:t>Tipos y aplicaciones (características) de las máquinas de demolición </a:t>
            </a:r>
            <a:r>
              <a:rPr lang="ja-JP" sz="1800" dirty="0">
                <a:latin typeface="Times New Roman" panose="02020603050405020304" pitchFamily="18" charset="0"/>
                <a:ea typeface="Meiryo UI"/>
                <a:cs typeface="Times New Roman" panose="02020603050405020304" pitchFamily="18" charset="0"/>
              </a:rPr>
              <a:t/>
            </a:r>
            <a:br>
              <a:rPr lang="ja-JP" sz="1800" dirty="0">
                <a:latin typeface="Times New Roman" panose="02020603050405020304" pitchFamily="18" charset="0"/>
                <a:ea typeface="Meiryo UI"/>
                <a:cs typeface="Times New Roman" panose="02020603050405020304" pitchFamily="18" charset="0"/>
              </a:rPr>
            </a:br>
            <a:r>
              <a:rPr lang="es-419" sz="1800">
                <a:latin typeface="Times New Roman" panose="02020603050405020304" pitchFamily="18" charset="0"/>
                <a:ea typeface="+mj-lt"/>
                <a:cs typeface="Times New Roman" panose="02020603050405020304" pitchFamily="18" charset="0"/>
              </a:rPr>
              <a:t>(2) Máquina de corte de marcos de acero</a:t>
            </a:r>
            <a:endParaRPr lang="en-US" altLang="ja-JP" sz="1800" dirty="0">
              <a:latin typeface="Times New Roman" panose="02020603050405020304" pitchFamily="18" charset="0"/>
              <a:cs typeface="Times New Roman" panose="02020603050405020304" pitchFamily="18" charset="0"/>
            </a:endParaRPr>
          </a:p>
        </p:txBody>
      </p:sp>
      <p:sp>
        <p:nvSpPr>
          <p:cNvPr id="32770" name="コンテンツ プレースホルダー 4"/>
          <p:cNvSpPr>
            <a:spLocks noGrp="1"/>
          </p:cNvSpPr>
          <p:nvPr>
            <p:ph idx="1"/>
          </p:nvPr>
        </p:nvSpPr>
        <p:spPr>
          <a:xfrm>
            <a:off x="628650" y="1268413"/>
            <a:ext cx="7886700" cy="4351337"/>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313146" y="5922963"/>
            <a:ext cx="368321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Página 3 del libro de texto / Página 5 del texto auxiliar</a:t>
            </a:r>
            <a:endParaRPr lang="en-US" altLang="ja-JP" dirty="0">
              <a:latin typeface="Times New Roman" panose="02020603050405020304" pitchFamily="18" charset="0"/>
              <a:ea typeface="+mn-ea"/>
              <a:cs typeface="Times New Roman" panose="02020603050405020304" pitchFamily="18" charset="0"/>
            </a:endParaRPr>
          </a:p>
        </p:txBody>
      </p:sp>
      <p:pic>
        <p:nvPicPr>
          <p:cNvPr id="32772" name="図 1"/>
          <p:cNvPicPr>
            <a:picLocks noChangeAspect="1"/>
          </p:cNvPicPr>
          <p:nvPr/>
        </p:nvPicPr>
        <p:blipFill>
          <a:blip r:embed="rId3"/>
          <a:srcRect/>
          <a:stretch>
            <a:fillRect/>
          </a:stretch>
        </p:blipFill>
        <p:spPr bwMode="auto">
          <a:xfrm>
            <a:off x="2203450" y="1368425"/>
            <a:ext cx="4737100" cy="412115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Métodos generales de trabajo para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10176" y="6453188"/>
            <a:ext cx="37861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56</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37 del texto auxiliar</a:t>
            </a:r>
          </a:p>
        </p:txBody>
      </p:sp>
      <p:sp>
        <p:nvSpPr>
          <p:cNvPr id="12185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3016250" y="3597275"/>
            <a:ext cx="3236913"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golpee con el final de la carrera</a:t>
            </a:r>
            <a:endParaRPr lang="en-US" altLang="ja-JP" dirty="0">
              <a:latin typeface="Times New Roman" panose="02020603050405020304" pitchFamily="18" charset="0"/>
              <a:ea typeface="+mn-ea"/>
              <a:cs typeface="Times New Roman" panose="02020603050405020304" pitchFamily="18" charset="0"/>
            </a:endParaRPr>
          </a:p>
        </p:txBody>
      </p:sp>
      <p:sp>
        <p:nvSpPr>
          <p:cNvPr id="15" name="テキスト ボックス 14"/>
          <p:cNvSpPr txBox="1"/>
          <p:nvPr/>
        </p:nvSpPr>
        <p:spPr>
          <a:xfrm>
            <a:off x="2930525" y="6061075"/>
            <a:ext cx="3236913"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use los martillos para colgar cosas</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121862" name="図 7"/>
          <p:cNvPicPr>
            <a:picLocks noChangeAspect="1"/>
          </p:cNvPicPr>
          <p:nvPr/>
        </p:nvPicPr>
        <p:blipFill>
          <a:blip r:embed="rId3"/>
          <a:srcRect/>
          <a:stretch>
            <a:fillRect/>
          </a:stretch>
        </p:blipFill>
        <p:spPr bwMode="auto">
          <a:xfrm>
            <a:off x="1989138" y="3849688"/>
            <a:ext cx="4710112" cy="2211387"/>
          </a:xfrm>
          <a:prstGeom prst="rect">
            <a:avLst/>
          </a:prstGeom>
          <a:noFill/>
          <a:ln w="9525">
            <a:noFill/>
            <a:miter lim="800000"/>
            <a:headEnd/>
            <a:tailEnd/>
          </a:ln>
        </p:spPr>
      </p:pic>
      <p:pic>
        <p:nvPicPr>
          <p:cNvPr id="121863" name="図 9"/>
          <p:cNvPicPr>
            <a:picLocks noChangeAspect="1"/>
          </p:cNvPicPr>
          <p:nvPr/>
        </p:nvPicPr>
        <p:blipFill>
          <a:blip r:embed="rId4"/>
          <a:srcRect/>
          <a:stretch>
            <a:fillRect/>
          </a:stretch>
        </p:blipFill>
        <p:spPr bwMode="auto">
          <a:xfrm>
            <a:off x="2335213" y="1347788"/>
            <a:ext cx="4283075" cy="2249487"/>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Métodos generales de trabajo para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62550" y="6453188"/>
            <a:ext cx="38338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56</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38</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2390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7" name="テキスト ボックス 16"/>
          <p:cNvSpPr txBox="1"/>
          <p:nvPr/>
        </p:nvSpPr>
        <p:spPr>
          <a:xfrm>
            <a:off x="725488" y="5724525"/>
            <a:ext cx="3236912"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trabaje bajo el agua</a:t>
            </a:r>
            <a:endParaRPr lang="en-US" altLang="ja-JP">
              <a:latin typeface="Times New Roman" panose="02020603050405020304" pitchFamily="18" charset="0"/>
              <a:ea typeface="+mn-ea"/>
              <a:cs typeface="Times New Roman" panose="02020603050405020304" pitchFamily="18" charset="0"/>
            </a:endParaRPr>
          </a:p>
        </p:txBody>
      </p:sp>
      <p:sp>
        <p:nvSpPr>
          <p:cNvPr id="23" name="テキスト ボックス 22"/>
          <p:cNvSpPr txBox="1"/>
          <p:nvPr/>
        </p:nvSpPr>
        <p:spPr>
          <a:xfrm>
            <a:off x="4587875" y="5054600"/>
            <a:ext cx="3575050" cy="276225"/>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Entrada prohibida a áreas con fragmentos voladores</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123910" name="図 7"/>
          <p:cNvPicPr>
            <a:picLocks noChangeAspect="1"/>
          </p:cNvPicPr>
          <p:nvPr/>
        </p:nvPicPr>
        <p:blipFill>
          <a:blip r:embed="rId3"/>
          <a:srcRect/>
          <a:stretch>
            <a:fillRect/>
          </a:stretch>
        </p:blipFill>
        <p:spPr bwMode="auto">
          <a:xfrm>
            <a:off x="4059238" y="2425700"/>
            <a:ext cx="4295775" cy="2628900"/>
          </a:xfrm>
          <a:prstGeom prst="rect">
            <a:avLst/>
          </a:prstGeom>
          <a:noFill/>
          <a:ln w="9525">
            <a:noFill/>
            <a:miter lim="800000"/>
            <a:headEnd/>
            <a:tailEnd/>
          </a:ln>
        </p:spPr>
      </p:pic>
      <p:pic>
        <p:nvPicPr>
          <p:cNvPr id="123911" name="図 9"/>
          <p:cNvPicPr>
            <a:picLocks noChangeAspect="1"/>
          </p:cNvPicPr>
          <p:nvPr/>
        </p:nvPicPr>
        <p:blipFill>
          <a:blip r:embed="rId4"/>
          <a:srcRect/>
          <a:stretch>
            <a:fillRect/>
          </a:stretch>
        </p:blipFill>
        <p:spPr bwMode="auto">
          <a:xfrm>
            <a:off x="781050" y="1966913"/>
            <a:ext cx="3125788" cy="3757612"/>
          </a:xfrm>
          <a:prstGeom prst="rect">
            <a:avLst/>
          </a:prstGeom>
          <a:noFill/>
          <a:ln w="9525">
            <a:noFill/>
            <a:miter lim="800000"/>
            <a:headEnd/>
            <a:tailEnd/>
          </a:ln>
        </p:spPr>
      </p:pic>
      <p:sp>
        <p:nvSpPr>
          <p:cNvPr id="123912" name="テキスト ボックス 1"/>
          <p:cNvSpPr txBox="1">
            <a:spLocks noChangeArrowheads="1"/>
          </p:cNvSpPr>
          <p:nvPr/>
        </p:nvSpPr>
        <p:spPr bwMode="auto">
          <a:xfrm rot="-1957237">
            <a:off x="4807600" y="3860616"/>
            <a:ext cx="614451" cy="338554"/>
          </a:xfrm>
          <a:prstGeom prst="rect">
            <a:avLst/>
          </a:prstGeom>
          <a:solidFill>
            <a:schemeClr val="bg1"/>
          </a:solidFill>
          <a:ln w="15875">
            <a:solidFill>
              <a:schemeClr val="tx1"/>
            </a:solidFill>
            <a:miter lim="800000"/>
            <a:headEnd/>
            <a:tailEnd/>
          </a:ln>
        </p:spPr>
        <p:txBody>
          <a:bodyPr wrap="square" lIns="0" tIns="0" rIns="0" bIns="0" rtlCol="0">
            <a:spAutoFit/>
          </a:bodyPr>
          <a:lstStyle/>
          <a:p>
            <a:pPr algn="ctr" rtl="0"/>
            <a:r>
              <a:rPr lang="es-419" sz="1100" dirty="0">
                <a:latin typeface="Times New Roman" pitchFamily="18" charset="0"/>
                <a:ea typeface="游ゴシック" pitchFamily="50" charset="-128"/>
                <a:cs typeface="Times New Roman" pitchFamily="18" charset="0"/>
              </a:rPr>
              <a:t>Prohibido el acceso</a:t>
            </a:r>
            <a:endParaRPr lang="ja-JP" altLang="en-US" sz="1100" dirty="0">
              <a:latin typeface="Times New Roman" pitchFamily="18" charset="0"/>
              <a:ea typeface="游ゴシック" pitchFamily="50" charset="-128"/>
              <a:cs typeface="Times New Roman" pitchFamily="18" charset="0"/>
            </a:endParaRPr>
          </a:p>
        </p:txBody>
      </p:sp>
      <p:sp>
        <p:nvSpPr>
          <p:cNvPr id="123913" name="テキスト ボックス 10"/>
          <p:cNvSpPr txBox="1">
            <a:spLocks noChangeArrowheads="1"/>
          </p:cNvSpPr>
          <p:nvPr/>
        </p:nvSpPr>
        <p:spPr bwMode="auto">
          <a:xfrm rot="-1795449">
            <a:off x="5903430" y="3202826"/>
            <a:ext cx="638687" cy="338554"/>
          </a:xfrm>
          <a:prstGeom prst="rect">
            <a:avLst/>
          </a:prstGeom>
          <a:solidFill>
            <a:schemeClr val="bg1"/>
          </a:solidFill>
          <a:ln w="15875">
            <a:solidFill>
              <a:schemeClr val="tx1"/>
            </a:solidFill>
            <a:miter lim="800000"/>
            <a:headEnd/>
            <a:tailEnd/>
          </a:ln>
        </p:spPr>
        <p:txBody>
          <a:bodyPr wrap="square" lIns="0" tIns="0" rIns="0" bIns="0" rtlCol="0">
            <a:spAutoFit/>
          </a:bodyPr>
          <a:lstStyle/>
          <a:p>
            <a:pPr algn="ctr" rtl="0"/>
            <a:r>
              <a:rPr lang="es-419" sz="1100" dirty="0">
                <a:latin typeface="Times New Roman" pitchFamily="18" charset="0"/>
                <a:ea typeface="游ゴシック" pitchFamily="50" charset="-128"/>
                <a:cs typeface="Times New Roman" pitchFamily="18" charset="0"/>
              </a:rPr>
              <a:t>Prohibido el acceso</a:t>
            </a:r>
            <a:endParaRPr lang="ja-JP" altLang="en-US" sz="1100" dirty="0">
              <a:latin typeface="Times New Roman" pitchFamily="18" charset="0"/>
              <a:ea typeface="游ゴシック" pitchFamily="50" charset="-128"/>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Métodos generales de trabajo para martillos</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40338" y="6453188"/>
            <a:ext cx="3756025"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57</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39</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25955" name="コンテンツ プレースホルダー 4"/>
          <p:cNvSpPr txBox="1">
            <a:spLocks/>
          </p:cNvSpPr>
          <p:nvPr/>
        </p:nvSpPr>
        <p:spPr bwMode="auto">
          <a:xfrm>
            <a:off x="628650" y="1268413"/>
            <a:ext cx="7886700" cy="5049837"/>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885825" y="4854575"/>
            <a:ext cx="3971925" cy="461665"/>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Tenga cuidado con los deslizamientos de tierra, la caída de rocas, etc.</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125957" name="図 7"/>
          <p:cNvPicPr>
            <a:picLocks noChangeAspect="1"/>
          </p:cNvPicPr>
          <p:nvPr/>
        </p:nvPicPr>
        <p:blipFill>
          <a:blip r:embed="rId3"/>
          <a:srcRect/>
          <a:stretch>
            <a:fillRect/>
          </a:stretch>
        </p:blipFill>
        <p:spPr bwMode="auto">
          <a:xfrm>
            <a:off x="700088" y="2746375"/>
            <a:ext cx="4460875" cy="2108200"/>
          </a:xfrm>
          <a:prstGeom prst="rect">
            <a:avLst/>
          </a:prstGeom>
          <a:noFill/>
          <a:ln w="9525">
            <a:noFill/>
            <a:miter lim="800000"/>
            <a:headEnd/>
            <a:tailEnd/>
          </a:ln>
        </p:spPr>
      </p:pic>
      <p:pic>
        <p:nvPicPr>
          <p:cNvPr id="125958" name="図 9"/>
          <p:cNvPicPr>
            <a:picLocks noChangeAspect="1"/>
          </p:cNvPicPr>
          <p:nvPr/>
        </p:nvPicPr>
        <p:blipFill>
          <a:blip r:embed="rId4"/>
          <a:srcRect/>
          <a:stretch>
            <a:fillRect/>
          </a:stretch>
        </p:blipFill>
        <p:spPr bwMode="auto">
          <a:xfrm>
            <a:off x="5240338" y="2627313"/>
            <a:ext cx="3194050" cy="2227262"/>
          </a:xfrm>
          <a:prstGeom prst="rect">
            <a:avLst/>
          </a:prstGeom>
          <a:noFill/>
          <a:ln w="9525">
            <a:noFill/>
            <a:miter lim="800000"/>
            <a:headEnd/>
            <a:tailEnd/>
          </a:ln>
        </p:spPr>
      </p:pic>
      <p:sp>
        <p:nvSpPr>
          <p:cNvPr id="16" name="テキスト ボックス 15"/>
          <p:cNvSpPr txBox="1"/>
          <p:nvPr/>
        </p:nvSpPr>
        <p:spPr>
          <a:xfrm>
            <a:off x="5100638" y="4854575"/>
            <a:ext cx="3238500"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Tenga cuidado de no caer</a:t>
            </a:r>
            <a:endParaRPr lang="en-US" altLang="ja-JP">
              <a:latin typeface="Times New Roman" panose="02020603050405020304" pitchFamily="18" charset="0"/>
              <a:ea typeface="游ゴシック"/>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図 10"/>
          <p:cNvPicPr>
            <a:picLocks noChangeAspect="1"/>
          </p:cNvPicPr>
          <p:nvPr/>
        </p:nvPicPr>
        <p:blipFill>
          <a:blip r:embed="rId3"/>
          <a:srcRect/>
          <a:stretch>
            <a:fillRect/>
          </a:stretch>
        </p:blipFill>
        <p:spPr bwMode="auto">
          <a:xfrm>
            <a:off x="3830638" y="1360488"/>
            <a:ext cx="4325937" cy="4889500"/>
          </a:xfrm>
          <a:prstGeom prst="rect">
            <a:avLst/>
          </a:prstGeom>
          <a:noFill/>
          <a:ln w="9525">
            <a:noFill/>
            <a:miter lim="800000"/>
            <a:headEnd/>
            <a:tailEnd/>
          </a:ln>
        </p:spPr>
      </p:pic>
      <p:sp>
        <p:nvSpPr>
          <p:cNvPr id="128002"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Precauciones después de terminar el trabajo.</a:t>
            </a:r>
          </a:p>
        </p:txBody>
      </p:sp>
      <p:sp>
        <p:nvSpPr>
          <p:cNvPr id="6" name="テキスト ボックス 5"/>
          <p:cNvSpPr txBox="1"/>
          <p:nvPr/>
        </p:nvSpPr>
        <p:spPr>
          <a:xfrm>
            <a:off x="5153026" y="6453188"/>
            <a:ext cx="38433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58</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40 del texto auxiliar</a:t>
            </a:r>
          </a:p>
        </p:txBody>
      </p:sp>
      <p:sp>
        <p:nvSpPr>
          <p:cNvPr id="128004" name="コンテンツ プレースホルダー 4"/>
          <p:cNvSpPr txBox="1">
            <a:spLocks/>
          </p:cNvSpPr>
          <p:nvPr/>
        </p:nvSpPr>
        <p:spPr bwMode="auto">
          <a:xfrm>
            <a:off x="628650" y="1268413"/>
            <a:ext cx="7886700" cy="4997450"/>
          </a:xfrm>
          <a:prstGeom prst="rect">
            <a:avLst/>
          </a:prstGeom>
          <a:noFill/>
          <a:ln w="9525">
            <a:solidFill>
              <a:schemeClr val="tx1"/>
            </a:solidFill>
            <a:miter lim="800000"/>
            <a:headEnd/>
            <a:tailEnd/>
          </a:ln>
        </p:spPr>
        <p:txBody>
          <a:bodyPr rtlCol="0"/>
          <a:lstStyle/>
          <a:p>
            <a:pPr marL="892175" indent="-892175" rtl="0">
              <a:lnSpc>
                <a:spcPct val="90000"/>
              </a:lnSpc>
              <a:spcBef>
                <a:spcPts val="1000"/>
              </a:spcBef>
              <a:buFont typeface="Arial" charset="0"/>
              <a:buNone/>
            </a:pPr>
            <a:r>
              <a:rPr lang="es-419" sz="2000" dirty="0">
                <a:latin typeface="Times New Roman" pitchFamily="18" charset="0"/>
                <a:ea typeface="Meiryo UI" pitchFamily="50" charset="-128"/>
                <a:cs typeface="Times New Roman" pitchFamily="18" charset="0"/>
              </a:rPr>
              <a:t>   (1) Unidad de martillo</a:t>
            </a:r>
            <a:endParaRPr lang="en-US" altLang="ja-JP" sz="2000" dirty="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dirty="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dirty="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dirty="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dirty="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dirty="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r>
              <a:rPr lang="es-419" sz="2000" dirty="0">
                <a:latin typeface="Times New Roman" pitchFamily="18" charset="0"/>
                <a:ea typeface="Meiryo UI" pitchFamily="50" charset="-128"/>
                <a:cs typeface="Times New Roman" pitchFamily="18" charset="0"/>
              </a:rPr>
              <a:t>   (2) Máquina base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タイトル 3"/>
          <p:cNvSpPr>
            <a:spLocks noGrp="1"/>
          </p:cNvSpPr>
          <p:nvPr>
            <p:ph type="title"/>
          </p:nvPr>
        </p:nvSpPr>
        <p:spPr>
          <a:xfrm>
            <a:off x="628650" y="612775"/>
            <a:ext cx="7886700" cy="1042988"/>
          </a:xfrm>
          <a:ln>
            <a:solidFill>
              <a:schemeClr val="tx1"/>
            </a:solidFill>
          </a:ln>
        </p:spPr>
        <p:txBody>
          <a:bodyPr rtlCol="0"/>
          <a:lstStyle/>
          <a:p>
            <a:pPr rtl="0" eaLnBrk="1" hangingPunct="1"/>
            <a:r>
              <a:rPr lang="es-419" sz="2200">
                <a:latin typeface="Times New Roman" pitchFamily="18" charset="0"/>
                <a:ea typeface="Calibri Light" pitchFamily="34" charset="0"/>
                <a:cs typeface="Times New Roman" pitchFamily="18" charset="0"/>
              </a:rPr>
              <a:t>Características de la máquina de corte de marcos de acero, nombres y funciones de cada pieza, tipos, selección e instalación, operación, etc.</a:t>
            </a:r>
            <a:endParaRPr lang="en-US" altLang="ja-JP" sz="400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305426" y="6453188"/>
            <a:ext cx="36909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59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41 del texto auxiliar</a:t>
            </a:r>
          </a:p>
        </p:txBody>
      </p:sp>
      <p:sp>
        <p:nvSpPr>
          <p:cNvPr id="130051" name="コンテンツ プレースホルダー 4"/>
          <p:cNvSpPr txBox="1">
            <a:spLocks/>
          </p:cNvSpPr>
          <p:nvPr/>
        </p:nvSpPr>
        <p:spPr bwMode="auto">
          <a:xfrm>
            <a:off x="628650" y="1849438"/>
            <a:ext cx="7886700" cy="4489450"/>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30052" name="テキスト ボックス 11"/>
          <p:cNvSpPr txBox="1">
            <a:spLocks noChangeArrowheads="1"/>
          </p:cNvSpPr>
          <p:nvPr/>
        </p:nvSpPr>
        <p:spPr bwMode="auto">
          <a:xfrm>
            <a:off x="2952750" y="5641975"/>
            <a:ext cx="3238500" cy="27781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Herramientas de corte de marcos de acero</a:t>
            </a:r>
            <a:endParaRPr lang="ja-JP" altLang="en-US" sz="1200">
              <a:latin typeface="Times New Roman" pitchFamily="18" charset="0"/>
              <a:ea typeface="游ゴシック" pitchFamily="50" charset="-128"/>
              <a:cs typeface="Times New Roman" pitchFamily="18" charset="0"/>
            </a:endParaRPr>
          </a:p>
        </p:txBody>
      </p:sp>
      <p:pic>
        <p:nvPicPr>
          <p:cNvPr id="130053" name="図 1"/>
          <p:cNvPicPr>
            <a:picLocks noChangeAspect="1"/>
          </p:cNvPicPr>
          <p:nvPr/>
        </p:nvPicPr>
        <p:blipFill>
          <a:blip r:embed="rId3"/>
          <a:srcRect/>
          <a:stretch>
            <a:fillRect/>
          </a:stretch>
        </p:blipFill>
        <p:spPr bwMode="auto">
          <a:xfrm>
            <a:off x="3370263" y="1989138"/>
            <a:ext cx="2403475" cy="334168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Método de trabajo general para máquinas de corte de marcos de acero</a:t>
            </a:r>
            <a:endParaRPr lang="en-US" altLang="ja-JP" sz="40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29226" y="6453188"/>
            <a:ext cx="37671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60</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42 del texto auxiliar</a:t>
            </a:r>
          </a:p>
        </p:txBody>
      </p:sp>
      <p:sp>
        <p:nvSpPr>
          <p:cNvPr id="13209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1084262" y="5673725"/>
            <a:ext cx="3487737" cy="276225"/>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Demolición por máquina de corte de marcos de acero</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5" name="テキスト ボックス 14"/>
          <p:cNvSpPr txBox="1"/>
          <p:nvPr/>
        </p:nvSpPr>
        <p:spPr>
          <a:xfrm>
            <a:off x="4905375" y="5561013"/>
            <a:ext cx="3236913" cy="461962"/>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Inyección de grasa</a:t>
            </a:r>
            <a:endParaRPr lang="ja-JP" sz="1200">
              <a:latin typeface="Times New Roman" panose="02020603050405020304" pitchFamily="18" charset="0"/>
              <a:ea typeface="+mn-lt"/>
              <a:cs typeface="Times New Roman" panose="02020603050405020304" pitchFamily="18" charset="0"/>
            </a:endParaRPr>
          </a:p>
          <a:p>
            <a:pPr algn="ctr" rtl="0" fontAlgn="auto">
              <a:spcBef>
                <a:spcPts val="0"/>
              </a:spcBef>
              <a:spcAft>
                <a:spcPts val="0"/>
              </a:spcAft>
              <a:defRPr/>
            </a:pPr>
            <a:endParaRPr lang="ja-JP" altLang="en-US" sz="1200">
              <a:latin typeface="Times New Roman" panose="02020603050405020304" pitchFamily="18" charset="0"/>
              <a:ea typeface="游ゴシック"/>
              <a:cs typeface="Times New Roman" panose="02020603050405020304" pitchFamily="18" charset="0"/>
            </a:endParaRPr>
          </a:p>
        </p:txBody>
      </p:sp>
      <p:pic>
        <p:nvPicPr>
          <p:cNvPr id="132102" name="図 7"/>
          <p:cNvPicPr>
            <a:picLocks noChangeAspect="1"/>
          </p:cNvPicPr>
          <p:nvPr/>
        </p:nvPicPr>
        <p:blipFill>
          <a:blip r:embed="rId3"/>
          <a:srcRect/>
          <a:stretch>
            <a:fillRect/>
          </a:stretch>
        </p:blipFill>
        <p:spPr bwMode="auto">
          <a:xfrm>
            <a:off x="735013" y="2441575"/>
            <a:ext cx="4064000" cy="3186113"/>
          </a:xfrm>
          <a:prstGeom prst="rect">
            <a:avLst/>
          </a:prstGeom>
          <a:noFill/>
          <a:ln w="9525">
            <a:noFill/>
            <a:miter lim="800000"/>
            <a:headEnd/>
            <a:tailEnd/>
          </a:ln>
        </p:spPr>
      </p:pic>
      <p:pic>
        <p:nvPicPr>
          <p:cNvPr id="132103" name="図 9"/>
          <p:cNvPicPr>
            <a:picLocks noChangeAspect="1"/>
          </p:cNvPicPr>
          <p:nvPr/>
        </p:nvPicPr>
        <p:blipFill>
          <a:blip r:embed="rId4"/>
          <a:srcRect/>
          <a:stretch>
            <a:fillRect/>
          </a:stretch>
        </p:blipFill>
        <p:spPr bwMode="auto">
          <a:xfrm>
            <a:off x="5081588" y="2690813"/>
            <a:ext cx="3294062" cy="28702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Método de trabajo general para máquinas de corte de marcos de acero</a:t>
            </a:r>
            <a:endParaRPr lang="en-US" altLang="ja-JP" sz="40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91126" y="6453188"/>
            <a:ext cx="38052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61</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43 del texto auxiliar</a:t>
            </a:r>
          </a:p>
        </p:txBody>
      </p:sp>
      <p:sp>
        <p:nvSpPr>
          <p:cNvPr id="13414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34148" name="図 11"/>
          <p:cNvPicPr>
            <a:picLocks noChangeAspect="1"/>
          </p:cNvPicPr>
          <p:nvPr/>
        </p:nvPicPr>
        <p:blipFill>
          <a:blip r:embed="rId3"/>
          <a:srcRect/>
          <a:stretch>
            <a:fillRect/>
          </a:stretch>
        </p:blipFill>
        <p:spPr bwMode="auto">
          <a:xfrm>
            <a:off x="1822450" y="1308100"/>
            <a:ext cx="5643563" cy="2297113"/>
          </a:xfrm>
          <a:prstGeom prst="rect">
            <a:avLst/>
          </a:prstGeom>
          <a:noFill/>
          <a:ln w="9525">
            <a:noFill/>
            <a:miter lim="800000"/>
            <a:headEnd/>
            <a:tailEnd/>
          </a:ln>
        </p:spPr>
      </p:pic>
      <p:sp>
        <p:nvSpPr>
          <p:cNvPr id="18" name="テキスト ボックス 17"/>
          <p:cNvSpPr txBox="1"/>
          <p:nvPr/>
        </p:nvSpPr>
        <p:spPr>
          <a:xfrm>
            <a:off x="1209675" y="3433763"/>
            <a:ext cx="6496050" cy="276225"/>
          </a:xfrm>
          <a:prstGeom prst="rect">
            <a:avLst/>
          </a:prstGeom>
          <a:noFill/>
          <a:ln>
            <a:noFill/>
          </a:ln>
        </p:spPr>
        <p:txBody>
          <a:bodyPr wrap="square" rtlCol="0">
            <a:spAutoFit/>
          </a:bodyPr>
          <a:lstStyle/>
          <a:p>
            <a:pP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Operar en un lugar inestable es peligroso</a:t>
            </a:r>
            <a:r>
              <a:rPr lang="es-419" sz="1200" dirty="0">
                <a:latin typeface="Times New Roman" panose="02020603050405020304" pitchFamily="18" charset="0"/>
                <a:ea typeface="游ゴシック"/>
                <a:cs typeface="Times New Roman" panose="02020603050405020304" pitchFamily="18" charset="0"/>
              </a:rPr>
              <a:t>　          </a:t>
            </a:r>
            <a:r>
              <a:rPr lang="es-419" sz="1200" dirty="0">
                <a:latin typeface="Times New Roman" panose="02020603050405020304" pitchFamily="18" charset="0"/>
                <a:ea typeface="+mn-lt"/>
                <a:cs typeface="Times New Roman" panose="02020603050405020304" pitchFamily="18" charset="0"/>
              </a:rPr>
              <a:t>Compruebe la resistencia de la superficie del suelo.</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134150" name="図 12"/>
          <p:cNvPicPr>
            <a:picLocks noChangeAspect="1"/>
          </p:cNvPicPr>
          <p:nvPr/>
        </p:nvPicPr>
        <p:blipFill>
          <a:blip r:embed="rId4"/>
          <a:srcRect/>
          <a:stretch>
            <a:fillRect/>
          </a:stretch>
        </p:blipFill>
        <p:spPr bwMode="auto">
          <a:xfrm>
            <a:off x="1822450" y="3814763"/>
            <a:ext cx="5160963" cy="1965325"/>
          </a:xfrm>
          <a:prstGeom prst="rect">
            <a:avLst/>
          </a:prstGeom>
          <a:noFill/>
          <a:ln w="9525">
            <a:noFill/>
            <a:miter lim="800000"/>
            <a:headEnd/>
            <a:tailEnd/>
          </a:ln>
        </p:spPr>
      </p:pic>
      <p:sp>
        <p:nvSpPr>
          <p:cNvPr id="19" name="テキスト ボックス 18"/>
          <p:cNvSpPr txBox="1"/>
          <p:nvPr/>
        </p:nvSpPr>
        <p:spPr>
          <a:xfrm>
            <a:off x="1095375" y="5778500"/>
            <a:ext cx="3309938" cy="461963"/>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Tenga cuidado al trabajar horizontalmente contra el tractor oruga.</a:t>
            </a:r>
            <a:endParaRPr lang="en-US" altLang="ja-JP" dirty="0">
              <a:latin typeface="Times New Roman" panose="02020603050405020304" pitchFamily="18" charset="0"/>
              <a:ea typeface="+mn-ea"/>
              <a:cs typeface="Times New Roman" panose="02020603050405020304" pitchFamily="18" charset="0"/>
            </a:endParaRPr>
          </a:p>
        </p:txBody>
      </p:sp>
      <p:sp>
        <p:nvSpPr>
          <p:cNvPr id="20" name="テキスト ボックス 19"/>
          <p:cNvSpPr txBox="1"/>
          <p:nvPr/>
        </p:nvSpPr>
        <p:spPr>
          <a:xfrm>
            <a:off x="4872038" y="5778499"/>
            <a:ext cx="3113087" cy="461963"/>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Es peligroso trabajar cuando la parte principal de la máquina está elevada en el aire.</a:t>
            </a:r>
            <a:endParaRPr lang="en-US" altLang="ja-JP" dirty="0">
              <a:latin typeface="Times New Roman" panose="02020603050405020304" pitchFamily="18" charset="0"/>
              <a:ea typeface="游ゴシック"/>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Método de trabajo general para máquinas de corte de marcos de acero</a:t>
            </a:r>
            <a:endParaRPr lang="en-US" altLang="ja-JP" sz="40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29226" y="6453188"/>
            <a:ext cx="37671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62</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44 del texto auxiliar</a:t>
            </a:r>
          </a:p>
        </p:txBody>
      </p:sp>
      <p:sp>
        <p:nvSpPr>
          <p:cNvPr id="136195"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2974975" y="6073775"/>
            <a:ext cx="3236913"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hacer </a:t>
            </a:r>
            <a:r>
              <a:rPr lang="es-419" sz="1200">
                <a:latin typeface="Times New Roman" panose="02020603050405020304" pitchFamily="18" charset="0"/>
                <a:ea typeface="游ゴシック"/>
                <a:cs typeface="Times New Roman" panose="02020603050405020304" pitchFamily="18" charset="0"/>
              </a:rPr>
              <a:t>barrido lateral</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136197" name="図 1"/>
          <p:cNvPicPr>
            <a:picLocks noChangeAspect="1"/>
          </p:cNvPicPr>
          <p:nvPr/>
        </p:nvPicPr>
        <p:blipFill>
          <a:blip r:embed="rId3"/>
          <a:srcRect/>
          <a:stretch>
            <a:fillRect/>
          </a:stretch>
        </p:blipFill>
        <p:spPr bwMode="auto">
          <a:xfrm>
            <a:off x="2974975" y="3790950"/>
            <a:ext cx="3011488" cy="2249488"/>
          </a:xfrm>
          <a:prstGeom prst="rect">
            <a:avLst/>
          </a:prstGeom>
          <a:noFill/>
          <a:ln w="9525">
            <a:noFill/>
            <a:miter lim="800000"/>
            <a:headEnd/>
            <a:tailEnd/>
          </a:ln>
        </p:spPr>
      </p:pic>
      <p:pic>
        <p:nvPicPr>
          <p:cNvPr id="136198" name="図 23"/>
          <p:cNvPicPr>
            <a:picLocks noChangeAspect="1"/>
          </p:cNvPicPr>
          <p:nvPr/>
        </p:nvPicPr>
        <p:blipFill>
          <a:blip r:embed="rId4"/>
          <a:srcRect/>
          <a:stretch>
            <a:fillRect/>
          </a:stretch>
        </p:blipFill>
        <p:spPr bwMode="auto">
          <a:xfrm>
            <a:off x="879475" y="1481138"/>
            <a:ext cx="3219450" cy="2447925"/>
          </a:xfrm>
          <a:prstGeom prst="rect">
            <a:avLst/>
          </a:prstGeom>
          <a:noFill/>
          <a:ln w="9525">
            <a:noFill/>
            <a:miter lim="800000"/>
            <a:headEnd/>
            <a:tailEnd/>
          </a:ln>
        </p:spPr>
      </p:pic>
      <p:pic>
        <p:nvPicPr>
          <p:cNvPr id="136199" name="図 24"/>
          <p:cNvPicPr>
            <a:picLocks noChangeAspect="1"/>
          </p:cNvPicPr>
          <p:nvPr/>
        </p:nvPicPr>
        <p:blipFill>
          <a:blip r:embed="rId5"/>
          <a:srcRect/>
          <a:stretch>
            <a:fillRect/>
          </a:stretch>
        </p:blipFill>
        <p:spPr bwMode="auto">
          <a:xfrm>
            <a:off x="4797425" y="1287463"/>
            <a:ext cx="3148013" cy="2560637"/>
          </a:xfrm>
          <a:prstGeom prst="rect">
            <a:avLst/>
          </a:prstGeom>
          <a:noFill/>
          <a:ln w="9525">
            <a:noFill/>
            <a:miter lim="800000"/>
            <a:headEnd/>
            <a:tailEnd/>
          </a:ln>
        </p:spPr>
      </p:pic>
      <p:sp>
        <p:nvSpPr>
          <p:cNvPr id="136200" name="テキスト ボックス 26"/>
          <p:cNvSpPr txBox="1">
            <a:spLocks noChangeArrowheads="1"/>
          </p:cNvSpPr>
          <p:nvPr/>
        </p:nvSpPr>
        <p:spPr bwMode="auto">
          <a:xfrm>
            <a:off x="1581150" y="3771900"/>
            <a:ext cx="2073275" cy="276225"/>
          </a:xfrm>
          <a:prstGeom prst="rect">
            <a:avLst/>
          </a:prstGeom>
          <a:noFill/>
          <a:ln w="9525">
            <a:noFill/>
            <a:miter lim="800000"/>
            <a:headEnd/>
            <a:tailEnd/>
          </a:ln>
        </p:spPr>
        <p:txBody>
          <a:bodyPr wrap="square" rtlCol="0">
            <a:spAutoFit/>
          </a:bodyPr>
          <a:lstStyle/>
          <a:p>
            <a:pPr rtl="0"/>
            <a:r>
              <a:rPr lang="es-419" sz="1200" dirty="0">
                <a:latin typeface="Times New Roman" pitchFamily="18" charset="0"/>
                <a:ea typeface="游ゴシック" pitchFamily="50" charset="-128"/>
                <a:cs typeface="Times New Roman" pitchFamily="18" charset="0"/>
              </a:rPr>
              <a:t>No hacer palanca (kojiru)</a:t>
            </a:r>
          </a:p>
        </p:txBody>
      </p:sp>
      <p:sp>
        <p:nvSpPr>
          <p:cNvPr id="136201" name="テキスト ボックス 27"/>
          <p:cNvSpPr txBox="1">
            <a:spLocks noChangeArrowheads="1"/>
          </p:cNvSpPr>
          <p:nvPr/>
        </p:nvSpPr>
        <p:spPr bwMode="auto">
          <a:xfrm>
            <a:off x="6067425" y="3770313"/>
            <a:ext cx="1647825" cy="277812"/>
          </a:xfrm>
          <a:prstGeom prst="rect">
            <a:avLst/>
          </a:prstGeom>
          <a:noFill/>
          <a:ln w="9525">
            <a:noFill/>
            <a:miter lim="800000"/>
            <a:headEnd/>
            <a:tailEnd/>
          </a:ln>
        </p:spPr>
        <p:txBody>
          <a:bodyPr rtlCol="0">
            <a:spAutoFit/>
          </a:bodyPr>
          <a:lstStyle/>
          <a:p>
            <a:pPr rtl="0"/>
            <a:r>
              <a:rPr lang="es-419" sz="1200">
                <a:latin typeface="Times New Roman" pitchFamily="18" charset="0"/>
                <a:ea typeface="游ゴシック" pitchFamily="50" charset="-128"/>
                <a:cs typeface="Times New Roman" pitchFamily="18" charset="0"/>
              </a:rPr>
              <a:t>No golpear</a:t>
            </a:r>
            <a:endParaRPr lang="en-US" altLang="ja-JP">
              <a:latin typeface="Times New Roman" pitchFamily="18" charset="0"/>
              <a:ea typeface="游ゴシック" pitchFamily="50" charset="-128"/>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Método de trabajo general para máquinas de corte de marcos de acero</a:t>
            </a:r>
            <a:endParaRPr lang="en-US" altLang="ja-JP" sz="40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78438" y="6453188"/>
            <a:ext cx="3717925"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63</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44 del texto auxiliar</a:t>
            </a:r>
          </a:p>
        </p:txBody>
      </p:sp>
      <p:sp>
        <p:nvSpPr>
          <p:cNvPr id="138243"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22" name="テキスト ボックス 21"/>
          <p:cNvSpPr txBox="1"/>
          <p:nvPr/>
        </p:nvSpPr>
        <p:spPr>
          <a:xfrm>
            <a:off x="1311275" y="4510088"/>
            <a:ext cx="3236913"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pinzar en una situación de final de carrera</a:t>
            </a:r>
            <a:endParaRPr lang="en-US" altLang="ja-JP">
              <a:latin typeface="Times New Roman" panose="02020603050405020304" pitchFamily="18" charset="0"/>
              <a:ea typeface="游ゴシック"/>
              <a:cs typeface="Times New Roman" panose="02020603050405020304" pitchFamily="18" charset="0"/>
            </a:endParaRPr>
          </a:p>
        </p:txBody>
      </p:sp>
      <p:sp>
        <p:nvSpPr>
          <p:cNvPr id="23" name="テキスト ボックス 22"/>
          <p:cNvSpPr txBox="1"/>
          <p:nvPr/>
        </p:nvSpPr>
        <p:spPr>
          <a:xfrm>
            <a:off x="5278438" y="4565650"/>
            <a:ext cx="3236912" cy="276225"/>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Prohibida la entrada al área de vuelo y caída de materiales</a:t>
            </a:r>
            <a:endParaRPr lang="en-US" altLang="ja-JP" dirty="0">
              <a:latin typeface="Times New Roman" panose="02020603050405020304" pitchFamily="18" charset="0"/>
              <a:ea typeface="+mn-ea"/>
              <a:cs typeface="Times New Roman" panose="02020603050405020304" pitchFamily="18" charset="0"/>
            </a:endParaRPr>
          </a:p>
        </p:txBody>
      </p:sp>
      <p:grpSp>
        <p:nvGrpSpPr>
          <p:cNvPr id="138246" name="グループ化 9"/>
          <p:cNvGrpSpPr>
            <a:grpSpLocks/>
          </p:cNvGrpSpPr>
          <p:nvPr/>
        </p:nvGrpSpPr>
        <p:grpSpPr bwMode="auto">
          <a:xfrm>
            <a:off x="4945063" y="1984375"/>
            <a:ext cx="3457575" cy="2566988"/>
            <a:chOff x="1765886" y="3702050"/>
            <a:chExt cx="2861919" cy="2124394"/>
          </a:xfrm>
        </p:grpSpPr>
        <p:pic>
          <p:nvPicPr>
            <p:cNvPr id="138248" name="図 4"/>
            <p:cNvPicPr>
              <a:picLocks noChangeAspect="1"/>
            </p:cNvPicPr>
            <p:nvPr/>
          </p:nvPicPr>
          <p:blipFill>
            <a:blip r:embed="rId3"/>
            <a:srcRect/>
            <a:stretch>
              <a:fillRect/>
            </a:stretch>
          </p:blipFill>
          <p:spPr bwMode="auto">
            <a:xfrm>
              <a:off x="1765886" y="3702050"/>
              <a:ext cx="2861919" cy="2124394"/>
            </a:xfrm>
            <a:prstGeom prst="rect">
              <a:avLst/>
            </a:prstGeom>
            <a:noFill/>
            <a:ln w="9525">
              <a:noFill/>
              <a:miter lim="800000"/>
              <a:headEnd/>
              <a:tailEnd/>
            </a:ln>
          </p:spPr>
        </p:pic>
        <p:sp>
          <p:nvSpPr>
            <p:cNvPr id="15" name="正方形/長方形 14"/>
            <p:cNvSpPr/>
            <p:nvPr/>
          </p:nvSpPr>
          <p:spPr>
            <a:xfrm rot="5768832">
              <a:off x="2503075" y="4395683"/>
              <a:ext cx="331074" cy="546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cxnSp>
          <p:nvCxnSpPr>
            <p:cNvPr id="16" name="直線コネクタ 15"/>
            <p:cNvCxnSpPr/>
            <p:nvPr/>
          </p:nvCxnSpPr>
          <p:spPr>
            <a:xfrm>
              <a:off x="2654158" y="4419378"/>
              <a:ext cx="909297" cy="5517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5017" y="4099422"/>
              <a:ext cx="88023" cy="572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rot="5587995">
              <a:off x="2800674" y="4343827"/>
              <a:ext cx="45983" cy="97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rot="5587995">
              <a:off x="3434029" y="4381926"/>
              <a:ext cx="45982" cy="97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rot="5587995">
              <a:off x="3398550" y="4347769"/>
              <a:ext cx="44669" cy="9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cxnSp>
          <p:nvCxnSpPr>
            <p:cNvPr id="21" name="直線コネクタ 20"/>
            <p:cNvCxnSpPr/>
            <p:nvPr/>
          </p:nvCxnSpPr>
          <p:spPr>
            <a:xfrm>
              <a:off x="2876226" y="4324785"/>
              <a:ext cx="574224" cy="302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8247" name="図 23"/>
          <p:cNvPicPr>
            <a:picLocks noChangeAspect="1"/>
          </p:cNvPicPr>
          <p:nvPr/>
        </p:nvPicPr>
        <p:blipFill>
          <a:blip r:embed="rId4"/>
          <a:srcRect/>
          <a:stretch>
            <a:fillRect/>
          </a:stretch>
        </p:blipFill>
        <p:spPr bwMode="auto">
          <a:xfrm>
            <a:off x="768350" y="2474913"/>
            <a:ext cx="4186238" cy="203517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Método de trabajo general para máquinas de corte de marcos de acero</a:t>
            </a:r>
            <a:endParaRPr lang="en-US" altLang="ja-JP" sz="40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81600" y="6453188"/>
            <a:ext cx="38147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64</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45 del texto auxiliar</a:t>
            </a:r>
          </a:p>
        </p:txBody>
      </p:sp>
      <p:pic>
        <p:nvPicPr>
          <p:cNvPr id="140291" name="図 10"/>
          <p:cNvPicPr>
            <a:picLocks noChangeAspect="1"/>
          </p:cNvPicPr>
          <p:nvPr/>
        </p:nvPicPr>
        <p:blipFill>
          <a:blip r:embed="rId3"/>
          <a:srcRect/>
          <a:stretch>
            <a:fillRect/>
          </a:stretch>
        </p:blipFill>
        <p:spPr bwMode="auto">
          <a:xfrm>
            <a:off x="4657725" y="1579563"/>
            <a:ext cx="3833813" cy="4291012"/>
          </a:xfrm>
          <a:prstGeom prst="rect">
            <a:avLst/>
          </a:prstGeom>
          <a:noFill/>
          <a:ln w="9525">
            <a:noFill/>
            <a:miter lim="800000"/>
            <a:headEnd/>
            <a:tailEnd/>
          </a:ln>
        </p:spPr>
      </p:pic>
      <p:sp>
        <p:nvSpPr>
          <p:cNvPr id="27" name="テキスト ボックス 26"/>
          <p:cNvSpPr txBox="1"/>
          <p:nvPr/>
        </p:nvSpPr>
        <p:spPr>
          <a:xfrm>
            <a:off x="5497513" y="5918200"/>
            <a:ext cx="2825750" cy="46196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realice la operación con la apertura de los brazos</a:t>
            </a:r>
            <a:endParaRPr lang="en-US" altLang="ja-JP">
              <a:latin typeface="Times New Roman" panose="02020603050405020304" pitchFamily="18" charset="0"/>
              <a:ea typeface="+mn-ea"/>
              <a:cs typeface="Times New Roman" panose="02020603050405020304" pitchFamily="18" charset="0"/>
            </a:endParaRPr>
          </a:p>
        </p:txBody>
      </p:sp>
      <p:pic>
        <p:nvPicPr>
          <p:cNvPr id="140293" name="図 11"/>
          <p:cNvPicPr>
            <a:picLocks noChangeAspect="1"/>
          </p:cNvPicPr>
          <p:nvPr/>
        </p:nvPicPr>
        <p:blipFill>
          <a:blip r:embed="rId4"/>
          <a:srcRect/>
          <a:stretch>
            <a:fillRect/>
          </a:stretch>
        </p:blipFill>
        <p:spPr bwMode="auto">
          <a:xfrm>
            <a:off x="509588" y="2119313"/>
            <a:ext cx="4540250" cy="3048000"/>
          </a:xfrm>
          <a:prstGeom prst="rect">
            <a:avLst/>
          </a:prstGeom>
          <a:noFill/>
          <a:ln w="9525">
            <a:noFill/>
            <a:miter lim="800000"/>
            <a:headEnd/>
            <a:tailEnd/>
          </a:ln>
        </p:spPr>
      </p:pic>
      <p:sp>
        <p:nvSpPr>
          <p:cNvPr id="13" name="テキスト ボックス 12"/>
          <p:cNvSpPr txBox="1"/>
          <p:nvPr/>
        </p:nvSpPr>
        <p:spPr>
          <a:xfrm>
            <a:off x="1503363" y="5078413"/>
            <a:ext cx="2690812" cy="461962"/>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 opere el brazo, la pluma o conduzca al mismo tiempo cuando esté trabajando.</a:t>
            </a:r>
            <a:endParaRPr lang="en-US" altLang="ja-JP">
              <a:latin typeface="Times New Roman" panose="02020603050405020304" pitchFamily="18" charset="0"/>
              <a:ea typeface="+mn-ea"/>
              <a:cs typeface="Times New Roman" panose="02020603050405020304" pitchFamily="18" charset="0"/>
            </a:endParaRPr>
          </a:p>
        </p:txBody>
      </p:sp>
      <p:sp>
        <p:nvSpPr>
          <p:cNvPr id="140295"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Autofit/>
          </a:bodyPr>
          <a:lstStyle/>
          <a:p>
            <a:pPr rtl="0" eaLnBrk="1" fontAlgn="auto" hangingPunct="1">
              <a:spcAft>
                <a:spcPts val="0"/>
              </a:spcAft>
              <a:defRPr/>
            </a:pPr>
            <a:r>
              <a:rPr lang="es-419" sz="1800">
                <a:latin typeface="Times New Roman" panose="02020603050405020304" pitchFamily="18" charset="0"/>
                <a:ea typeface="Meiryo UI"/>
                <a:cs typeface="Times New Roman" panose="02020603050405020304" pitchFamily="18" charset="0"/>
              </a:rPr>
              <a:t>Tipos y aplicaciones (características) de las máquinas de demolición </a:t>
            </a:r>
            <a:r>
              <a:rPr lang="ja-JP" sz="1800" dirty="0">
                <a:latin typeface="Times New Roman" panose="02020603050405020304" pitchFamily="18" charset="0"/>
                <a:ea typeface="Meiryo UI" panose="020B0604030504040204" pitchFamily="50" charset="-128"/>
                <a:cs typeface="Times New Roman" panose="02020603050405020304" pitchFamily="18" charset="0"/>
              </a:rPr>
              <a:t/>
            </a:r>
            <a:br>
              <a:rPr lang="ja-JP" sz="1800" dirty="0">
                <a:latin typeface="Times New Roman" panose="02020603050405020304" pitchFamily="18" charset="0"/>
                <a:ea typeface="Meiryo UI" panose="020B0604030504040204" pitchFamily="50" charset="-128"/>
                <a:cs typeface="Times New Roman" panose="02020603050405020304" pitchFamily="18" charset="0"/>
              </a:rPr>
            </a:br>
            <a:r>
              <a:rPr lang="es-419" sz="1800">
                <a:latin typeface="Times New Roman" panose="02020603050405020304" pitchFamily="18" charset="0"/>
                <a:ea typeface="+mj-lt"/>
                <a:cs typeface="Times New Roman" panose="02020603050405020304" pitchFamily="18" charset="0"/>
              </a:rPr>
              <a:t>(3) Trituradoras de concreto</a:t>
            </a:r>
            <a:endParaRPr lang="en-US" altLang="ja-JP" sz="3200" dirty="0">
              <a:latin typeface="Times New Roman" panose="02020603050405020304" pitchFamily="18" charset="0"/>
              <a:ea typeface="Meiryo UI"/>
              <a:cs typeface="Times New Roman" panose="02020603050405020304" pitchFamily="18" charset="0"/>
            </a:endParaRPr>
          </a:p>
        </p:txBody>
      </p:sp>
      <p:sp>
        <p:nvSpPr>
          <p:cNvPr id="34818" name="コンテンツ プレースホルダー 4"/>
          <p:cNvSpPr>
            <a:spLocks noGrp="1"/>
          </p:cNvSpPr>
          <p:nvPr>
            <p:ph idx="1"/>
          </p:nvPr>
        </p:nvSpPr>
        <p:spPr>
          <a:xfrm>
            <a:off x="628650" y="1268413"/>
            <a:ext cx="7886700" cy="4914900"/>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419024" y="6327775"/>
            <a:ext cx="3577340" cy="277813"/>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Página 4 del libro de texto / Página 6 del texto auxiliar</a:t>
            </a:r>
            <a:endParaRPr lang="en-US" altLang="ja-JP" dirty="0">
              <a:latin typeface="Times New Roman" panose="02020603050405020304" pitchFamily="18" charset="0"/>
              <a:ea typeface="+mn-ea"/>
              <a:cs typeface="Times New Roman" panose="02020603050405020304" pitchFamily="18" charset="0"/>
            </a:endParaRPr>
          </a:p>
        </p:txBody>
      </p:sp>
      <p:pic>
        <p:nvPicPr>
          <p:cNvPr id="34820" name="図 2"/>
          <p:cNvPicPr>
            <a:picLocks noChangeAspect="1"/>
          </p:cNvPicPr>
          <p:nvPr/>
        </p:nvPicPr>
        <p:blipFill>
          <a:blip r:embed="rId3"/>
          <a:srcRect/>
          <a:stretch>
            <a:fillRect/>
          </a:stretch>
        </p:blipFill>
        <p:spPr bwMode="auto">
          <a:xfrm>
            <a:off x="709613" y="1500188"/>
            <a:ext cx="4848225" cy="3300412"/>
          </a:xfrm>
          <a:prstGeom prst="rect">
            <a:avLst/>
          </a:prstGeom>
          <a:noFill/>
          <a:ln w="9525">
            <a:noFill/>
            <a:miter lim="800000"/>
            <a:headEnd/>
            <a:tailEnd/>
          </a:ln>
        </p:spPr>
      </p:pic>
      <p:pic>
        <p:nvPicPr>
          <p:cNvPr id="34821" name="図 6"/>
          <p:cNvPicPr>
            <a:picLocks noChangeAspect="1"/>
          </p:cNvPicPr>
          <p:nvPr/>
        </p:nvPicPr>
        <p:blipFill>
          <a:blip r:embed="rId4"/>
          <a:srcRect/>
          <a:stretch>
            <a:fillRect/>
          </a:stretch>
        </p:blipFill>
        <p:spPr bwMode="auto">
          <a:xfrm>
            <a:off x="6254750" y="1362075"/>
            <a:ext cx="1676400" cy="2116138"/>
          </a:xfrm>
          <a:prstGeom prst="rect">
            <a:avLst/>
          </a:prstGeom>
          <a:noFill/>
          <a:ln w="9525">
            <a:noFill/>
            <a:miter lim="800000"/>
            <a:headEnd/>
            <a:tailEnd/>
          </a:ln>
        </p:spPr>
      </p:pic>
      <p:pic>
        <p:nvPicPr>
          <p:cNvPr id="34822" name="図 7"/>
          <p:cNvPicPr>
            <a:picLocks noChangeAspect="1"/>
          </p:cNvPicPr>
          <p:nvPr/>
        </p:nvPicPr>
        <p:blipFill>
          <a:blip r:embed="rId5"/>
          <a:srcRect/>
          <a:stretch>
            <a:fillRect/>
          </a:stretch>
        </p:blipFill>
        <p:spPr bwMode="auto">
          <a:xfrm>
            <a:off x="6254750" y="3810000"/>
            <a:ext cx="1674813" cy="2079625"/>
          </a:xfrm>
          <a:prstGeom prst="rect">
            <a:avLst/>
          </a:prstGeom>
          <a:noFill/>
          <a:ln w="9525">
            <a:noFill/>
            <a:miter lim="800000"/>
            <a:headEnd/>
            <a:tailEnd/>
          </a:ln>
        </p:spPr>
      </p:pic>
      <p:sp>
        <p:nvSpPr>
          <p:cNvPr id="34823" name="テキスト ボックス 8"/>
          <p:cNvSpPr txBox="1">
            <a:spLocks noChangeArrowheads="1"/>
          </p:cNvSpPr>
          <p:nvPr/>
        </p:nvSpPr>
        <p:spPr bwMode="auto">
          <a:xfrm>
            <a:off x="6019800" y="3406775"/>
            <a:ext cx="2144713" cy="277813"/>
          </a:xfrm>
          <a:prstGeom prst="rect">
            <a:avLst/>
          </a:prstGeom>
          <a:noFill/>
          <a:ln w="9525">
            <a:noFill/>
            <a:miter lim="800000"/>
            <a:headEnd/>
            <a:tailEnd/>
          </a:ln>
        </p:spPr>
        <p:txBody>
          <a:bodyPr rtlCol="0">
            <a:spAutoFit/>
          </a:bodyPr>
          <a:lstStyle/>
          <a:p>
            <a:pPr algn="ctr" rtl="0"/>
            <a:r>
              <a:rPr lang="es-419" sz="1200" dirty="0">
                <a:latin typeface="Times New Roman" pitchFamily="18" charset="0"/>
                <a:ea typeface="游ゴシック" pitchFamily="50" charset="-128"/>
                <a:cs typeface="Times New Roman" pitchFamily="18" charset="0"/>
              </a:rPr>
              <a:t>Trituradora de concreto para piezas grandes</a:t>
            </a:r>
            <a:endParaRPr lang="ja-JP" altLang="en-US" sz="1200" dirty="0">
              <a:latin typeface="Times New Roman" pitchFamily="18" charset="0"/>
              <a:ea typeface="游ゴシック" pitchFamily="50" charset="-128"/>
              <a:cs typeface="Times New Roman" pitchFamily="18" charset="0"/>
            </a:endParaRPr>
          </a:p>
        </p:txBody>
      </p:sp>
      <p:sp>
        <p:nvSpPr>
          <p:cNvPr id="34824" name="テキスト ボックス 10"/>
          <p:cNvSpPr txBox="1">
            <a:spLocks noChangeArrowheads="1"/>
          </p:cNvSpPr>
          <p:nvPr/>
        </p:nvSpPr>
        <p:spPr bwMode="auto">
          <a:xfrm>
            <a:off x="6019800" y="5740400"/>
            <a:ext cx="2144713" cy="276225"/>
          </a:xfrm>
          <a:prstGeom prst="rect">
            <a:avLst/>
          </a:prstGeom>
          <a:noFill/>
          <a:ln w="9525">
            <a:noFill/>
            <a:miter lim="800000"/>
            <a:headEnd/>
            <a:tailEnd/>
          </a:ln>
        </p:spPr>
        <p:txBody>
          <a:bodyPr rtlCol="0">
            <a:spAutoFit/>
          </a:bodyPr>
          <a:lstStyle/>
          <a:p>
            <a:pPr algn="ctr" rtl="0"/>
            <a:r>
              <a:rPr lang="es-419" sz="1200" dirty="0">
                <a:latin typeface="Times New Roman" pitchFamily="18" charset="0"/>
                <a:ea typeface="游ゴシック" pitchFamily="50" charset="-128"/>
                <a:cs typeface="Times New Roman" pitchFamily="18" charset="0"/>
              </a:rPr>
              <a:t>Trituradora de concreto para piezas pequeñas</a:t>
            </a:r>
            <a:endParaRPr lang="ja-JP" altLang="en-US" sz="1200" dirty="0">
              <a:latin typeface="Times New Roman" pitchFamily="18" charset="0"/>
              <a:ea typeface="游ゴシック" pitchFamily="50" charset="-128"/>
              <a:cs typeface="Times New Roman" pitchFamily="18" charset="0"/>
            </a:endParaRPr>
          </a:p>
        </p:txBody>
      </p:sp>
      <p:sp>
        <p:nvSpPr>
          <p:cNvPr id="34825" name="テキスト ボックス 11"/>
          <p:cNvSpPr txBox="1">
            <a:spLocks noChangeArrowheads="1"/>
          </p:cNvSpPr>
          <p:nvPr/>
        </p:nvSpPr>
        <p:spPr bwMode="auto">
          <a:xfrm>
            <a:off x="2062163" y="4849813"/>
            <a:ext cx="2144712" cy="27781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Trituradora de concreto</a:t>
            </a:r>
            <a:endParaRPr lang="ja-JP" altLang="en-US" sz="1200">
              <a:latin typeface="Times New Roman" pitchFamily="18" charset="0"/>
              <a:ea typeface="游ゴシック" pitchFamily="50" charset="-128"/>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Método de trabajo general para máquinas de corte de marcos de acero</a:t>
            </a:r>
            <a:endParaRPr lang="en-US" altLang="ja-JP" sz="40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91125" y="6453188"/>
            <a:ext cx="3805239"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64</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46</a:t>
            </a:r>
            <a:r>
              <a:rPr lang="es-419" sz="1200">
                <a:latin typeface="Times New Roman" panose="02020603050405020304" pitchFamily="18" charset="0"/>
                <a:ea typeface="游ゴシック"/>
                <a:cs typeface="Times New Roman" panose="02020603050405020304" pitchFamily="18" charset="0"/>
              </a:rPr>
              <a:t> del texto auxiliar</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14233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42340" name="図 16"/>
          <p:cNvPicPr>
            <a:picLocks noChangeAspect="1"/>
          </p:cNvPicPr>
          <p:nvPr/>
        </p:nvPicPr>
        <p:blipFill>
          <a:blip r:embed="rId3"/>
          <a:srcRect/>
          <a:stretch>
            <a:fillRect/>
          </a:stretch>
        </p:blipFill>
        <p:spPr bwMode="auto">
          <a:xfrm>
            <a:off x="1101725" y="1425575"/>
            <a:ext cx="3062288" cy="4592638"/>
          </a:xfrm>
          <a:prstGeom prst="rect">
            <a:avLst/>
          </a:prstGeom>
          <a:noFill/>
          <a:ln w="9525">
            <a:noFill/>
            <a:miter lim="800000"/>
            <a:headEnd/>
            <a:tailEnd/>
          </a:ln>
        </p:spPr>
      </p:pic>
      <p:sp>
        <p:nvSpPr>
          <p:cNvPr id="142341" name="テキスト ボックス 27"/>
          <p:cNvSpPr txBox="1">
            <a:spLocks noChangeArrowheads="1"/>
          </p:cNvSpPr>
          <p:nvPr/>
        </p:nvSpPr>
        <p:spPr bwMode="auto">
          <a:xfrm>
            <a:off x="1289050" y="5916613"/>
            <a:ext cx="2874963" cy="460375"/>
          </a:xfrm>
          <a:prstGeom prst="rect">
            <a:avLst/>
          </a:prstGeom>
          <a:noFill/>
          <a:ln w="9525">
            <a:noFill/>
            <a:miter lim="800000"/>
            <a:headEnd/>
            <a:tailEnd/>
          </a:ln>
        </p:spPr>
        <p:txBody>
          <a:bodyPr rtlCol="0">
            <a:spAutoFit/>
          </a:bodyPr>
          <a:lstStyle/>
          <a:p>
            <a:pPr rtl="0"/>
            <a:r>
              <a:rPr lang="es-419" sz="1200">
                <a:latin typeface="Times New Roman" pitchFamily="18" charset="0"/>
                <a:ea typeface="游ゴシック" pitchFamily="50" charset="-128"/>
                <a:cs typeface="Times New Roman" pitchFamily="18" charset="0"/>
              </a:rPr>
              <a:t>No muerda el concreto con la cuchilla (buredo) cortadora</a:t>
            </a:r>
            <a:endParaRPr lang="ja-JP" altLang="en-US" sz="1200">
              <a:latin typeface="Times New Roman" pitchFamily="18" charset="0"/>
              <a:ea typeface="游ゴシック" pitchFamily="50" charset="-128"/>
              <a:cs typeface="Times New Roman" pitchFamily="18" charset="0"/>
            </a:endParaRPr>
          </a:p>
        </p:txBody>
      </p:sp>
      <p:sp>
        <p:nvSpPr>
          <p:cNvPr id="30" name="テキスト ボックス 29"/>
          <p:cNvSpPr txBox="1"/>
          <p:nvPr/>
        </p:nvSpPr>
        <p:spPr>
          <a:xfrm>
            <a:off x="4651375" y="5730875"/>
            <a:ext cx="3746500" cy="461963"/>
          </a:xfrm>
          <a:prstGeom prst="rect">
            <a:avLst/>
          </a:prstGeom>
          <a:noFill/>
          <a:ln>
            <a:noFill/>
          </a:ln>
        </p:spPr>
        <p:txBody>
          <a:bodyPr rtlCol="0">
            <a:spAutoFit/>
          </a:bodyPr>
          <a:lstStyle/>
          <a:p>
            <a:pP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No cambie la dirección de la máquina base empujando la herramienta de corte de marcos de acero contra el suelo.</a:t>
            </a:r>
            <a:endParaRPr lang="en-US" altLang="ja-JP" dirty="0">
              <a:latin typeface="Times New Roman" panose="02020603050405020304" pitchFamily="18" charset="0"/>
              <a:ea typeface="+mn-ea"/>
              <a:cs typeface="Times New Roman" panose="02020603050405020304" pitchFamily="18" charset="0"/>
            </a:endParaRPr>
          </a:p>
        </p:txBody>
      </p:sp>
      <p:pic>
        <p:nvPicPr>
          <p:cNvPr id="142343" name="図 1"/>
          <p:cNvPicPr>
            <a:picLocks noChangeAspect="1"/>
          </p:cNvPicPr>
          <p:nvPr/>
        </p:nvPicPr>
        <p:blipFill>
          <a:blip r:embed="rId4"/>
          <a:srcRect/>
          <a:stretch>
            <a:fillRect/>
          </a:stretch>
        </p:blipFill>
        <p:spPr bwMode="auto">
          <a:xfrm>
            <a:off x="4041775" y="1425575"/>
            <a:ext cx="4359275" cy="422751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panose="020B0604030504040204" pitchFamily="50" charset="-128"/>
                <a:cs typeface="Times New Roman" panose="02020603050405020304" pitchFamily="18" charset="0"/>
              </a:rPr>
              <a:t>Precauciones después de terminar el trabajo.</a:t>
            </a:r>
            <a:endParaRPr 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153026" y="6453188"/>
            <a:ext cx="38433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65</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47</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4438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(1) Herramienta de corte de marcos de acero</a:t>
            </a: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(2) Máquina base</a:t>
            </a:r>
          </a:p>
        </p:txBody>
      </p:sp>
      <p:pic>
        <p:nvPicPr>
          <p:cNvPr id="144388" name="図 1"/>
          <p:cNvPicPr>
            <a:picLocks noChangeAspect="1"/>
          </p:cNvPicPr>
          <p:nvPr/>
        </p:nvPicPr>
        <p:blipFill>
          <a:blip r:embed="rId3"/>
          <a:srcRect/>
          <a:stretch>
            <a:fillRect/>
          </a:stretch>
        </p:blipFill>
        <p:spPr bwMode="auto">
          <a:xfrm>
            <a:off x="4087813" y="2198688"/>
            <a:ext cx="4016375" cy="2798762"/>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タイトル 3"/>
          <p:cNvSpPr>
            <a:spLocks noGrp="1"/>
          </p:cNvSpPr>
          <p:nvPr>
            <p:ph type="title"/>
          </p:nvPr>
        </p:nvSpPr>
        <p:spPr>
          <a:xfrm>
            <a:off x="628650" y="612775"/>
            <a:ext cx="7886700" cy="10429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Características de las trituradoras de concreto, nombre y función de cada pieza, tipos, selección e instalación, operación, etc.</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86376" y="6453188"/>
            <a:ext cx="37099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66</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48</a:t>
            </a:r>
            <a:r>
              <a:rPr lang="es-419" sz="1200">
                <a:latin typeface="Times New Roman" panose="02020603050405020304" pitchFamily="18" charset="0"/>
                <a:ea typeface="游ゴシック"/>
                <a:cs typeface="Times New Roman" panose="02020603050405020304" pitchFamily="18" charset="0"/>
              </a:rPr>
              <a:t> del texto auxiliar</a:t>
            </a:r>
          </a:p>
        </p:txBody>
      </p:sp>
      <p:sp>
        <p:nvSpPr>
          <p:cNvPr id="146435" name="コンテンツ プレースホルダー 4"/>
          <p:cNvSpPr txBox="1">
            <a:spLocks/>
          </p:cNvSpPr>
          <p:nvPr/>
        </p:nvSpPr>
        <p:spPr bwMode="auto">
          <a:xfrm>
            <a:off x="628650" y="1849438"/>
            <a:ext cx="7886700" cy="4489450"/>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2" name="テキスト ボックス 11"/>
          <p:cNvSpPr txBox="1"/>
          <p:nvPr/>
        </p:nvSpPr>
        <p:spPr>
          <a:xfrm>
            <a:off x="520944" y="3592513"/>
            <a:ext cx="3906838" cy="461962"/>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Demolición de piezas grandes de estructuras y edificios de concreto</a:t>
            </a:r>
            <a:endParaRPr lang="en-US" altLang="ja-JP" dirty="0">
              <a:latin typeface="Times New Roman" panose="02020603050405020304" pitchFamily="18" charset="0"/>
              <a:ea typeface="+mn-ea"/>
              <a:cs typeface="Times New Roman" panose="02020603050405020304" pitchFamily="18" charset="0"/>
            </a:endParaRPr>
          </a:p>
        </p:txBody>
      </p:sp>
      <p:pic>
        <p:nvPicPr>
          <p:cNvPr id="146437" name="図 2"/>
          <p:cNvPicPr>
            <a:picLocks noChangeAspect="1"/>
          </p:cNvPicPr>
          <p:nvPr/>
        </p:nvPicPr>
        <p:blipFill>
          <a:blip r:embed="rId3"/>
          <a:srcRect/>
          <a:stretch>
            <a:fillRect/>
          </a:stretch>
        </p:blipFill>
        <p:spPr bwMode="auto">
          <a:xfrm>
            <a:off x="1349375" y="2022475"/>
            <a:ext cx="2181225" cy="1514475"/>
          </a:xfrm>
          <a:prstGeom prst="rect">
            <a:avLst/>
          </a:prstGeom>
          <a:noFill/>
          <a:ln w="9525">
            <a:noFill/>
            <a:miter lim="800000"/>
            <a:headEnd/>
            <a:tailEnd/>
          </a:ln>
        </p:spPr>
      </p:pic>
      <p:pic>
        <p:nvPicPr>
          <p:cNvPr id="146438" name="図 4"/>
          <p:cNvPicPr>
            <a:picLocks noChangeAspect="1"/>
          </p:cNvPicPr>
          <p:nvPr/>
        </p:nvPicPr>
        <p:blipFill>
          <a:blip r:embed="rId4"/>
          <a:srcRect/>
          <a:stretch>
            <a:fillRect/>
          </a:stretch>
        </p:blipFill>
        <p:spPr bwMode="auto">
          <a:xfrm>
            <a:off x="1184275" y="4176713"/>
            <a:ext cx="2733675" cy="1752600"/>
          </a:xfrm>
          <a:prstGeom prst="rect">
            <a:avLst/>
          </a:prstGeom>
          <a:noFill/>
          <a:ln w="9525">
            <a:noFill/>
            <a:miter lim="800000"/>
            <a:headEnd/>
            <a:tailEnd/>
          </a:ln>
        </p:spPr>
      </p:pic>
      <p:pic>
        <p:nvPicPr>
          <p:cNvPr id="146439" name="図 6"/>
          <p:cNvPicPr>
            <a:picLocks noChangeAspect="1"/>
          </p:cNvPicPr>
          <p:nvPr/>
        </p:nvPicPr>
        <p:blipFill>
          <a:blip r:embed="rId5"/>
          <a:srcRect/>
          <a:stretch>
            <a:fillRect/>
          </a:stretch>
        </p:blipFill>
        <p:spPr bwMode="auto">
          <a:xfrm>
            <a:off x="4684713" y="2022475"/>
            <a:ext cx="3429000" cy="1724025"/>
          </a:xfrm>
          <a:prstGeom prst="rect">
            <a:avLst/>
          </a:prstGeom>
          <a:noFill/>
          <a:ln w="9525">
            <a:noFill/>
            <a:miter lim="800000"/>
            <a:headEnd/>
            <a:tailEnd/>
          </a:ln>
        </p:spPr>
      </p:pic>
      <p:pic>
        <p:nvPicPr>
          <p:cNvPr id="146440" name="図 7"/>
          <p:cNvPicPr>
            <a:picLocks noChangeAspect="1"/>
          </p:cNvPicPr>
          <p:nvPr/>
        </p:nvPicPr>
        <p:blipFill>
          <a:blip r:embed="rId6"/>
          <a:srcRect/>
          <a:stretch>
            <a:fillRect/>
          </a:stretch>
        </p:blipFill>
        <p:spPr bwMode="auto">
          <a:xfrm>
            <a:off x="5500688" y="4241800"/>
            <a:ext cx="2466975" cy="1762125"/>
          </a:xfrm>
          <a:prstGeom prst="rect">
            <a:avLst/>
          </a:prstGeom>
          <a:noFill/>
          <a:ln w="9525">
            <a:noFill/>
            <a:miter lim="800000"/>
            <a:headEnd/>
            <a:tailEnd/>
          </a:ln>
        </p:spPr>
      </p:pic>
      <p:sp>
        <p:nvSpPr>
          <p:cNvPr id="11" name="テキスト ボックス 10"/>
          <p:cNvSpPr txBox="1"/>
          <p:nvPr/>
        </p:nvSpPr>
        <p:spPr>
          <a:xfrm>
            <a:off x="596900" y="5962650"/>
            <a:ext cx="3906838"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Demolición de piezas pequeñas de concreto</a:t>
            </a:r>
            <a:endParaRPr lang="en-US" altLang="ja-JP" dirty="0">
              <a:latin typeface="Times New Roman" panose="02020603050405020304" pitchFamily="18" charset="0"/>
              <a:ea typeface="+mn-ea"/>
              <a:cs typeface="Times New Roman" panose="02020603050405020304" pitchFamily="18" charset="0"/>
            </a:endParaRPr>
          </a:p>
        </p:txBody>
      </p:sp>
      <p:sp>
        <p:nvSpPr>
          <p:cNvPr id="146442" name="テキスト ボックス 12"/>
          <p:cNvSpPr txBox="1">
            <a:spLocks noChangeArrowheads="1"/>
          </p:cNvSpPr>
          <p:nvPr/>
        </p:nvSpPr>
        <p:spPr bwMode="auto">
          <a:xfrm>
            <a:off x="4445000" y="3562350"/>
            <a:ext cx="3906838"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trituradora para piezas grandes</a:t>
            </a:r>
          </a:p>
        </p:txBody>
      </p:sp>
      <p:sp>
        <p:nvSpPr>
          <p:cNvPr id="146443" name="テキスト ボックス 13"/>
          <p:cNvSpPr txBox="1">
            <a:spLocks noChangeArrowheads="1"/>
          </p:cNvSpPr>
          <p:nvPr/>
        </p:nvSpPr>
        <p:spPr bwMode="auto">
          <a:xfrm>
            <a:off x="4445000" y="5962650"/>
            <a:ext cx="3906838" cy="46196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trituradora para piezas pequeñas</a:t>
            </a:r>
          </a:p>
          <a:p>
            <a:pPr algn="ctr" rtl="0"/>
            <a:endParaRPr lang="ja-JP" altLang="en-US" sz="1200">
              <a:latin typeface="Times New Roman" pitchFamily="18" charset="0"/>
              <a:ea typeface="游ゴシック" pitchFamily="50" charset="-128"/>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Método de trabajo general para trituradoras de concreto</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24450" y="6453188"/>
            <a:ext cx="38719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69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52 del texto auxiliar</a:t>
            </a:r>
          </a:p>
        </p:txBody>
      </p:sp>
      <p:sp>
        <p:nvSpPr>
          <p:cNvPr id="148483" name="コンテンツ プレースホルダー 4"/>
          <p:cNvSpPr txBox="1">
            <a:spLocks/>
          </p:cNvSpPr>
          <p:nvPr/>
        </p:nvSpPr>
        <p:spPr bwMode="auto">
          <a:xfrm>
            <a:off x="628650" y="1268413"/>
            <a:ext cx="7886700" cy="2274887"/>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48484" name="図 2"/>
          <p:cNvPicPr>
            <a:picLocks noChangeAspect="1"/>
          </p:cNvPicPr>
          <p:nvPr/>
        </p:nvPicPr>
        <p:blipFill>
          <a:blip r:embed="rId3"/>
          <a:srcRect/>
          <a:stretch>
            <a:fillRect/>
          </a:stretch>
        </p:blipFill>
        <p:spPr bwMode="auto">
          <a:xfrm>
            <a:off x="3286125" y="1336675"/>
            <a:ext cx="2571750" cy="2138363"/>
          </a:xfrm>
          <a:prstGeom prst="rect">
            <a:avLst/>
          </a:prstGeom>
          <a:noFill/>
          <a:ln w="9525">
            <a:noFill/>
            <a:miter lim="800000"/>
            <a:headEnd/>
            <a:tailEnd/>
          </a:ln>
        </p:spPr>
      </p:pic>
      <p:sp>
        <p:nvSpPr>
          <p:cNvPr id="148485" name="タイトル 3"/>
          <p:cNvSpPr txBox="1">
            <a:spLocks/>
          </p:cNvSpPr>
          <p:nvPr/>
        </p:nvSpPr>
        <p:spPr bwMode="auto">
          <a:xfrm>
            <a:off x="628650" y="3806825"/>
            <a:ext cx="7886700" cy="560388"/>
          </a:xfrm>
          <a:prstGeom prst="rect">
            <a:avLst/>
          </a:prstGeom>
          <a:noFill/>
          <a:ln w="9525">
            <a:solidFill>
              <a:schemeClr val="tx1"/>
            </a:solidFill>
            <a:miter lim="800000"/>
            <a:headEnd/>
            <a:tailEnd/>
          </a:ln>
        </p:spPr>
        <p:txBody>
          <a:bodyPr rtlCol="0" anchor="ctr"/>
          <a:lstStyle/>
          <a:p>
            <a:pPr rtl="0">
              <a:lnSpc>
                <a:spcPct val="90000"/>
              </a:lnSpc>
            </a:pPr>
            <a:r>
              <a:rPr lang="es-419" sz="2400">
                <a:latin typeface="Times New Roman" pitchFamily="18" charset="0"/>
                <a:ea typeface="Meiryo UI" pitchFamily="50" charset="-128"/>
                <a:cs typeface="Times New Roman" pitchFamily="18" charset="0"/>
              </a:rPr>
              <a:t>Precauciones después de terminar el trabajo.</a:t>
            </a:r>
          </a:p>
        </p:txBody>
      </p:sp>
      <p:sp>
        <p:nvSpPr>
          <p:cNvPr id="148486" name="コンテンツ プレースホルダー 4"/>
          <p:cNvSpPr txBox="1">
            <a:spLocks/>
          </p:cNvSpPr>
          <p:nvPr/>
        </p:nvSpPr>
        <p:spPr bwMode="auto">
          <a:xfrm>
            <a:off x="628650" y="4462463"/>
            <a:ext cx="7886700" cy="1754187"/>
          </a:xfrm>
          <a:prstGeom prst="rect">
            <a:avLst/>
          </a:prstGeom>
          <a:noFill/>
          <a:ln w="9525">
            <a:solidFill>
              <a:schemeClr val="tx1"/>
            </a:solidFill>
            <a:miter lim="800000"/>
            <a:headEnd/>
            <a:tailEnd/>
          </a:ln>
        </p:spPr>
        <p:txBody>
          <a:bodyPr rtlCol="0"/>
          <a:lstStyle/>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(1) Trituradora de concreto</a:t>
            </a: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(2) Máquina base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a:latin typeface="Times New Roman" pitchFamily="18" charset="0"/>
                <a:ea typeface="Calibri Light" pitchFamily="34" charset="0"/>
                <a:cs typeface="Times New Roman" pitchFamily="18" charset="0"/>
              </a:rPr>
              <a:t>Características de las pinzas de demolición, nombres y funciones de cada pieza y tipos</a:t>
            </a:r>
            <a:endParaRPr lang="en-US" altLang="ja-JP" sz="200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160964" y="6453188"/>
            <a:ext cx="3835400"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72</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54</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50531"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50532" name="テキスト ボックス 11"/>
          <p:cNvSpPr txBox="1">
            <a:spLocks noChangeArrowheads="1"/>
          </p:cNvSpPr>
          <p:nvPr/>
        </p:nvSpPr>
        <p:spPr bwMode="auto">
          <a:xfrm>
            <a:off x="654050" y="5160963"/>
            <a:ext cx="3906838"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Limpieza de escombros </a:t>
            </a:r>
          </a:p>
        </p:txBody>
      </p:sp>
      <p:sp>
        <p:nvSpPr>
          <p:cNvPr id="13" name="テキスト ボックス 12"/>
          <p:cNvSpPr txBox="1"/>
          <p:nvPr/>
        </p:nvSpPr>
        <p:spPr>
          <a:xfrm>
            <a:off x="4125913" y="5473700"/>
            <a:ext cx="4379912" cy="46196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Nombres de cada parte de una herramienta de agarre (con dispositivo de giro, tipo accionada por cilindro interno)</a:t>
            </a:r>
            <a:endParaRPr lang="en-US" altLang="ja-JP">
              <a:latin typeface="Times New Roman" panose="02020603050405020304" pitchFamily="18" charset="0"/>
              <a:ea typeface="游ゴシック"/>
              <a:cs typeface="Times New Roman" panose="02020603050405020304" pitchFamily="18" charset="0"/>
            </a:endParaRPr>
          </a:p>
        </p:txBody>
      </p:sp>
      <p:pic>
        <p:nvPicPr>
          <p:cNvPr id="150534" name="図 2"/>
          <p:cNvPicPr>
            <a:picLocks noChangeAspect="1"/>
          </p:cNvPicPr>
          <p:nvPr/>
        </p:nvPicPr>
        <p:blipFill>
          <a:blip r:embed="rId3"/>
          <a:srcRect/>
          <a:stretch>
            <a:fillRect/>
          </a:stretch>
        </p:blipFill>
        <p:spPr bwMode="auto">
          <a:xfrm>
            <a:off x="4521200" y="2182813"/>
            <a:ext cx="3957638" cy="3305175"/>
          </a:xfrm>
          <a:prstGeom prst="rect">
            <a:avLst/>
          </a:prstGeom>
          <a:noFill/>
          <a:ln w="9525">
            <a:noFill/>
            <a:miter lim="800000"/>
            <a:headEnd/>
            <a:tailEnd/>
          </a:ln>
        </p:spPr>
      </p:pic>
      <p:pic>
        <p:nvPicPr>
          <p:cNvPr id="150535" name="図 4"/>
          <p:cNvPicPr>
            <a:picLocks noChangeAspect="1"/>
          </p:cNvPicPr>
          <p:nvPr/>
        </p:nvPicPr>
        <p:blipFill>
          <a:blip r:embed="rId4"/>
          <a:srcRect/>
          <a:stretch>
            <a:fillRect/>
          </a:stretch>
        </p:blipFill>
        <p:spPr bwMode="auto">
          <a:xfrm>
            <a:off x="722313" y="2297113"/>
            <a:ext cx="3771900" cy="2824162"/>
          </a:xfrm>
          <a:prstGeom prst="rect">
            <a:avLst/>
          </a:prstGeom>
          <a:noFill/>
          <a:ln w="9525">
            <a:noFill/>
            <a:miter lim="800000"/>
            <a:headEnd/>
            <a:tailEnd/>
          </a:ln>
        </p:spPr>
      </p:pic>
      <p:sp>
        <p:nvSpPr>
          <p:cNvPr id="150536" name="TextBox 1"/>
          <p:cNvSpPr txBox="1">
            <a:spLocks noChangeArrowheads="1"/>
          </p:cNvSpPr>
          <p:nvPr/>
        </p:nvSpPr>
        <p:spPr bwMode="auto">
          <a:xfrm>
            <a:off x="4572000" y="3406775"/>
            <a:ext cx="666750" cy="369332"/>
          </a:xfrm>
          <a:prstGeom prst="rect">
            <a:avLst/>
          </a:prstGeom>
          <a:solidFill>
            <a:schemeClr val="bg1"/>
          </a:solidFill>
          <a:ln w="9525">
            <a:noFill/>
            <a:miter lim="800000"/>
            <a:headEnd/>
            <a:tailEnd/>
          </a:ln>
        </p:spPr>
        <p:txBody>
          <a:bodyPr rtlCol="0">
            <a:spAutoFit/>
          </a:bodyPr>
          <a:lstStyle/>
          <a:p>
            <a:pPr algn="r" rtl="0"/>
            <a:r>
              <a:rPr lang="es-419" sz="900" dirty="0">
                <a:latin typeface="Times New Roman" pitchFamily="18" charset="0"/>
                <a:ea typeface="Calibri" pitchFamily="34" charset="0"/>
                <a:cs typeface="Times New Roman" pitchFamily="18" charset="0"/>
              </a:rPr>
              <a:t>Pasador de marco</a:t>
            </a:r>
          </a:p>
        </p:txBody>
      </p:sp>
      <p:sp>
        <p:nvSpPr>
          <p:cNvPr id="150537" name="TextBox 13"/>
          <p:cNvSpPr txBox="1">
            <a:spLocks noChangeArrowheads="1"/>
          </p:cNvSpPr>
          <p:nvPr/>
        </p:nvSpPr>
        <p:spPr bwMode="auto">
          <a:xfrm>
            <a:off x="4522788" y="3019425"/>
            <a:ext cx="704850" cy="23177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700" dirty="0"/>
              <a:t>Pasador de cilindro</a:t>
            </a:r>
          </a:p>
        </p:txBody>
      </p:sp>
      <p:sp>
        <p:nvSpPr>
          <p:cNvPr id="150538" name="TextBox 14"/>
          <p:cNvSpPr txBox="1">
            <a:spLocks noChangeArrowheads="1"/>
          </p:cNvSpPr>
          <p:nvPr/>
        </p:nvSpPr>
        <p:spPr bwMode="auto">
          <a:xfrm>
            <a:off x="4598988" y="2347913"/>
            <a:ext cx="666750" cy="14922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800" dirty="0"/>
              <a:t>Marco superior</a:t>
            </a:r>
          </a:p>
        </p:txBody>
      </p:sp>
      <p:sp>
        <p:nvSpPr>
          <p:cNvPr id="150539" name="TextBox 15"/>
          <p:cNvSpPr txBox="1">
            <a:spLocks noChangeArrowheads="1"/>
          </p:cNvSpPr>
          <p:nvPr/>
        </p:nvSpPr>
        <p:spPr bwMode="auto">
          <a:xfrm>
            <a:off x="7504113" y="2827338"/>
            <a:ext cx="882650" cy="215900"/>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Marco inferior</a:t>
            </a:r>
          </a:p>
        </p:txBody>
      </p:sp>
      <p:sp>
        <p:nvSpPr>
          <p:cNvPr id="150540" name="TextBox 16"/>
          <p:cNvSpPr txBox="1">
            <a:spLocks noChangeArrowheads="1"/>
          </p:cNvSpPr>
          <p:nvPr/>
        </p:nvSpPr>
        <p:spPr bwMode="auto">
          <a:xfrm>
            <a:off x="7464426" y="3208547"/>
            <a:ext cx="1014412"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Pasador de cilindro</a:t>
            </a:r>
          </a:p>
        </p:txBody>
      </p:sp>
      <p:sp>
        <p:nvSpPr>
          <p:cNvPr id="150541" name="TextBox 17"/>
          <p:cNvSpPr txBox="1">
            <a:spLocks noChangeArrowheads="1"/>
          </p:cNvSpPr>
          <p:nvPr/>
        </p:nvSpPr>
        <p:spPr bwMode="auto">
          <a:xfrm>
            <a:off x="4560888" y="3189288"/>
            <a:ext cx="704850" cy="269874"/>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sz="700" dirty="0"/>
              <a:t>Cilindro de apertura / cierre</a:t>
            </a:r>
          </a:p>
        </p:txBody>
      </p:sp>
      <p:sp>
        <p:nvSpPr>
          <p:cNvPr id="150542" name="TextBox 18"/>
          <p:cNvSpPr txBox="1">
            <a:spLocks noChangeArrowheads="1"/>
          </p:cNvSpPr>
          <p:nvPr/>
        </p:nvSpPr>
        <p:spPr bwMode="auto">
          <a:xfrm>
            <a:off x="7504113" y="2293938"/>
            <a:ext cx="914400" cy="307975"/>
          </a:xfrm>
          <a:prstGeom prst="rect">
            <a:avLst/>
          </a:prstGeom>
          <a:solidFill>
            <a:schemeClr val="bg1"/>
          </a:solidFill>
          <a:ln w="9525">
            <a:noFill/>
            <a:miter lim="800000"/>
            <a:headEnd/>
            <a:tailEnd/>
          </a:ln>
        </p:spPr>
        <p:txBody>
          <a:bodyPr rtlCol="0">
            <a:spAutoFit/>
          </a:bodyPr>
          <a:lstStyle/>
          <a:p>
            <a:pPr algn="ctr" rtl="0"/>
            <a:r>
              <a:rPr lang="es-419" sz="700">
                <a:latin typeface="Times New Roman" pitchFamily="18" charset="0"/>
                <a:ea typeface="Calibri" pitchFamily="34" charset="0"/>
                <a:cs typeface="Times New Roman" pitchFamily="18" charset="0"/>
              </a:rPr>
              <a:t>Conexión de presión hidráulica</a:t>
            </a:r>
          </a:p>
        </p:txBody>
      </p:sp>
      <p:sp>
        <p:nvSpPr>
          <p:cNvPr id="150543" name="TextBox 19"/>
          <p:cNvSpPr txBox="1">
            <a:spLocks noChangeArrowheads="1"/>
          </p:cNvSpPr>
          <p:nvPr/>
        </p:nvSpPr>
        <p:spPr bwMode="auto">
          <a:xfrm>
            <a:off x="7504113" y="2598738"/>
            <a:ext cx="885825" cy="215900"/>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Junta giratoria</a:t>
            </a:r>
          </a:p>
        </p:txBody>
      </p:sp>
      <p:sp>
        <p:nvSpPr>
          <p:cNvPr id="150544" name="TextBox 20"/>
          <p:cNvSpPr txBox="1">
            <a:spLocks noChangeArrowheads="1"/>
          </p:cNvSpPr>
          <p:nvPr/>
        </p:nvSpPr>
        <p:spPr bwMode="auto">
          <a:xfrm>
            <a:off x="7475538" y="3522663"/>
            <a:ext cx="885824" cy="215900"/>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Enlace de pinza</a:t>
            </a:r>
            <a:endParaRPr lang="en-US" altLang="ja-JP" dirty="0">
              <a:latin typeface="Times New Roman" pitchFamily="18" charset="0"/>
              <a:ea typeface="Calibri" pitchFamily="34" charset="0"/>
              <a:cs typeface="Times New Roman" pitchFamily="18" charset="0"/>
            </a:endParaRPr>
          </a:p>
        </p:txBody>
      </p:sp>
      <p:sp>
        <p:nvSpPr>
          <p:cNvPr id="150545" name="TextBox 21"/>
          <p:cNvSpPr txBox="1">
            <a:spLocks noChangeArrowheads="1"/>
          </p:cNvSpPr>
          <p:nvPr/>
        </p:nvSpPr>
        <p:spPr bwMode="auto">
          <a:xfrm>
            <a:off x="6142038" y="4656138"/>
            <a:ext cx="647700" cy="339725"/>
          </a:xfrm>
          <a:prstGeom prst="rect">
            <a:avLst/>
          </a:prstGeom>
          <a:solidFill>
            <a:schemeClr val="bg1"/>
          </a:solidFill>
          <a:ln w="9525">
            <a:noFill/>
            <a:miter lim="800000"/>
            <a:headEnd/>
            <a:tailEnd/>
          </a:ln>
        </p:spPr>
        <p:txBody>
          <a:bodyPr rtlCol="0">
            <a:spAutoFit/>
          </a:bodyPr>
          <a:lstStyle/>
          <a:p>
            <a:pPr algn="ctr" rtl="0"/>
            <a:r>
              <a:rPr lang="es-419" sz="800">
                <a:latin typeface="Times New Roman" pitchFamily="18" charset="0"/>
                <a:ea typeface="Calibri" pitchFamily="34" charset="0"/>
                <a:cs typeface="Times New Roman" pitchFamily="18" charset="0"/>
              </a:rPr>
              <a:t>Brazos de agarre</a:t>
            </a:r>
            <a:endParaRPr lang="en-US" altLang="ja-JP">
              <a:latin typeface="Times New Roman" pitchFamily="18" charset="0"/>
              <a:ea typeface="Calibri" pitchFamily="34" charset="0"/>
              <a:cs typeface="Times New Roman" pitchFamily="18" charset="0"/>
            </a:endParaRPr>
          </a:p>
        </p:txBody>
      </p:sp>
      <p:sp>
        <p:nvSpPr>
          <p:cNvPr id="150546" name="TextBox 22"/>
          <p:cNvSpPr txBox="1">
            <a:spLocks noChangeArrowheads="1"/>
          </p:cNvSpPr>
          <p:nvPr/>
        </p:nvSpPr>
        <p:spPr bwMode="auto">
          <a:xfrm>
            <a:off x="4598988" y="2513013"/>
            <a:ext cx="866775" cy="203200"/>
          </a:xfrm>
          <a:prstGeom prst="rect">
            <a:avLst/>
          </a:prstGeom>
          <a:solidFill>
            <a:schemeClr val="bg1"/>
          </a:solidFill>
          <a:ln w="9525">
            <a:noFill/>
            <a:miter lim="800000"/>
            <a:headEnd/>
            <a:tailEnd/>
          </a:ln>
        </p:spPr>
        <p:txBody>
          <a:bodyPr rtlCol="0">
            <a:spAutoFit/>
          </a:bodyPr>
          <a:lstStyle/>
          <a:p>
            <a:pPr rtl="0"/>
            <a:r>
              <a:rPr lang="es-419" sz="700" dirty="0">
                <a:latin typeface="Times New Roman" pitchFamily="18" charset="0"/>
                <a:ea typeface="Calibri" pitchFamily="34" charset="0"/>
                <a:cs typeface="Times New Roman" pitchFamily="18" charset="0"/>
              </a:rPr>
              <a:t>Motor hidráulico</a:t>
            </a:r>
          </a:p>
        </p:txBody>
      </p:sp>
      <p:sp>
        <p:nvSpPr>
          <p:cNvPr id="150547" name="TextBox 23"/>
          <p:cNvSpPr txBox="1">
            <a:spLocks noChangeArrowheads="1"/>
          </p:cNvSpPr>
          <p:nvPr/>
        </p:nvSpPr>
        <p:spPr bwMode="auto">
          <a:xfrm>
            <a:off x="4627563" y="2713038"/>
            <a:ext cx="533400" cy="236537"/>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800" dirty="0"/>
              <a:t>Dispositivo de giro</a:t>
            </a:r>
          </a:p>
        </p:txBody>
      </p:sp>
      <p:sp>
        <p:nvSpPr>
          <p:cNvPr id="150548" name="TextBox 24"/>
          <p:cNvSpPr txBox="1">
            <a:spLocks noChangeArrowheads="1"/>
          </p:cNvSpPr>
          <p:nvPr/>
        </p:nvSpPr>
        <p:spPr bwMode="auto">
          <a:xfrm>
            <a:off x="7475537" y="3798888"/>
            <a:ext cx="942975" cy="215900"/>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Pasador de enlace</a:t>
            </a:r>
          </a:p>
        </p:txBody>
      </p:sp>
      <p:sp>
        <p:nvSpPr>
          <p:cNvPr id="150549" name="TextBox 25"/>
          <p:cNvSpPr txBox="1">
            <a:spLocks noChangeArrowheads="1"/>
          </p:cNvSpPr>
          <p:nvPr/>
        </p:nvSpPr>
        <p:spPr bwMode="auto">
          <a:xfrm>
            <a:off x="6094413" y="5122863"/>
            <a:ext cx="762000" cy="339725"/>
          </a:xfrm>
          <a:prstGeom prst="rect">
            <a:avLst/>
          </a:prstGeom>
          <a:solidFill>
            <a:schemeClr val="bg1"/>
          </a:solidFill>
          <a:ln w="9525">
            <a:noFill/>
            <a:miter lim="800000"/>
            <a:headEnd/>
            <a:tailEnd/>
          </a:ln>
        </p:spPr>
        <p:txBody>
          <a:bodyPr rtlCol="0">
            <a:spAutoFit/>
          </a:bodyPr>
          <a:lstStyle/>
          <a:p>
            <a:pPr algn="ctr" rtl="0"/>
            <a:r>
              <a:rPr lang="es-419" sz="800">
                <a:latin typeface="Times New Roman" pitchFamily="18" charset="0"/>
                <a:ea typeface="Calibri" pitchFamily="34" charset="0"/>
                <a:cs typeface="Times New Roman" pitchFamily="18" charset="0"/>
              </a:rPr>
              <a:t>Punto de agarre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Calibri Light" pitchFamily="34" charset="0"/>
                <a:cs typeface="Times New Roman" pitchFamily="18" charset="0"/>
              </a:rPr>
              <a:t>Características de las pinzas de demolición, nombres y funciones de cada pieza y tipos</a:t>
            </a:r>
            <a:endParaRPr lang="en-US" altLang="ja-JP" sz="3600" dirty="0">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19700" y="6453188"/>
            <a:ext cx="37766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73</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55</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5257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1" name="テキスト ボックス 10"/>
          <p:cNvSpPr txBox="1"/>
          <p:nvPr/>
        </p:nvSpPr>
        <p:spPr>
          <a:xfrm>
            <a:off x="596900" y="5035550"/>
            <a:ext cx="3906838" cy="460375"/>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(Tipo no giratorio) Ejemplo de herramienta de agarre tipo cilindro interno</a:t>
            </a:r>
            <a:endParaRPr lang="en-US" altLang="ja-JP" dirty="0">
              <a:latin typeface="Times New Roman" panose="02020603050405020304" pitchFamily="18" charset="0"/>
              <a:ea typeface="+mn-ea"/>
              <a:cs typeface="Times New Roman" panose="02020603050405020304" pitchFamily="18" charset="0"/>
            </a:endParaRPr>
          </a:p>
        </p:txBody>
      </p:sp>
      <p:sp>
        <p:nvSpPr>
          <p:cNvPr id="14" name="テキスト ボックス 13"/>
          <p:cNvSpPr txBox="1"/>
          <p:nvPr/>
        </p:nvSpPr>
        <p:spPr>
          <a:xfrm>
            <a:off x="4445000" y="5035550"/>
            <a:ext cx="3906838" cy="276225"/>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una herramienta de agarre de tipo cilindro externo</a:t>
            </a:r>
            <a:endParaRPr lang="en-US" altLang="ja-JP" dirty="0">
              <a:latin typeface="Times New Roman" panose="02020603050405020304" pitchFamily="18" charset="0"/>
              <a:ea typeface="+mn-ea"/>
              <a:cs typeface="Times New Roman" panose="02020603050405020304" pitchFamily="18" charset="0"/>
            </a:endParaRPr>
          </a:p>
        </p:txBody>
      </p:sp>
      <p:pic>
        <p:nvPicPr>
          <p:cNvPr id="152582" name="図 2"/>
          <p:cNvPicPr>
            <a:picLocks noChangeAspect="1"/>
          </p:cNvPicPr>
          <p:nvPr/>
        </p:nvPicPr>
        <p:blipFill>
          <a:blip r:embed="rId3"/>
          <a:srcRect/>
          <a:stretch>
            <a:fillRect/>
          </a:stretch>
        </p:blipFill>
        <p:spPr bwMode="auto">
          <a:xfrm>
            <a:off x="714375" y="2149475"/>
            <a:ext cx="4125913" cy="2830513"/>
          </a:xfrm>
          <a:prstGeom prst="rect">
            <a:avLst/>
          </a:prstGeom>
          <a:noFill/>
          <a:ln w="9525">
            <a:noFill/>
            <a:miter lim="800000"/>
            <a:headEnd/>
            <a:tailEnd/>
          </a:ln>
        </p:spPr>
      </p:pic>
      <p:pic>
        <p:nvPicPr>
          <p:cNvPr id="152583" name="図 4"/>
          <p:cNvPicPr>
            <a:picLocks noChangeAspect="1"/>
          </p:cNvPicPr>
          <p:nvPr/>
        </p:nvPicPr>
        <p:blipFill>
          <a:blip r:embed="rId4"/>
          <a:srcRect/>
          <a:stretch>
            <a:fillRect/>
          </a:stretch>
        </p:blipFill>
        <p:spPr bwMode="auto">
          <a:xfrm>
            <a:off x="4926013" y="2149475"/>
            <a:ext cx="3479800" cy="2805113"/>
          </a:xfrm>
          <a:prstGeom prst="rect">
            <a:avLst/>
          </a:prstGeom>
          <a:noFill/>
          <a:ln w="9525">
            <a:noFill/>
            <a:miter lim="800000"/>
            <a:headEnd/>
            <a:tailEnd/>
          </a:ln>
        </p:spPr>
      </p:pic>
      <p:sp>
        <p:nvSpPr>
          <p:cNvPr id="152584" name="TextBox 1"/>
          <p:cNvSpPr txBox="1">
            <a:spLocks noChangeArrowheads="1"/>
          </p:cNvSpPr>
          <p:nvPr/>
        </p:nvSpPr>
        <p:spPr bwMode="auto">
          <a:xfrm>
            <a:off x="665163" y="3827463"/>
            <a:ext cx="952500" cy="231775"/>
          </a:xfrm>
          <a:prstGeom prst="rect">
            <a:avLst/>
          </a:prstGeom>
          <a:solidFill>
            <a:schemeClr val="bg1"/>
          </a:solidFill>
          <a:ln w="9525">
            <a:noFill/>
            <a:miter lim="800000"/>
            <a:headEnd/>
            <a:tailEnd/>
          </a:ln>
        </p:spPr>
        <p:txBody>
          <a:bodyPr wrap="square" rtlCol="0">
            <a:spAutoFit/>
          </a:bodyPr>
          <a:lstStyle/>
          <a:p>
            <a:pPr algn="ctr" rtl="0"/>
            <a:r>
              <a:rPr lang="es-419" sz="900" dirty="0">
                <a:latin typeface="Times New Roman" pitchFamily="18" charset="0"/>
                <a:ea typeface="Calibri" pitchFamily="34" charset="0"/>
                <a:cs typeface="Times New Roman" pitchFamily="18" charset="0"/>
              </a:rPr>
              <a:t>Brazo de agarre</a:t>
            </a:r>
          </a:p>
        </p:txBody>
      </p:sp>
      <p:sp>
        <p:nvSpPr>
          <p:cNvPr id="152585" name="TextBox 6"/>
          <p:cNvSpPr txBox="1">
            <a:spLocks noChangeArrowheads="1"/>
          </p:cNvSpPr>
          <p:nvPr/>
        </p:nvSpPr>
        <p:spPr bwMode="auto">
          <a:xfrm>
            <a:off x="712788" y="4103688"/>
            <a:ext cx="904875" cy="231775"/>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Punto de agarre</a:t>
            </a:r>
          </a:p>
        </p:txBody>
      </p:sp>
      <p:sp>
        <p:nvSpPr>
          <p:cNvPr id="152586" name="TextBox 12"/>
          <p:cNvSpPr txBox="1">
            <a:spLocks noChangeArrowheads="1"/>
          </p:cNvSpPr>
          <p:nvPr/>
        </p:nvSpPr>
        <p:spPr bwMode="auto">
          <a:xfrm>
            <a:off x="4875213" y="3875088"/>
            <a:ext cx="904875" cy="231775"/>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Punto de agarre</a:t>
            </a:r>
          </a:p>
        </p:txBody>
      </p:sp>
      <p:sp>
        <p:nvSpPr>
          <p:cNvPr id="152587" name="TextBox 14"/>
          <p:cNvSpPr txBox="1">
            <a:spLocks noChangeArrowheads="1"/>
          </p:cNvSpPr>
          <p:nvPr/>
        </p:nvSpPr>
        <p:spPr bwMode="auto">
          <a:xfrm>
            <a:off x="712788" y="3198813"/>
            <a:ext cx="742950" cy="231775"/>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Marco</a:t>
            </a:r>
            <a:endParaRPr lang="en-US" altLang="ja-JP" dirty="0">
              <a:latin typeface="Times New Roman" pitchFamily="18" charset="0"/>
              <a:ea typeface="Calibri" pitchFamily="34" charset="0"/>
              <a:cs typeface="Times New Roman" pitchFamily="18" charset="0"/>
            </a:endParaRPr>
          </a:p>
        </p:txBody>
      </p:sp>
      <p:sp>
        <p:nvSpPr>
          <p:cNvPr id="152588" name="TextBox 15"/>
          <p:cNvSpPr txBox="1">
            <a:spLocks noChangeArrowheads="1"/>
          </p:cNvSpPr>
          <p:nvPr/>
        </p:nvSpPr>
        <p:spPr bwMode="auto">
          <a:xfrm>
            <a:off x="665163" y="3513138"/>
            <a:ext cx="847725" cy="231775"/>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Enlace de pinza</a:t>
            </a:r>
          </a:p>
        </p:txBody>
      </p:sp>
      <p:sp>
        <p:nvSpPr>
          <p:cNvPr id="152589" name="TextBox 7"/>
          <p:cNvSpPr txBox="1">
            <a:spLocks noChangeArrowheads="1"/>
          </p:cNvSpPr>
          <p:nvPr/>
        </p:nvSpPr>
        <p:spPr bwMode="auto">
          <a:xfrm>
            <a:off x="741363" y="2770188"/>
            <a:ext cx="771525" cy="369887"/>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Cilindro de apertura / cierre</a:t>
            </a:r>
          </a:p>
        </p:txBody>
      </p:sp>
      <p:sp>
        <p:nvSpPr>
          <p:cNvPr id="152590" name="TextBox 17"/>
          <p:cNvSpPr txBox="1">
            <a:spLocks noChangeArrowheads="1"/>
          </p:cNvSpPr>
          <p:nvPr/>
        </p:nvSpPr>
        <p:spPr bwMode="auto">
          <a:xfrm>
            <a:off x="4572001" y="3646488"/>
            <a:ext cx="1112838" cy="231775"/>
          </a:xfrm>
          <a:prstGeom prst="rect">
            <a:avLst/>
          </a:prstGeom>
          <a:solidFill>
            <a:schemeClr val="bg1"/>
          </a:solidFill>
          <a:ln w="9525">
            <a:noFill/>
            <a:miter lim="800000"/>
            <a:headEnd/>
            <a:tailEnd/>
          </a:ln>
        </p:spPr>
        <p:txBody>
          <a:bodyPr wrap="square" rtlCol="0">
            <a:spAutoFit/>
          </a:bodyPr>
          <a:lstStyle/>
          <a:p>
            <a:pPr algn="r" rtl="0"/>
            <a:r>
              <a:rPr lang="es-419" sz="900" dirty="0">
                <a:latin typeface="Times New Roman" pitchFamily="18" charset="0"/>
                <a:ea typeface="Calibri" pitchFamily="34" charset="0"/>
                <a:cs typeface="Times New Roman" pitchFamily="18" charset="0"/>
              </a:rPr>
              <a:t>Brazo de agarre</a:t>
            </a:r>
          </a:p>
        </p:txBody>
      </p:sp>
      <p:sp>
        <p:nvSpPr>
          <p:cNvPr id="152591" name="TextBox 18"/>
          <p:cNvSpPr txBox="1">
            <a:spLocks noChangeArrowheads="1"/>
          </p:cNvSpPr>
          <p:nvPr/>
        </p:nvSpPr>
        <p:spPr bwMode="auto">
          <a:xfrm>
            <a:off x="4751388" y="3084513"/>
            <a:ext cx="742950" cy="231775"/>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Marco</a:t>
            </a:r>
            <a:endParaRPr lang="en-US" altLang="ja-JP" dirty="0">
              <a:latin typeface="Times New Roman" pitchFamily="18" charset="0"/>
              <a:ea typeface="Calibri" pitchFamily="34" charset="0"/>
              <a:cs typeface="Times New Roman" pitchFamily="18" charset="0"/>
            </a:endParaRPr>
          </a:p>
        </p:txBody>
      </p:sp>
      <p:sp>
        <p:nvSpPr>
          <p:cNvPr id="152592" name="TextBox 19"/>
          <p:cNvSpPr txBox="1">
            <a:spLocks noChangeArrowheads="1"/>
          </p:cNvSpPr>
          <p:nvPr/>
        </p:nvSpPr>
        <p:spPr bwMode="auto">
          <a:xfrm>
            <a:off x="4751389" y="3398838"/>
            <a:ext cx="933450" cy="231775"/>
          </a:xfrm>
          <a:prstGeom prst="rect">
            <a:avLst/>
          </a:prstGeom>
          <a:solidFill>
            <a:schemeClr val="bg1"/>
          </a:solidFill>
          <a:ln w="9525">
            <a:noFill/>
            <a:miter lim="800000"/>
            <a:headEnd/>
            <a:tailEnd/>
          </a:ln>
        </p:spPr>
        <p:txBody>
          <a:bodyPr wrap="square" rtlCol="0">
            <a:spAutoFit/>
          </a:bodyPr>
          <a:lstStyle/>
          <a:p>
            <a:pPr algn="ctr" rtl="0"/>
            <a:r>
              <a:rPr lang="es-419" sz="900" dirty="0">
                <a:latin typeface="Times New Roman" pitchFamily="18" charset="0"/>
                <a:ea typeface="Calibri" pitchFamily="34" charset="0"/>
                <a:cs typeface="Times New Roman" pitchFamily="18" charset="0"/>
              </a:rPr>
              <a:t>Enlace de pinza</a:t>
            </a:r>
          </a:p>
        </p:txBody>
      </p:sp>
      <p:sp>
        <p:nvSpPr>
          <p:cNvPr id="152593" name="TextBox 20"/>
          <p:cNvSpPr txBox="1">
            <a:spLocks noChangeArrowheads="1"/>
          </p:cNvSpPr>
          <p:nvPr/>
        </p:nvSpPr>
        <p:spPr bwMode="auto">
          <a:xfrm>
            <a:off x="4808539" y="2722563"/>
            <a:ext cx="838200" cy="34607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dirty="0"/>
              <a:t>Cilindro de apertura / cierre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Selección, instalación y operación de pinzas de demolición</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067300" y="6453188"/>
            <a:ext cx="39290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74</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57</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54627" name="コンテンツ プレースホルダー 4"/>
          <p:cNvSpPr txBox="1">
            <a:spLocks/>
          </p:cNvSpPr>
          <p:nvPr/>
        </p:nvSpPr>
        <p:spPr bwMode="auto">
          <a:xfrm>
            <a:off x="628650" y="1239838"/>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2" name="テキスト ボックス 11"/>
          <p:cNvSpPr txBox="1"/>
          <p:nvPr/>
        </p:nvSpPr>
        <p:spPr>
          <a:xfrm>
            <a:off x="514350" y="3806031"/>
            <a:ext cx="3906838" cy="430887"/>
          </a:xfrm>
          <a:prstGeom prst="rect">
            <a:avLst/>
          </a:prstGeom>
          <a:noFill/>
          <a:ln>
            <a:noFill/>
          </a:ln>
        </p:spPr>
        <p:txBody>
          <a:bodyPr rtlCol="0">
            <a:spAutoFit/>
          </a:bodyPr>
          <a:lstStyle/>
          <a:p>
            <a:pPr algn="ctr" rtl="0" fontAlgn="auto">
              <a:spcBef>
                <a:spcPts val="0"/>
              </a:spcBef>
              <a:spcAft>
                <a:spcPts val="0"/>
              </a:spcAft>
              <a:defRPr/>
            </a:pPr>
            <a:r>
              <a:rPr lang="es-419" sz="1100" dirty="0">
                <a:latin typeface="Times New Roman" panose="02020603050405020304" pitchFamily="18" charset="0"/>
                <a:ea typeface="+mn-lt"/>
                <a:cs typeface="Times New Roman" panose="02020603050405020304" pitchFamily="18" charset="0"/>
              </a:rPr>
              <a:t>Ejemplo de herramienta de agarre de tipo accionada por cilindro interno con dispositivo de giro</a:t>
            </a:r>
            <a:endParaRPr lang="en-US" altLang="ja-JP" sz="1100" dirty="0">
              <a:latin typeface="Times New Roman" panose="02020603050405020304" pitchFamily="18" charset="0"/>
              <a:ea typeface="+mn-ea"/>
              <a:cs typeface="Times New Roman" panose="02020603050405020304" pitchFamily="18" charset="0"/>
            </a:endParaRPr>
          </a:p>
        </p:txBody>
      </p:sp>
      <p:sp>
        <p:nvSpPr>
          <p:cNvPr id="13" name="テキスト ボックス 12"/>
          <p:cNvSpPr txBox="1"/>
          <p:nvPr/>
        </p:nvSpPr>
        <p:spPr>
          <a:xfrm>
            <a:off x="4208463" y="3803978"/>
            <a:ext cx="4379912" cy="261610"/>
          </a:xfrm>
          <a:prstGeom prst="rect">
            <a:avLst/>
          </a:prstGeom>
          <a:noFill/>
          <a:ln>
            <a:noFill/>
          </a:ln>
        </p:spPr>
        <p:txBody>
          <a:bodyPr rtlCol="0">
            <a:spAutoFit/>
          </a:bodyPr>
          <a:lstStyle/>
          <a:p>
            <a:pPr algn="ctr" rtl="0" fontAlgn="auto">
              <a:spcBef>
                <a:spcPts val="0"/>
              </a:spcBef>
              <a:spcAft>
                <a:spcPts val="0"/>
              </a:spcAft>
              <a:defRPr/>
            </a:pPr>
            <a:r>
              <a:rPr lang="es-419" sz="1100" dirty="0">
                <a:latin typeface="Times New Roman" panose="02020603050405020304" pitchFamily="18" charset="0"/>
                <a:ea typeface="+mn-lt"/>
                <a:cs typeface="Times New Roman" panose="02020603050405020304" pitchFamily="18" charset="0"/>
              </a:rPr>
              <a:t>Ejemplo de herramienta de agarre (tipo accionada por cilindro interno)</a:t>
            </a:r>
            <a:endParaRPr lang="en-US" altLang="ja-JP" sz="1600" dirty="0">
              <a:latin typeface="Times New Roman" panose="02020603050405020304" pitchFamily="18" charset="0"/>
              <a:ea typeface="+mn-ea"/>
              <a:cs typeface="Times New Roman" panose="02020603050405020304" pitchFamily="18" charset="0"/>
            </a:endParaRPr>
          </a:p>
        </p:txBody>
      </p:sp>
      <p:pic>
        <p:nvPicPr>
          <p:cNvPr id="154630" name="図 2"/>
          <p:cNvPicPr>
            <a:picLocks noChangeAspect="1"/>
          </p:cNvPicPr>
          <p:nvPr/>
        </p:nvPicPr>
        <p:blipFill>
          <a:blip r:embed="rId3"/>
          <a:srcRect/>
          <a:stretch>
            <a:fillRect/>
          </a:stretch>
        </p:blipFill>
        <p:spPr bwMode="auto">
          <a:xfrm>
            <a:off x="1423988" y="1287463"/>
            <a:ext cx="1989137" cy="2581275"/>
          </a:xfrm>
          <a:prstGeom prst="rect">
            <a:avLst/>
          </a:prstGeom>
          <a:noFill/>
          <a:ln w="9525">
            <a:noFill/>
            <a:miter lim="800000"/>
            <a:headEnd/>
            <a:tailEnd/>
          </a:ln>
        </p:spPr>
      </p:pic>
      <p:pic>
        <p:nvPicPr>
          <p:cNvPr id="154631" name="図 4"/>
          <p:cNvPicPr>
            <a:picLocks noChangeAspect="1"/>
          </p:cNvPicPr>
          <p:nvPr/>
        </p:nvPicPr>
        <p:blipFill>
          <a:blip r:embed="rId4"/>
          <a:srcRect/>
          <a:stretch>
            <a:fillRect/>
          </a:stretch>
        </p:blipFill>
        <p:spPr bwMode="auto">
          <a:xfrm>
            <a:off x="5240338" y="1287463"/>
            <a:ext cx="2384425" cy="2322512"/>
          </a:xfrm>
          <a:prstGeom prst="rect">
            <a:avLst/>
          </a:prstGeom>
          <a:noFill/>
          <a:ln w="9525">
            <a:noFill/>
            <a:miter lim="800000"/>
            <a:headEnd/>
            <a:tailEnd/>
          </a:ln>
        </p:spPr>
      </p:pic>
      <p:pic>
        <p:nvPicPr>
          <p:cNvPr id="154632" name="図 6"/>
          <p:cNvPicPr>
            <a:picLocks noChangeAspect="1"/>
          </p:cNvPicPr>
          <p:nvPr/>
        </p:nvPicPr>
        <p:blipFill>
          <a:blip r:embed="rId5"/>
          <a:srcRect/>
          <a:stretch>
            <a:fillRect/>
          </a:stretch>
        </p:blipFill>
        <p:spPr bwMode="auto">
          <a:xfrm>
            <a:off x="3303588" y="4132263"/>
            <a:ext cx="2235200" cy="1970087"/>
          </a:xfrm>
          <a:prstGeom prst="rect">
            <a:avLst/>
          </a:prstGeom>
          <a:noFill/>
          <a:ln w="9525">
            <a:noFill/>
            <a:miter lim="800000"/>
            <a:headEnd/>
            <a:tailEnd/>
          </a:ln>
        </p:spPr>
      </p:pic>
      <p:sp>
        <p:nvSpPr>
          <p:cNvPr id="11" name="テキスト ボックス 10"/>
          <p:cNvSpPr txBox="1"/>
          <p:nvPr/>
        </p:nvSpPr>
        <p:spPr>
          <a:xfrm>
            <a:off x="1733550" y="6034088"/>
            <a:ext cx="5695950" cy="276225"/>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herramienta de agarre (tipo accionada por cilindro externo)</a:t>
            </a:r>
            <a:endParaRPr lang="en-US" altLang="ja-JP" dirty="0">
              <a:latin typeface="Times New Roman" panose="02020603050405020304" pitchFamily="18" charset="0"/>
              <a:ea typeface="游ゴシック"/>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Método de trabajo general para pinzas de demolición</a:t>
            </a:r>
            <a:endParaRPr lang="en-US" altLang="ja-JP">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78438" y="6453188"/>
            <a:ext cx="3717925"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76</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59</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56675"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1201738" y="5002213"/>
            <a:ext cx="3236912" cy="277812"/>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Demolición realizada por pinzas de demolición</a:t>
            </a:r>
            <a:endParaRPr lang="en-US" altLang="ja-JP" dirty="0">
              <a:latin typeface="Times New Roman" panose="02020603050405020304" pitchFamily="18" charset="0"/>
              <a:ea typeface="+mn-ea"/>
              <a:cs typeface="Times New Roman" panose="02020603050405020304" pitchFamily="18" charset="0"/>
            </a:endParaRPr>
          </a:p>
        </p:txBody>
      </p:sp>
      <p:pic>
        <p:nvPicPr>
          <p:cNvPr id="156677" name="図 1"/>
          <p:cNvPicPr>
            <a:picLocks noChangeAspect="1"/>
          </p:cNvPicPr>
          <p:nvPr/>
        </p:nvPicPr>
        <p:blipFill>
          <a:blip r:embed="rId3"/>
          <a:srcRect/>
          <a:stretch>
            <a:fillRect/>
          </a:stretch>
        </p:blipFill>
        <p:spPr bwMode="auto">
          <a:xfrm>
            <a:off x="814388" y="1995488"/>
            <a:ext cx="4011612" cy="3006725"/>
          </a:xfrm>
          <a:prstGeom prst="rect">
            <a:avLst/>
          </a:prstGeom>
          <a:noFill/>
          <a:ln w="9525">
            <a:noFill/>
            <a:miter lim="800000"/>
            <a:headEnd/>
            <a:tailEnd/>
          </a:ln>
        </p:spPr>
      </p:pic>
      <p:pic>
        <p:nvPicPr>
          <p:cNvPr id="156678" name="図 2"/>
          <p:cNvPicPr>
            <a:picLocks noChangeAspect="1"/>
          </p:cNvPicPr>
          <p:nvPr/>
        </p:nvPicPr>
        <p:blipFill>
          <a:blip r:embed="rId4"/>
          <a:srcRect/>
          <a:stretch>
            <a:fillRect/>
          </a:stretch>
        </p:blipFill>
        <p:spPr bwMode="auto">
          <a:xfrm>
            <a:off x="4811713" y="2305050"/>
            <a:ext cx="3635375" cy="2616200"/>
          </a:xfrm>
          <a:prstGeom prst="rect">
            <a:avLst/>
          </a:prstGeom>
          <a:noFill/>
          <a:ln w="9525">
            <a:noFill/>
            <a:miter lim="800000"/>
            <a:headEnd/>
            <a:tailEnd/>
          </a:ln>
        </p:spPr>
      </p:pic>
      <p:sp>
        <p:nvSpPr>
          <p:cNvPr id="26" name="テキスト ボックス 25"/>
          <p:cNvSpPr txBox="1"/>
          <p:nvPr/>
        </p:nvSpPr>
        <p:spPr>
          <a:xfrm>
            <a:off x="5278438" y="4899025"/>
            <a:ext cx="3236912" cy="461963"/>
          </a:xfrm>
          <a:prstGeom prst="rect">
            <a:avLst/>
          </a:prstGeom>
          <a:noFill/>
          <a:ln>
            <a:noFill/>
          </a:ln>
        </p:spPr>
        <p:txBody>
          <a:bodyPr rtlCol="0">
            <a:spAutoFit/>
          </a:bodyPr>
          <a:lstStyle/>
          <a:p>
            <a:pP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Al girar mientras agarra un objeto largo, tenga mucho cuidado de no golpear el asiento del conductor.</a:t>
            </a:r>
            <a:endParaRPr lang="en-US" altLang="ja-JP"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panose="020B0604030504040204" pitchFamily="50" charset="-128"/>
                <a:cs typeface="Times New Roman" panose="02020603050405020304" pitchFamily="18" charset="0"/>
              </a:rPr>
              <a:t>Método de trabajo general para pinzas de demolición</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219700" y="6453188"/>
            <a:ext cx="37766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77</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61</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58723" name="コンテンツ プレースホルダー 4"/>
          <p:cNvSpPr txBox="1">
            <a:spLocks/>
          </p:cNvSpPr>
          <p:nvPr/>
        </p:nvSpPr>
        <p:spPr bwMode="auto">
          <a:xfrm>
            <a:off x="628650" y="1335881"/>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58724" name="図 4"/>
          <p:cNvPicPr>
            <a:picLocks noChangeAspect="1"/>
          </p:cNvPicPr>
          <p:nvPr/>
        </p:nvPicPr>
        <p:blipFill>
          <a:blip r:embed="rId3"/>
          <a:srcRect/>
          <a:stretch>
            <a:fillRect/>
          </a:stretch>
        </p:blipFill>
        <p:spPr bwMode="auto">
          <a:xfrm>
            <a:off x="1703387" y="1366045"/>
            <a:ext cx="2346325" cy="2386012"/>
          </a:xfrm>
          <a:prstGeom prst="rect">
            <a:avLst/>
          </a:prstGeom>
          <a:noFill/>
          <a:ln w="9525">
            <a:noFill/>
            <a:miter lim="800000"/>
            <a:headEnd/>
            <a:tailEnd/>
          </a:ln>
        </p:spPr>
      </p:pic>
      <p:pic>
        <p:nvPicPr>
          <p:cNvPr id="158725" name="図 6"/>
          <p:cNvPicPr>
            <a:picLocks noChangeAspect="1"/>
          </p:cNvPicPr>
          <p:nvPr/>
        </p:nvPicPr>
        <p:blipFill>
          <a:blip r:embed="rId4"/>
          <a:srcRect/>
          <a:stretch>
            <a:fillRect/>
          </a:stretch>
        </p:blipFill>
        <p:spPr bwMode="auto">
          <a:xfrm>
            <a:off x="4711700" y="1352550"/>
            <a:ext cx="2530475" cy="2212975"/>
          </a:xfrm>
          <a:prstGeom prst="rect">
            <a:avLst/>
          </a:prstGeom>
          <a:noFill/>
          <a:ln w="9525">
            <a:noFill/>
            <a:miter lim="800000"/>
            <a:headEnd/>
            <a:tailEnd/>
          </a:ln>
        </p:spPr>
      </p:pic>
      <p:pic>
        <p:nvPicPr>
          <p:cNvPr id="158726" name="図 10"/>
          <p:cNvPicPr>
            <a:picLocks noChangeAspect="1"/>
          </p:cNvPicPr>
          <p:nvPr/>
        </p:nvPicPr>
        <p:blipFill>
          <a:blip r:embed="rId5"/>
          <a:srcRect/>
          <a:stretch>
            <a:fillRect/>
          </a:stretch>
        </p:blipFill>
        <p:spPr bwMode="auto">
          <a:xfrm>
            <a:off x="3387725" y="4168775"/>
            <a:ext cx="2041525" cy="1944688"/>
          </a:xfrm>
          <a:prstGeom prst="rect">
            <a:avLst/>
          </a:prstGeom>
          <a:noFill/>
          <a:ln w="9525">
            <a:noFill/>
            <a:miter lim="800000"/>
            <a:headEnd/>
            <a:tailEnd/>
          </a:ln>
        </p:spPr>
      </p:pic>
      <p:sp>
        <p:nvSpPr>
          <p:cNvPr id="23" name="テキスト ボックス 22"/>
          <p:cNvSpPr txBox="1"/>
          <p:nvPr/>
        </p:nvSpPr>
        <p:spPr>
          <a:xfrm>
            <a:off x="1008185" y="3683001"/>
            <a:ext cx="3450309" cy="461665"/>
          </a:xfrm>
          <a:prstGeom prst="rect">
            <a:avLst/>
          </a:prstGeom>
          <a:noFill/>
          <a:ln>
            <a:noFill/>
          </a:ln>
        </p:spPr>
        <p:txBody>
          <a:bodyPr wrap="square" rtlCol="0">
            <a:spAutoFit/>
          </a:bodyPr>
          <a:lstStyle/>
          <a:p>
            <a:pP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No agarre objetos en ángulos diagonales con la pinza</a:t>
            </a:r>
            <a:r>
              <a:rPr lang="en-US" altLang="ja-JP" sz="1200" dirty="0">
                <a:latin typeface="Times New Roman" panose="02020603050405020304" pitchFamily="18" charset="0"/>
                <a:ea typeface="+mn-ea"/>
                <a:cs typeface="Times New Roman" panose="02020603050405020304" pitchFamily="18" charset="0"/>
              </a:rPr>
              <a:t/>
            </a:r>
            <a:br>
              <a:rPr lang="en-US" altLang="ja-JP" sz="1200" dirty="0">
                <a:latin typeface="Times New Roman" panose="02020603050405020304" pitchFamily="18" charset="0"/>
                <a:ea typeface="+mn-ea"/>
                <a:cs typeface="Times New Roman" panose="02020603050405020304" pitchFamily="18" charset="0"/>
              </a:rPr>
            </a:br>
            <a:r>
              <a:rPr lang="es-419" sz="1200" dirty="0">
                <a:latin typeface="Times New Roman" panose="02020603050405020304" pitchFamily="18" charset="0"/>
                <a:ea typeface="游ゴシック"/>
                <a:cs typeface="Times New Roman" panose="02020603050405020304" pitchFamily="18" charset="0"/>
              </a:rPr>
              <a:t>Cambie el ángulo antes de agarrar</a:t>
            </a:r>
          </a:p>
        </p:txBody>
      </p:sp>
      <p:sp>
        <p:nvSpPr>
          <p:cNvPr id="27" name="テキスト ボックス 26"/>
          <p:cNvSpPr txBox="1"/>
          <p:nvPr/>
        </p:nvSpPr>
        <p:spPr>
          <a:xfrm>
            <a:off x="4711700" y="3600450"/>
            <a:ext cx="3236913" cy="646113"/>
          </a:xfrm>
          <a:prstGeom prst="rect">
            <a:avLst/>
          </a:prstGeom>
          <a:noFill/>
          <a:ln>
            <a:noFill/>
          </a:ln>
        </p:spPr>
        <p:txBody>
          <a:bodyPr rtlCol="0">
            <a:spAutoFit/>
          </a:bodyPr>
          <a:lstStyle/>
          <a:p>
            <a:pP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No golpee un objeto contra el suelo o una pared y no realice operaciones de rotura o flexión mientras todavía agarra el objeto</a:t>
            </a:r>
            <a:endParaRPr lang="en-US" altLang="ja-JP" dirty="0">
              <a:latin typeface="Times New Roman" panose="02020603050405020304" pitchFamily="18" charset="0"/>
              <a:ea typeface="+mn-ea"/>
              <a:cs typeface="Times New Roman" panose="02020603050405020304" pitchFamily="18" charset="0"/>
            </a:endParaRPr>
          </a:p>
        </p:txBody>
      </p:sp>
      <p:sp>
        <p:nvSpPr>
          <p:cNvPr id="28" name="テキスト ボックス 27"/>
          <p:cNvSpPr txBox="1"/>
          <p:nvPr/>
        </p:nvSpPr>
        <p:spPr>
          <a:xfrm>
            <a:off x="2609849" y="6113463"/>
            <a:ext cx="4772025" cy="246062"/>
          </a:xfrm>
          <a:prstGeom prst="rect">
            <a:avLst/>
          </a:prstGeom>
          <a:noFill/>
          <a:ln>
            <a:noFill/>
          </a:ln>
        </p:spPr>
        <p:txBody>
          <a:bodyPr wrap="square" rtlCol="0">
            <a:spAutoFit/>
          </a:bodyPr>
          <a:lstStyle/>
          <a:p>
            <a:pPr rtl="0" fontAlgn="auto">
              <a:spcBef>
                <a:spcPts val="0"/>
              </a:spcBef>
              <a:spcAft>
                <a:spcPts val="0"/>
              </a:spcAft>
              <a:defRPr/>
            </a:pPr>
            <a:r>
              <a:rPr lang="es-419" sz="1000" dirty="0">
                <a:latin typeface="Times New Roman" panose="02020603050405020304" pitchFamily="18" charset="0"/>
                <a:ea typeface="+mn-lt"/>
                <a:cs typeface="Times New Roman" panose="02020603050405020304" pitchFamily="18" charset="0"/>
              </a:rPr>
              <a:t>Al agarrar objetos largos, agárrelos por la parte media o el centro de gravedad.</a:t>
            </a:r>
            <a:endParaRPr lang="en-US" altLang="ja-JP" sz="1000" dirty="0">
              <a:latin typeface="Times New Roman" panose="02020603050405020304" pitchFamily="18" charset="0"/>
              <a:ea typeface="游ゴシック"/>
              <a:cs typeface="Times New Roman" panose="02020603050405020304" pitchFamily="18" charset="0"/>
            </a:endParaRPr>
          </a:p>
        </p:txBody>
      </p:sp>
      <p:sp>
        <p:nvSpPr>
          <p:cNvPr id="158730" name="テキスト ボックス 20"/>
          <p:cNvSpPr txBox="1">
            <a:spLocks noChangeArrowheads="1"/>
          </p:cNvSpPr>
          <p:nvPr/>
        </p:nvSpPr>
        <p:spPr bwMode="auto">
          <a:xfrm rot="10800000" flipH="1" flipV="1">
            <a:off x="2655093" y="1882360"/>
            <a:ext cx="1354138" cy="338554"/>
          </a:xfrm>
          <a:prstGeom prst="rect">
            <a:avLst/>
          </a:prstGeom>
          <a:solidFill>
            <a:schemeClr val="bg1"/>
          </a:solidFill>
          <a:ln w="9525">
            <a:noFill/>
            <a:miter lim="800000"/>
            <a:headEnd/>
            <a:tailEnd/>
          </a:ln>
        </p:spPr>
        <p:txBody>
          <a:bodyPr vert="horz" lIns="0" tIns="0" rIns="0" bIns="0" rtlCol="0">
            <a:spAutoFit/>
          </a:bodyPr>
          <a:lstStyle/>
          <a:p>
            <a:pPr rtl="0"/>
            <a:r>
              <a:rPr lang="es-419" sz="1100" dirty="0">
                <a:latin typeface="Times New Roman" pitchFamily="18" charset="0"/>
                <a:ea typeface="游ゴシック" pitchFamily="50" charset="-128"/>
                <a:cs typeface="Times New Roman" pitchFamily="18" charset="0"/>
              </a:rPr>
              <a:t>Cambie el ángulo antes de agarrar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panose="020B0604030504040204" pitchFamily="50" charset="-128"/>
                <a:cs typeface="Times New Roman" panose="02020603050405020304" pitchFamily="18" charset="0"/>
              </a:rPr>
              <a:t>Precauciones después de terminar el trabajo.</a:t>
            </a:r>
            <a:endParaRPr lang="ja-JP" sz="240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286376" y="6453188"/>
            <a:ext cx="37099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78</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63</a:t>
            </a:r>
            <a:r>
              <a:rPr lang="es-419" sz="1200">
                <a:latin typeface="Times New Roman" panose="02020603050405020304" pitchFamily="18" charset="0"/>
                <a:ea typeface="游ゴシック"/>
                <a:cs typeface="Times New Roman" panose="02020603050405020304" pitchFamily="18" charset="0"/>
              </a:rPr>
              <a:t> del texto auxiliar</a:t>
            </a:r>
          </a:p>
        </p:txBody>
      </p:sp>
      <p:sp>
        <p:nvSpPr>
          <p:cNvPr id="160771"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(1) Herramienta de agarre</a:t>
            </a: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(2) Máquina base</a:t>
            </a:r>
          </a:p>
        </p:txBody>
      </p:sp>
      <p:pic>
        <p:nvPicPr>
          <p:cNvPr id="160772" name="図 2"/>
          <p:cNvPicPr>
            <a:picLocks noChangeAspect="1"/>
          </p:cNvPicPr>
          <p:nvPr/>
        </p:nvPicPr>
        <p:blipFill>
          <a:blip r:embed="rId3"/>
          <a:srcRect/>
          <a:stretch>
            <a:fillRect/>
          </a:stretch>
        </p:blipFill>
        <p:spPr bwMode="auto">
          <a:xfrm>
            <a:off x="3521075" y="2428875"/>
            <a:ext cx="4632325" cy="27479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Autofit/>
          </a:bodyPr>
          <a:lstStyle/>
          <a:p>
            <a:pPr rtl="0" eaLnBrk="1" fontAlgn="auto" hangingPunct="1">
              <a:spcAft>
                <a:spcPts val="0"/>
              </a:spcAft>
              <a:defRPr/>
            </a:pPr>
            <a:r>
              <a:rPr lang="es-419" sz="1800" dirty="0">
                <a:latin typeface="Times New Roman"/>
                <a:ea typeface="+mj-lt"/>
                <a:cs typeface="+mj-lt"/>
              </a:rPr>
              <a:t>Tipos y aplicaciones (características) de las máquinas de demolición </a:t>
            </a:r>
            <a:br>
              <a:rPr lang="es-419" sz="1800" dirty="0">
                <a:latin typeface="Times New Roman"/>
                <a:ea typeface="+mj-lt"/>
                <a:cs typeface="+mj-lt"/>
              </a:rPr>
            </a:br>
            <a:r>
              <a:rPr lang="es-419" sz="1800" dirty="0">
                <a:latin typeface="Times New Roman"/>
                <a:ea typeface="+mj-lt"/>
                <a:cs typeface="+mj-lt"/>
              </a:rPr>
              <a:t>(4) Pinza de demolición</a:t>
            </a:r>
            <a:endParaRPr lang="en-US" altLang="ja-JP" sz="1800" dirty="0">
              <a:latin typeface="Times New Roman"/>
              <a:cs typeface="Times New Roman"/>
            </a:endParaRPr>
          </a:p>
        </p:txBody>
      </p:sp>
      <p:sp>
        <p:nvSpPr>
          <p:cNvPr id="36866" name="コンテンツ プレースホルダー 4"/>
          <p:cNvSpPr>
            <a:spLocks noGrp="1"/>
          </p:cNvSpPr>
          <p:nvPr>
            <p:ph idx="1"/>
          </p:nvPr>
        </p:nvSpPr>
        <p:spPr>
          <a:xfrm>
            <a:off x="628650" y="1268413"/>
            <a:ext cx="7886700" cy="4914900"/>
          </a:xfrm>
          <a:ln>
            <a:solidFill>
              <a:schemeClr val="tx1"/>
            </a:solidFill>
          </a:ln>
        </p:spPr>
        <p:txBody>
          <a:bodyPr rtlCol="0"/>
          <a:lstStyle/>
          <a:p>
            <a:pPr marL="0" indent="0" rtl="0" eaLnBrk="1" hangingPunct="1">
              <a:buFont typeface="Arial" charset="0"/>
              <a:buNone/>
            </a:pPr>
            <a:endParaRPr lang="en-US" altLang="ja-JP" sz="2000">
              <a:latin typeface="Meiryo UI" pitchFamily="50" charset="-128"/>
              <a:ea typeface="Meiryo UI" pitchFamily="50" charset="-128"/>
            </a:endParaRPr>
          </a:p>
          <a:p>
            <a:pPr marL="0" indent="0" rtl="0" eaLnBrk="1" hangingPunct="1">
              <a:buFont typeface="Arial" charset="0"/>
              <a:buNone/>
            </a:pPr>
            <a:endParaRPr lang="en-US" altLang="ja-JP" sz="2000">
              <a:latin typeface="Meiryo UI" pitchFamily="50" charset="-128"/>
              <a:ea typeface="Meiryo UI" pitchFamily="50" charset="-128"/>
            </a:endParaRPr>
          </a:p>
        </p:txBody>
      </p:sp>
      <p:sp>
        <p:nvSpPr>
          <p:cNvPr id="6" name="テキスト ボックス 5"/>
          <p:cNvSpPr txBox="1"/>
          <p:nvPr/>
        </p:nvSpPr>
        <p:spPr>
          <a:xfrm>
            <a:off x="5188018" y="6327775"/>
            <a:ext cx="3808346" cy="277813"/>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a:ea typeface="+mn-lt"/>
                <a:cs typeface="+mn-lt"/>
              </a:rPr>
              <a:t>Página 4 del libro de texto / Página 7 del texto auxiliar</a:t>
            </a:r>
            <a:endParaRPr lang="en-US" altLang="ja-JP" dirty="0">
              <a:latin typeface="Times New Roman"/>
              <a:ea typeface="游ゴシック"/>
              <a:cs typeface="Times New Roman"/>
            </a:endParaRPr>
          </a:p>
        </p:txBody>
      </p:sp>
      <p:pic>
        <p:nvPicPr>
          <p:cNvPr id="36868" name="図 1"/>
          <p:cNvPicPr>
            <a:picLocks noChangeAspect="1"/>
          </p:cNvPicPr>
          <p:nvPr/>
        </p:nvPicPr>
        <p:blipFill>
          <a:blip r:embed="rId3"/>
          <a:srcRect/>
          <a:stretch>
            <a:fillRect/>
          </a:stretch>
        </p:blipFill>
        <p:spPr bwMode="auto">
          <a:xfrm>
            <a:off x="1871663" y="1419225"/>
            <a:ext cx="5400675" cy="401955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図 15"/>
          <p:cNvPicPr>
            <a:picLocks noChangeAspect="1"/>
          </p:cNvPicPr>
          <p:nvPr/>
        </p:nvPicPr>
        <p:blipFill>
          <a:blip r:embed="rId3"/>
          <a:srcRect/>
          <a:stretch>
            <a:fillRect/>
          </a:stretch>
        </p:blipFill>
        <p:spPr bwMode="auto">
          <a:xfrm>
            <a:off x="561975" y="1423988"/>
            <a:ext cx="7878763" cy="4606925"/>
          </a:xfrm>
          <a:prstGeom prst="rect">
            <a:avLst/>
          </a:prstGeom>
          <a:noFill/>
          <a:ln w="9525">
            <a:noFill/>
            <a:miter lim="800000"/>
            <a:headEnd/>
            <a:tailEnd/>
          </a:ln>
        </p:spPr>
      </p:pic>
      <p:sp>
        <p:nvSpPr>
          <p:cNvPr id="162818"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Desmontaje de accesorios</a:t>
            </a:r>
            <a:endParaRPr lang="ja-JP" altLang="en-US" sz="24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67326" y="6453188"/>
            <a:ext cx="37290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79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64</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62820"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62821" name="テキスト ボックス 13"/>
          <p:cNvSpPr txBox="1">
            <a:spLocks noChangeArrowheads="1"/>
          </p:cNvSpPr>
          <p:nvPr/>
        </p:nvSpPr>
        <p:spPr bwMode="auto">
          <a:xfrm>
            <a:off x="2886075" y="5961063"/>
            <a:ext cx="3236913" cy="27781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desmontaje de una unidad de martillo</a:t>
            </a:r>
          </a:p>
        </p:txBody>
      </p:sp>
      <p:sp>
        <p:nvSpPr>
          <p:cNvPr id="162822" name="TextBox 1"/>
          <p:cNvSpPr txBox="1">
            <a:spLocks noChangeArrowheads="1"/>
          </p:cNvSpPr>
          <p:nvPr/>
        </p:nvSpPr>
        <p:spPr bwMode="auto">
          <a:xfrm>
            <a:off x="1141413" y="2789238"/>
            <a:ext cx="742950"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Pasador</a:t>
            </a:r>
          </a:p>
        </p:txBody>
      </p:sp>
      <p:sp>
        <p:nvSpPr>
          <p:cNvPr id="162823" name="TextBox 9"/>
          <p:cNvSpPr txBox="1">
            <a:spLocks noChangeArrowheads="1"/>
          </p:cNvSpPr>
          <p:nvPr/>
        </p:nvSpPr>
        <p:spPr bwMode="auto">
          <a:xfrm>
            <a:off x="4351338" y="3846513"/>
            <a:ext cx="742950"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Tapón</a:t>
            </a:r>
          </a:p>
        </p:txBody>
      </p:sp>
      <p:sp>
        <p:nvSpPr>
          <p:cNvPr id="162824" name="TextBox 10"/>
          <p:cNvSpPr txBox="1">
            <a:spLocks noChangeArrowheads="1"/>
          </p:cNvSpPr>
          <p:nvPr/>
        </p:nvSpPr>
        <p:spPr bwMode="auto">
          <a:xfrm>
            <a:off x="2084388" y="1617663"/>
            <a:ext cx="1209675"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Válvula de parada</a:t>
            </a:r>
          </a:p>
        </p:txBody>
      </p:sp>
      <p:sp>
        <p:nvSpPr>
          <p:cNvPr id="162825" name="TextBox 11"/>
          <p:cNvSpPr txBox="1">
            <a:spLocks noChangeArrowheads="1"/>
          </p:cNvSpPr>
          <p:nvPr/>
        </p:nvSpPr>
        <p:spPr bwMode="auto">
          <a:xfrm>
            <a:off x="4113213" y="2427288"/>
            <a:ext cx="1335087" cy="254000"/>
          </a:xfrm>
          <a:prstGeom prst="rect">
            <a:avLst/>
          </a:prstGeom>
          <a:solidFill>
            <a:schemeClr val="bg1"/>
          </a:solidFill>
          <a:ln w="9525">
            <a:noFill/>
            <a:miter lim="800000"/>
            <a:headEnd/>
            <a:tailEnd/>
          </a:ln>
        </p:spPr>
        <p:txBody>
          <a:bodyPr wrap="square" rtlCol="0">
            <a:spAutoFit/>
          </a:bodyPr>
          <a:lstStyle/>
          <a:p>
            <a:pPr algn="ctr" rtl="0"/>
            <a:r>
              <a:rPr lang="es-419" sz="1000" dirty="0">
                <a:latin typeface="Times New Roman" pitchFamily="18" charset="0"/>
                <a:ea typeface="Calibri" pitchFamily="34" charset="0"/>
                <a:cs typeface="Times New Roman" pitchFamily="18" charset="0"/>
              </a:rPr>
              <a:t>Manguera hidráulica</a:t>
            </a:r>
            <a:endParaRPr lang="en-US" altLang="ja-JP" dirty="0">
              <a:latin typeface="Times New Roman" pitchFamily="18" charset="0"/>
              <a:ea typeface="Calibri" pitchFamily="34" charset="0"/>
              <a:cs typeface="Times New Roman" pitchFamily="18" charset="0"/>
            </a:endParaRPr>
          </a:p>
        </p:txBody>
      </p:sp>
      <p:sp>
        <p:nvSpPr>
          <p:cNvPr id="162826" name="TextBox 12"/>
          <p:cNvSpPr txBox="1">
            <a:spLocks noChangeArrowheads="1"/>
          </p:cNvSpPr>
          <p:nvPr/>
        </p:nvSpPr>
        <p:spPr bwMode="auto">
          <a:xfrm>
            <a:off x="1779588" y="1903413"/>
            <a:ext cx="742950"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Tapa</a:t>
            </a:r>
          </a:p>
        </p:txBody>
      </p:sp>
      <p:sp>
        <p:nvSpPr>
          <p:cNvPr id="162827" name="TextBox 14"/>
          <p:cNvSpPr txBox="1">
            <a:spLocks noChangeArrowheads="1"/>
          </p:cNvSpPr>
          <p:nvPr/>
        </p:nvSpPr>
        <p:spPr bwMode="auto">
          <a:xfrm>
            <a:off x="5551488" y="2722563"/>
            <a:ext cx="1152525"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Manguera hidráulica</a:t>
            </a:r>
          </a:p>
        </p:txBody>
      </p:sp>
      <p:sp>
        <p:nvSpPr>
          <p:cNvPr id="162828" name="TextBox 16"/>
          <p:cNvSpPr txBox="1">
            <a:spLocks noChangeArrowheads="1"/>
          </p:cNvSpPr>
          <p:nvPr/>
        </p:nvSpPr>
        <p:spPr bwMode="auto">
          <a:xfrm>
            <a:off x="5865813" y="3675063"/>
            <a:ext cx="742950" cy="254000"/>
          </a:xfrm>
          <a:prstGeom prst="rect">
            <a:avLst/>
          </a:prstGeom>
          <a:solidFill>
            <a:schemeClr val="bg1"/>
          </a:solidFill>
          <a:ln w="9525">
            <a:noFill/>
            <a:miter lim="800000"/>
            <a:headEnd/>
            <a:tailEnd/>
          </a:ln>
        </p:spPr>
        <p:txBody>
          <a:bodyPr wrap="square" rtlCol="0">
            <a:spAutoFit/>
          </a:bodyPr>
          <a:lstStyle/>
          <a:p>
            <a:pPr algn="ctr" rtl="0"/>
            <a:r>
              <a:rPr lang="es-419" sz="1000" dirty="0">
                <a:latin typeface="Times New Roman" pitchFamily="18" charset="0"/>
                <a:ea typeface="Calibri" pitchFamily="34" charset="0"/>
                <a:cs typeface="Times New Roman" pitchFamily="18" charset="0"/>
              </a:rPr>
              <a:t>Tapón</a:t>
            </a:r>
          </a:p>
        </p:txBody>
      </p:sp>
      <p:sp>
        <p:nvSpPr>
          <p:cNvPr id="162829" name="TextBox 17"/>
          <p:cNvSpPr txBox="1">
            <a:spLocks noChangeArrowheads="1"/>
          </p:cNvSpPr>
          <p:nvPr/>
        </p:nvSpPr>
        <p:spPr bwMode="auto">
          <a:xfrm>
            <a:off x="5564188" y="4043363"/>
            <a:ext cx="1992312" cy="40957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dirty="0"/>
              <a:t>Utilice vigas cuadradas para estabilizarlo.</a:t>
            </a:r>
          </a:p>
          <a:p>
            <a:pPr algn="ctr"/>
            <a:r>
              <a:rPr lang="es-419" dirty="0"/>
              <a:t>(Posición durante el desmontaje)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図 16"/>
          <p:cNvPicPr>
            <a:picLocks noChangeAspect="1"/>
          </p:cNvPicPr>
          <p:nvPr/>
        </p:nvPicPr>
        <p:blipFill>
          <a:blip r:embed="rId3"/>
          <a:srcRect/>
          <a:stretch>
            <a:fillRect/>
          </a:stretch>
        </p:blipFill>
        <p:spPr bwMode="auto">
          <a:xfrm>
            <a:off x="1350963" y="1287463"/>
            <a:ext cx="6407150" cy="4637087"/>
          </a:xfrm>
          <a:prstGeom prst="rect">
            <a:avLst/>
          </a:prstGeom>
          <a:noFill/>
          <a:ln w="9525">
            <a:noFill/>
            <a:miter lim="800000"/>
            <a:headEnd/>
            <a:tailEnd/>
          </a:ln>
        </p:spPr>
      </p:pic>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a:cs typeface="Times New Roman" panose="02020603050405020304" pitchFamily="18" charset="0"/>
              </a:rPr>
              <a:t>Desmontaje de accesorios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143500" y="6453188"/>
            <a:ext cx="385286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80</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65</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64868" name="コンテンツ プレースホルダー 4"/>
          <p:cNvSpPr txBox="1">
            <a:spLocks/>
          </p:cNvSpPr>
          <p:nvPr/>
        </p:nvSpPr>
        <p:spPr bwMode="auto">
          <a:xfrm>
            <a:off x="628650" y="128746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20" name="テキスト ボックス 19"/>
          <p:cNvSpPr txBox="1"/>
          <p:nvPr/>
        </p:nvSpPr>
        <p:spPr>
          <a:xfrm>
            <a:off x="2295525" y="5981700"/>
            <a:ext cx="4646613" cy="276999"/>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desmontaje de una herramienta de corte de marcos de acero</a:t>
            </a:r>
            <a:endParaRPr lang="en-US" altLang="ja-JP" dirty="0">
              <a:latin typeface="Times New Roman" panose="02020603050405020304" pitchFamily="18" charset="0"/>
              <a:ea typeface="+mn-ea"/>
              <a:cs typeface="Times New Roman" panose="02020603050405020304" pitchFamily="18" charset="0"/>
            </a:endParaRPr>
          </a:p>
        </p:txBody>
      </p:sp>
      <p:sp>
        <p:nvSpPr>
          <p:cNvPr id="164870" name="TextBox 1"/>
          <p:cNvSpPr txBox="1">
            <a:spLocks noChangeArrowheads="1"/>
          </p:cNvSpPr>
          <p:nvPr/>
        </p:nvSpPr>
        <p:spPr bwMode="auto">
          <a:xfrm>
            <a:off x="1385887" y="2513013"/>
            <a:ext cx="1298576" cy="277812"/>
          </a:xfrm>
          <a:prstGeom prst="rect">
            <a:avLst/>
          </a:prstGeom>
          <a:solidFill>
            <a:schemeClr val="bg1"/>
          </a:solidFill>
          <a:ln w="9525">
            <a:noFill/>
            <a:miter lim="800000"/>
            <a:headEnd/>
            <a:tailEnd/>
          </a:ln>
        </p:spPr>
        <p:txBody>
          <a:bodyPr wrap="square" rtlCol="0">
            <a:spAutoFit/>
          </a:bodyPr>
          <a:lstStyle/>
          <a:p>
            <a:pPr algn="ctr" rtl="0"/>
            <a:r>
              <a:rPr lang="es-419" sz="1200" dirty="0">
                <a:latin typeface="Times New Roman" pitchFamily="18" charset="0"/>
                <a:ea typeface="Calibri" pitchFamily="34" charset="0"/>
                <a:cs typeface="Times New Roman" pitchFamily="18" charset="0"/>
              </a:rPr>
              <a:t>Tapón de pasador</a:t>
            </a:r>
          </a:p>
        </p:txBody>
      </p:sp>
      <p:sp>
        <p:nvSpPr>
          <p:cNvPr id="164871" name="TextBox 9"/>
          <p:cNvSpPr txBox="1">
            <a:spLocks noChangeArrowheads="1"/>
          </p:cNvSpPr>
          <p:nvPr/>
        </p:nvSpPr>
        <p:spPr bwMode="auto">
          <a:xfrm>
            <a:off x="6170613" y="3951288"/>
            <a:ext cx="1716087" cy="276999"/>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ea typeface="Calibri" pitchFamily="34" charset="0"/>
                <a:cs typeface="Times New Roman" pitchFamily="18" charset="0"/>
              </a:rPr>
              <a:t>Manguera hidráulica</a:t>
            </a:r>
            <a:endParaRPr lang="en-US" altLang="ja-JP" dirty="0">
              <a:latin typeface="Times New Roman" pitchFamily="18" charset="0"/>
              <a:ea typeface="Calibri" pitchFamily="34" charset="0"/>
              <a:cs typeface="Times New Roman" pitchFamily="18" charset="0"/>
            </a:endParaRPr>
          </a:p>
        </p:txBody>
      </p:sp>
      <p:sp>
        <p:nvSpPr>
          <p:cNvPr id="164872" name="TextBox 10"/>
          <p:cNvSpPr txBox="1">
            <a:spLocks noChangeArrowheads="1"/>
          </p:cNvSpPr>
          <p:nvPr/>
        </p:nvSpPr>
        <p:spPr bwMode="auto">
          <a:xfrm>
            <a:off x="6246813" y="3656013"/>
            <a:ext cx="1546224" cy="277812"/>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ea typeface="Calibri" pitchFamily="34" charset="0"/>
                <a:cs typeface="Times New Roman" pitchFamily="18" charset="0"/>
              </a:rPr>
              <a:t>Tapón para polvo     </a:t>
            </a:r>
            <a:endParaRPr lang="en-US" altLang="ja-JP" dirty="0">
              <a:latin typeface="Times New Roman" pitchFamily="18" charset="0"/>
              <a:ea typeface="Calibri" pitchFamily="34" charset="0"/>
              <a:cs typeface="Times New Roman" pitchFamily="18" charset="0"/>
            </a:endParaRPr>
          </a:p>
        </p:txBody>
      </p:sp>
      <p:sp>
        <p:nvSpPr>
          <p:cNvPr id="164873" name="TextBox 11"/>
          <p:cNvSpPr txBox="1">
            <a:spLocks noChangeArrowheads="1"/>
          </p:cNvSpPr>
          <p:nvPr/>
        </p:nvSpPr>
        <p:spPr bwMode="auto">
          <a:xfrm>
            <a:off x="6056313" y="2732088"/>
            <a:ext cx="1181100" cy="277812"/>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ea typeface="Calibri" pitchFamily="34" charset="0"/>
                <a:cs typeface="Times New Roman" pitchFamily="18" charset="0"/>
              </a:rPr>
              <a:t>Pasador</a:t>
            </a:r>
            <a:endParaRPr lang="en-US" altLang="ja-JP">
              <a:latin typeface="Times New Roman" pitchFamily="18" charset="0"/>
              <a:ea typeface="Calibri" pitchFamily="34" charset="0"/>
              <a:cs typeface="Times New Roman" pitchFamily="18" charset="0"/>
            </a:endParaRPr>
          </a:p>
        </p:txBody>
      </p:sp>
      <p:sp>
        <p:nvSpPr>
          <p:cNvPr id="164874" name="TextBox 12"/>
          <p:cNvSpPr txBox="1">
            <a:spLocks noChangeArrowheads="1"/>
          </p:cNvSpPr>
          <p:nvPr/>
        </p:nvSpPr>
        <p:spPr bwMode="auto">
          <a:xfrm>
            <a:off x="6122988" y="2408238"/>
            <a:ext cx="1916112" cy="277812"/>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ea typeface="Calibri" pitchFamily="34" charset="0"/>
                <a:cs typeface="Times New Roman" pitchFamily="18" charset="0"/>
              </a:rPr>
              <a:t>Tapa contra el polvo</a:t>
            </a:r>
            <a:endParaRPr lang="en-US" altLang="ja-JP" dirty="0">
              <a:latin typeface="Times New Roman" pitchFamily="18" charset="0"/>
              <a:ea typeface="Calibri" pitchFamily="34" charset="0"/>
              <a:cs typeface="Times New Roman" pitchFamily="18" charset="0"/>
            </a:endParaRPr>
          </a:p>
        </p:txBody>
      </p:sp>
      <p:sp>
        <p:nvSpPr>
          <p:cNvPr id="164875" name="TextBox 13"/>
          <p:cNvSpPr txBox="1">
            <a:spLocks noChangeArrowheads="1"/>
          </p:cNvSpPr>
          <p:nvPr/>
        </p:nvSpPr>
        <p:spPr bwMode="auto">
          <a:xfrm>
            <a:off x="5922963" y="2084388"/>
            <a:ext cx="1371600" cy="277812"/>
          </a:xfrm>
          <a:prstGeom prst="rect">
            <a:avLst/>
          </a:prstGeom>
          <a:solidFill>
            <a:schemeClr val="bg1"/>
          </a:solidFill>
          <a:ln w="9525">
            <a:noFill/>
            <a:miter lim="800000"/>
            <a:headEnd/>
            <a:tailEnd/>
          </a:ln>
        </p:spPr>
        <p:txBody>
          <a:bodyPr rtlCol="0">
            <a:spAutoFit/>
          </a:bodyPr>
          <a:lstStyle/>
          <a:p>
            <a:pPr rtl="0"/>
            <a:r>
              <a:rPr lang="es-419" sz="1200" dirty="0">
                <a:latin typeface="Times New Roman" pitchFamily="18" charset="0"/>
                <a:cs typeface="Times New Roman" pitchFamily="18" charset="0"/>
              </a:rPr>
              <a:t>Válvula de parada</a:t>
            </a:r>
          </a:p>
        </p:txBody>
      </p:sp>
      <p:sp>
        <p:nvSpPr>
          <p:cNvPr id="15" name="TextBox 14"/>
          <p:cNvSpPr txBox="1"/>
          <p:nvPr/>
        </p:nvSpPr>
        <p:spPr>
          <a:xfrm>
            <a:off x="4865688" y="4598988"/>
            <a:ext cx="2076450" cy="647700"/>
          </a:xfrm>
          <a:prstGeom prst="rect">
            <a:avLst/>
          </a:prstGeom>
          <a:solidFill>
            <a:schemeClr val="bg1"/>
          </a:solidFill>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Asegúrese de que la parte giratoria no gire antes de la operación.</a:t>
            </a:r>
            <a:endParaRPr lang="en-US" dirty="0">
              <a:latin typeface="Times New Roman" panose="02020603050405020304" pitchFamily="18" charset="0"/>
              <a:ea typeface="+mn-lt"/>
              <a:cs typeface="Times New Roman" panose="02020603050405020304" pitchFamily="18" charset="0"/>
            </a:endParaRPr>
          </a:p>
        </p:txBody>
      </p:sp>
      <p:sp>
        <p:nvSpPr>
          <p:cNvPr id="164877" name="TextBox 15"/>
          <p:cNvSpPr txBox="1">
            <a:spLocks noChangeArrowheads="1"/>
          </p:cNvSpPr>
          <p:nvPr/>
        </p:nvSpPr>
        <p:spPr bwMode="auto">
          <a:xfrm>
            <a:off x="4008438" y="5703888"/>
            <a:ext cx="3506787" cy="277812"/>
          </a:xfrm>
          <a:prstGeom prst="rect">
            <a:avLst/>
          </a:prstGeom>
          <a:solidFill>
            <a:schemeClr val="bg1"/>
          </a:solidFill>
          <a:ln w="9525">
            <a:noFill/>
            <a:miter lim="800000"/>
            <a:headEnd/>
            <a:tailEnd/>
          </a:ln>
        </p:spPr>
        <p:txBody>
          <a:bodyPr wrap="square" rtlCol="0">
            <a:spAutoFit/>
          </a:bodyPr>
          <a:lstStyle/>
          <a:p>
            <a:pPr algn="ctr" rtl="0"/>
            <a:r>
              <a:rPr lang="es-419" sz="1200" dirty="0">
                <a:latin typeface="Times New Roman" pitchFamily="18" charset="0"/>
                <a:ea typeface="Calibri" pitchFamily="34" charset="0"/>
                <a:cs typeface="Times New Roman" pitchFamily="18" charset="0"/>
              </a:rPr>
              <a:t>Utilice vigas cuadradas para estabilizarlo.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a:cs typeface="Times New Roman" panose="02020603050405020304" pitchFamily="18" charset="0"/>
              </a:rPr>
              <a:t>Desmontaje de accesorios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189538" y="6453188"/>
            <a:ext cx="3806825" cy="276999"/>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81</a:t>
            </a:r>
            <a:r>
              <a:rPr lang="es-419" sz="1200" dirty="0">
                <a:latin typeface="Times New Roman" panose="02020603050405020304" pitchFamily="18" charset="0"/>
                <a:ea typeface="+mn-lt"/>
                <a:cs typeface="Times New Roman" panose="02020603050405020304" pitchFamily="18" charset="0"/>
              </a:rPr>
              <a:t> </a:t>
            </a:r>
            <a:r>
              <a:rPr lang="es-419" sz="1200" dirty="0">
                <a:latin typeface="Times New Roman" panose="02020603050405020304" pitchFamily="18" charset="0"/>
                <a:ea typeface="游ゴシック"/>
                <a:cs typeface="Times New Roman" panose="02020603050405020304" pitchFamily="18" charset="0"/>
              </a:rPr>
              <a:t>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65</a:t>
            </a:r>
            <a:r>
              <a:rPr lang="es-419" sz="1200" dirty="0">
                <a:latin typeface="Times New Roman" panose="02020603050405020304" pitchFamily="18" charset="0"/>
                <a:ea typeface="游ゴシック"/>
                <a:cs typeface="Times New Roman" panose="02020603050405020304" pitchFamily="18" charset="0"/>
              </a:rPr>
              <a:t> del texto auxiliar</a:t>
            </a:r>
          </a:p>
        </p:txBody>
      </p:sp>
      <p:sp>
        <p:nvSpPr>
          <p:cNvPr id="166915"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1163638" y="4860925"/>
            <a:ext cx="3238500" cy="276225"/>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desmontaje de trituradora para piezas grandes de concreto </a:t>
            </a:r>
            <a:endParaRPr lang="ja-JP" altLang="en-US" sz="1200" dirty="0">
              <a:latin typeface="Times New Roman" panose="02020603050405020304" pitchFamily="18" charset="0"/>
              <a:ea typeface="+mn-ea"/>
              <a:cs typeface="Times New Roman" panose="02020603050405020304" pitchFamily="18" charset="0"/>
            </a:endParaRPr>
          </a:p>
        </p:txBody>
      </p:sp>
      <p:sp>
        <p:nvSpPr>
          <p:cNvPr id="13" name="テキスト ボックス 12"/>
          <p:cNvSpPr txBox="1"/>
          <p:nvPr/>
        </p:nvSpPr>
        <p:spPr>
          <a:xfrm>
            <a:off x="4846638" y="4838700"/>
            <a:ext cx="3238500" cy="27781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desmontaje de trituradora para piezas pequeñas de concreto</a:t>
            </a:r>
            <a:endParaRPr lang="ja-JP" altLang="en-US" sz="1200" dirty="0">
              <a:latin typeface="Times New Roman" panose="02020603050405020304" pitchFamily="18" charset="0"/>
              <a:ea typeface="+mn-ea"/>
              <a:cs typeface="Times New Roman" panose="02020603050405020304" pitchFamily="18" charset="0"/>
            </a:endParaRPr>
          </a:p>
        </p:txBody>
      </p:sp>
      <p:pic>
        <p:nvPicPr>
          <p:cNvPr id="166918" name="図 7"/>
          <p:cNvPicPr>
            <a:picLocks noChangeAspect="1"/>
          </p:cNvPicPr>
          <p:nvPr/>
        </p:nvPicPr>
        <p:blipFill>
          <a:blip r:embed="rId3"/>
          <a:srcRect/>
          <a:stretch>
            <a:fillRect/>
          </a:stretch>
        </p:blipFill>
        <p:spPr bwMode="auto">
          <a:xfrm>
            <a:off x="795338" y="2046288"/>
            <a:ext cx="4060825" cy="2678112"/>
          </a:xfrm>
          <a:prstGeom prst="rect">
            <a:avLst/>
          </a:prstGeom>
          <a:noFill/>
          <a:ln w="9525">
            <a:noFill/>
            <a:miter lim="800000"/>
            <a:headEnd/>
            <a:tailEnd/>
          </a:ln>
        </p:spPr>
      </p:pic>
      <p:pic>
        <p:nvPicPr>
          <p:cNvPr id="166919" name="図 9"/>
          <p:cNvPicPr>
            <a:picLocks noChangeAspect="1"/>
          </p:cNvPicPr>
          <p:nvPr/>
        </p:nvPicPr>
        <p:blipFill>
          <a:blip r:embed="rId4"/>
          <a:srcRect/>
          <a:stretch>
            <a:fillRect/>
          </a:stretch>
        </p:blipFill>
        <p:spPr bwMode="auto">
          <a:xfrm>
            <a:off x="4854575" y="2051050"/>
            <a:ext cx="3551238" cy="2673350"/>
          </a:xfrm>
          <a:prstGeom prst="rect">
            <a:avLst/>
          </a:prstGeom>
          <a:noFill/>
          <a:ln w="9525">
            <a:noFill/>
            <a:miter lim="800000"/>
            <a:headEnd/>
            <a:tailEnd/>
          </a:ln>
        </p:spPr>
      </p:pic>
      <p:sp>
        <p:nvSpPr>
          <p:cNvPr id="166920" name="TextBox 1"/>
          <p:cNvSpPr txBox="1">
            <a:spLocks noChangeArrowheads="1"/>
          </p:cNvSpPr>
          <p:nvPr/>
        </p:nvSpPr>
        <p:spPr bwMode="auto">
          <a:xfrm>
            <a:off x="795338" y="3103563"/>
            <a:ext cx="765175" cy="400110"/>
          </a:xfrm>
          <a:prstGeom prst="rect">
            <a:avLst/>
          </a:prstGeom>
          <a:solidFill>
            <a:schemeClr val="bg1"/>
          </a:solidFill>
          <a:ln w="9525">
            <a:noFill/>
            <a:miter lim="800000"/>
            <a:headEnd/>
            <a:tailEnd/>
          </a:ln>
        </p:spPr>
        <p:txBody>
          <a:bodyPr wrap="square" rtlCol="0">
            <a:spAutoFit/>
          </a:bodyPr>
          <a:lstStyle/>
          <a:p>
            <a:pPr algn="ctr" rtl="0"/>
            <a:r>
              <a:rPr lang="es-419" sz="1000" dirty="0">
                <a:latin typeface="Times New Roman" pitchFamily="18" charset="0"/>
                <a:ea typeface="Calibri" pitchFamily="34" charset="0"/>
                <a:cs typeface="Times New Roman" pitchFamily="18" charset="0"/>
              </a:rPr>
              <a:t>Tapón de pasador</a:t>
            </a:r>
          </a:p>
        </p:txBody>
      </p:sp>
      <p:sp>
        <p:nvSpPr>
          <p:cNvPr id="166921" name="TextBox 2"/>
          <p:cNvSpPr txBox="1">
            <a:spLocks noChangeArrowheads="1"/>
          </p:cNvSpPr>
          <p:nvPr/>
        </p:nvSpPr>
        <p:spPr bwMode="auto">
          <a:xfrm>
            <a:off x="3932238" y="3351213"/>
            <a:ext cx="1173162" cy="231775"/>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ea typeface="Calibri" pitchFamily="34" charset="0"/>
                <a:cs typeface="Times New Roman" pitchFamily="18" charset="0"/>
              </a:rPr>
              <a:t>Manguera hidráulica</a:t>
            </a:r>
          </a:p>
        </p:txBody>
      </p:sp>
      <p:sp>
        <p:nvSpPr>
          <p:cNvPr id="166922" name="TextBox 4"/>
          <p:cNvSpPr txBox="1">
            <a:spLocks noChangeArrowheads="1"/>
          </p:cNvSpPr>
          <p:nvPr/>
        </p:nvSpPr>
        <p:spPr bwMode="auto">
          <a:xfrm>
            <a:off x="3932238" y="2922588"/>
            <a:ext cx="1257300"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Tapón para polvo     </a:t>
            </a:r>
          </a:p>
        </p:txBody>
      </p:sp>
      <p:sp>
        <p:nvSpPr>
          <p:cNvPr id="166923" name="TextBox 6"/>
          <p:cNvSpPr txBox="1">
            <a:spLocks noChangeArrowheads="1"/>
          </p:cNvSpPr>
          <p:nvPr/>
        </p:nvSpPr>
        <p:spPr bwMode="auto">
          <a:xfrm>
            <a:off x="4008438" y="3570288"/>
            <a:ext cx="1181100" cy="261937"/>
          </a:xfrm>
          <a:prstGeom prst="rect">
            <a:avLst/>
          </a:prstGeom>
          <a:solidFill>
            <a:schemeClr val="bg1"/>
          </a:solidFill>
          <a:ln w="9525">
            <a:noFill/>
            <a:miter lim="800000"/>
            <a:headEnd/>
            <a:tailEnd/>
          </a:ln>
        </p:spPr>
        <p:txBody>
          <a:bodyPr rtlCol="0">
            <a:spAutoFit/>
          </a:bodyPr>
          <a:lstStyle/>
          <a:p>
            <a:pPr rtl="0"/>
            <a:r>
              <a:rPr lang="es-419" sz="1000" dirty="0">
                <a:latin typeface="Times New Roman" pitchFamily="18" charset="0"/>
                <a:ea typeface="Calibri" pitchFamily="34" charset="0"/>
                <a:cs typeface="Times New Roman" pitchFamily="18" charset="0"/>
              </a:rPr>
              <a:t>Pasador</a:t>
            </a:r>
          </a:p>
        </p:txBody>
      </p:sp>
      <p:sp>
        <p:nvSpPr>
          <p:cNvPr id="166924" name="TextBox 18"/>
          <p:cNvSpPr txBox="1">
            <a:spLocks noChangeArrowheads="1"/>
          </p:cNvSpPr>
          <p:nvPr/>
        </p:nvSpPr>
        <p:spPr bwMode="auto">
          <a:xfrm>
            <a:off x="3894137" y="3170238"/>
            <a:ext cx="1128713"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Tapa contra el polvo</a:t>
            </a:r>
          </a:p>
        </p:txBody>
      </p:sp>
      <p:sp>
        <p:nvSpPr>
          <p:cNvPr id="166925" name="TextBox 20"/>
          <p:cNvSpPr txBox="1">
            <a:spLocks noChangeArrowheads="1"/>
          </p:cNvSpPr>
          <p:nvPr/>
        </p:nvSpPr>
        <p:spPr bwMode="auto">
          <a:xfrm>
            <a:off x="3646488" y="2674938"/>
            <a:ext cx="1171575" cy="246062"/>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cs typeface="Times New Roman" pitchFamily="18" charset="0"/>
              </a:rPr>
              <a:t>Válvula de parada</a:t>
            </a:r>
          </a:p>
        </p:txBody>
      </p:sp>
      <p:sp>
        <p:nvSpPr>
          <p:cNvPr id="23" name="TextBox 22"/>
          <p:cNvSpPr txBox="1"/>
          <p:nvPr/>
        </p:nvSpPr>
        <p:spPr>
          <a:xfrm>
            <a:off x="3417888" y="3941763"/>
            <a:ext cx="1571625" cy="400050"/>
          </a:xfrm>
          <a:prstGeom prst="rect">
            <a:avLst/>
          </a:prstGeom>
          <a:solidFill>
            <a:schemeClr val="bg1"/>
          </a:solidFill>
        </p:spPr>
        <p:txBody>
          <a:bodyPr rtlCol="0">
            <a:spAutoFit/>
          </a:bodyPr>
          <a:lstStyle/>
          <a:p>
            <a:pPr algn="ctr" rtl="0" fontAlgn="auto">
              <a:spcBef>
                <a:spcPts val="0"/>
              </a:spcBef>
              <a:spcAft>
                <a:spcPts val="0"/>
              </a:spcAft>
              <a:defRPr/>
            </a:pPr>
            <a:r>
              <a:rPr lang="es-419" sz="1000" dirty="0">
                <a:latin typeface="Times New Roman" panose="02020603050405020304" pitchFamily="18" charset="0"/>
                <a:ea typeface="+mn-lt"/>
                <a:cs typeface="Times New Roman" panose="02020603050405020304" pitchFamily="18" charset="0"/>
              </a:rPr>
              <a:t>Asegúrese de que la parte rotatoria no gire</a:t>
            </a:r>
          </a:p>
        </p:txBody>
      </p:sp>
      <p:sp>
        <p:nvSpPr>
          <p:cNvPr id="166927" name="TextBox 24"/>
          <p:cNvSpPr txBox="1">
            <a:spLocks noChangeArrowheads="1"/>
          </p:cNvSpPr>
          <p:nvPr/>
        </p:nvSpPr>
        <p:spPr bwMode="auto">
          <a:xfrm>
            <a:off x="2703513" y="4446588"/>
            <a:ext cx="2076450" cy="254000"/>
          </a:xfrm>
          <a:prstGeom prst="rect">
            <a:avLst/>
          </a:prstGeom>
          <a:solidFill>
            <a:schemeClr val="bg1"/>
          </a:solidFill>
          <a:ln w="9525">
            <a:noFill/>
            <a:miter lim="800000"/>
            <a:headEnd/>
            <a:tailEnd/>
          </a:ln>
        </p:spPr>
        <p:txBody>
          <a:bodyPr rtlCol="0">
            <a:spAutoFit/>
          </a:bodyPr>
          <a:lstStyle/>
          <a:p>
            <a:pPr rtl="0"/>
            <a:r>
              <a:rPr lang="es-419" sz="1000">
                <a:latin typeface="Times New Roman" pitchFamily="18" charset="0"/>
                <a:ea typeface="Calibri" pitchFamily="34" charset="0"/>
                <a:cs typeface="Times New Roman" pitchFamily="18" charset="0"/>
              </a:rPr>
              <a:t>Utilice vigas cuadradas para estabilizarlo.</a:t>
            </a:r>
          </a:p>
        </p:txBody>
      </p:sp>
      <p:sp>
        <p:nvSpPr>
          <p:cNvPr id="26" name="TextBox 25"/>
          <p:cNvSpPr txBox="1"/>
          <p:nvPr/>
        </p:nvSpPr>
        <p:spPr>
          <a:xfrm>
            <a:off x="4856163" y="2674938"/>
            <a:ext cx="1019175" cy="254000"/>
          </a:xfrm>
          <a:prstGeom prst="rect">
            <a:avLst/>
          </a:prstGeom>
          <a:solidFill>
            <a:schemeClr val="bg1"/>
          </a:solidFill>
        </p:spPr>
        <p:txBody>
          <a:bodyPr rtlCol="0">
            <a:spAutoFit/>
          </a:bodyPr>
          <a:lstStyle/>
          <a:p>
            <a:pPr algn="r" rtl="0" fontAlgn="auto">
              <a:spcBef>
                <a:spcPts val="0"/>
              </a:spcBef>
              <a:spcAft>
                <a:spcPts val="0"/>
              </a:spcAft>
              <a:defRPr/>
            </a:pPr>
            <a:r>
              <a:rPr lang="es-419" sz="1050" dirty="0">
                <a:latin typeface="Times New Roman" panose="02020603050405020304" pitchFamily="18" charset="0"/>
                <a:ea typeface="+mn-ea"/>
                <a:cs typeface="Times New Roman" panose="02020603050405020304" pitchFamily="18" charset="0"/>
              </a:rPr>
              <a:t>Válvula de parada</a:t>
            </a:r>
          </a:p>
        </p:txBody>
      </p:sp>
      <p:sp>
        <p:nvSpPr>
          <p:cNvPr id="166929" name="TextBox 26"/>
          <p:cNvSpPr txBox="1">
            <a:spLocks noChangeArrowheads="1"/>
          </p:cNvSpPr>
          <p:nvPr/>
        </p:nvSpPr>
        <p:spPr bwMode="auto">
          <a:xfrm>
            <a:off x="4932363" y="3046413"/>
            <a:ext cx="1009650" cy="254000"/>
          </a:xfrm>
          <a:prstGeom prst="rect">
            <a:avLst/>
          </a:prstGeom>
          <a:solidFill>
            <a:schemeClr val="bg1"/>
          </a:solidFill>
          <a:ln w="9525">
            <a:noFill/>
            <a:miter lim="800000"/>
            <a:headEnd/>
            <a:tailEnd/>
          </a:ln>
        </p:spPr>
        <p:txBody>
          <a:bodyPr rtlCol="0">
            <a:spAutoFit/>
          </a:bodyPr>
          <a:lstStyle/>
          <a:p>
            <a:pPr algn="r" rtl="0"/>
            <a:r>
              <a:rPr lang="es-419" sz="1000" dirty="0">
                <a:latin typeface="Times New Roman" pitchFamily="18" charset="0"/>
                <a:ea typeface="Calibri" pitchFamily="34" charset="0"/>
                <a:cs typeface="Times New Roman" pitchFamily="18" charset="0"/>
              </a:rPr>
              <a:t>Tapa contra el polvo</a:t>
            </a:r>
          </a:p>
        </p:txBody>
      </p:sp>
      <p:sp>
        <p:nvSpPr>
          <p:cNvPr id="166930" name="TextBox 27"/>
          <p:cNvSpPr txBox="1">
            <a:spLocks noChangeArrowheads="1"/>
          </p:cNvSpPr>
          <p:nvPr/>
        </p:nvSpPr>
        <p:spPr bwMode="auto">
          <a:xfrm>
            <a:off x="4779963" y="4341813"/>
            <a:ext cx="1095375" cy="254000"/>
          </a:xfrm>
          <a:prstGeom prst="rect">
            <a:avLst/>
          </a:prstGeom>
          <a:solidFill>
            <a:schemeClr val="bg1"/>
          </a:solidFill>
          <a:ln w="9525">
            <a:noFill/>
            <a:miter lim="800000"/>
            <a:headEnd/>
            <a:tailEnd/>
          </a:ln>
        </p:spPr>
        <p:txBody>
          <a:bodyPr rtlCol="0">
            <a:spAutoFit/>
          </a:bodyPr>
          <a:lstStyle/>
          <a:p>
            <a:pPr algn="r" rtl="0"/>
            <a:r>
              <a:rPr lang="es-419" sz="1000" dirty="0">
                <a:latin typeface="Times New Roman" pitchFamily="18" charset="0"/>
                <a:ea typeface="Calibri" pitchFamily="34" charset="0"/>
                <a:cs typeface="Times New Roman" pitchFamily="18" charset="0"/>
              </a:rPr>
              <a:t>Tapón para polvo</a:t>
            </a:r>
          </a:p>
        </p:txBody>
      </p:sp>
      <p:sp>
        <p:nvSpPr>
          <p:cNvPr id="166931" name="TextBox 28"/>
          <p:cNvSpPr txBox="1">
            <a:spLocks noChangeArrowheads="1"/>
          </p:cNvSpPr>
          <p:nvPr/>
        </p:nvSpPr>
        <p:spPr bwMode="auto">
          <a:xfrm>
            <a:off x="6046788" y="4541838"/>
            <a:ext cx="1095375"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Manguera hidráulica</a:t>
            </a:r>
            <a:endParaRPr lang="en-US" altLang="ja-JP">
              <a:latin typeface="Times New Roman" pitchFamily="18" charset="0"/>
              <a:ea typeface="Calibri" pitchFamily="34" charset="0"/>
              <a:cs typeface="Times New Roman" pitchFamily="18" charset="0"/>
            </a:endParaRPr>
          </a:p>
        </p:txBody>
      </p:sp>
      <p:sp>
        <p:nvSpPr>
          <p:cNvPr id="166932" name="TextBox 29"/>
          <p:cNvSpPr txBox="1">
            <a:spLocks noChangeArrowheads="1"/>
          </p:cNvSpPr>
          <p:nvPr/>
        </p:nvSpPr>
        <p:spPr bwMode="auto">
          <a:xfrm>
            <a:off x="8047037" y="3465513"/>
            <a:ext cx="433387" cy="261937"/>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Pasador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a:cs typeface="Times New Roman" panose="02020603050405020304" pitchFamily="18" charset="0"/>
              </a:rPr>
              <a:t>Desmontaje de accesorios</a:t>
            </a:r>
            <a:endParaRPr lang="ja-JP" sz="24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4913314" y="6453188"/>
            <a:ext cx="4083050"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82</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66 del texto auxiliar</a:t>
            </a:r>
          </a:p>
        </p:txBody>
      </p:sp>
      <p:sp>
        <p:nvSpPr>
          <p:cNvPr id="168963"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942975" y="3527425"/>
            <a:ext cx="3525838" cy="46196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desmontaje de herramienta de agarre </a:t>
            </a:r>
            <a:br>
              <a:rPr lang="es-419" sz="1200" dirty="0">
                <a:latin typeface="Times New Roman" panose="02020603050405020304" pitchFamily="18" charset="0"/>
                <a:ea typeface="+mn-lt"/>
                <a:cs typeface="Times New Roman" panose="02020603050405020304" pitchFamily="18" charset="0"/>
              </a:rPr>
            </a:br>
            <a:r>
              <a:rPr lang="es-419" sz="1200" dirty="0">
                <a:latin typeface="Times New Roman" panose="02020603050405020304" pitchFamily="18" charset="0"/>
                <a:ea typeface="+mn-lt"/>
                <a:cs typeface="Times New Roman" panose="02020603050405020304" pitchFamily="18" charset="0"/>
              </a:rPr>
              <a:t>(tipo accionada por cilindro interno)</a:t>
            </a:r>
            <a:endParaRPr lang="en-US" altLang="ja-JP" dirty="0">
              <a:latin typeface="Times New Roman" panose="02020603050405020304" pitchFamily="18" charset="0"/>
              <a:ea typeface="+mn-ea"/>
              <a:cs typeface="Times New Roman" panose="02020603050405020304" pitchFamily="18" charset="0"/>
            </a:endParaRPr>
          </a:p>
        </p:txBody>
      </p:sp>
      <p:sp>
        <p:nvSpPr>
          <p:cNvPr id="13" name="テキスト ボックス 12"/>
          <p:cNvSpPr txBox="1"/>
          <p:nvPr/>
        </p:nvSpPr>
        <p:spPr>
          <a:xfrm>
            <a:off x="5046663" y="3626278"/>
            <a:ext cx="3238501" cy="461963"/>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desmontaje de herramienta de agarre </a:t>
            </a:r>
            <a:br>
              <a:rPr lang="es-419" sz="1200" dirty="0">
                <a:latin typeface="Times New Roman" panose="02020603050405020304" pitchFamily="18" charset="0"/>
                <a:ea typeface="+mn-lt"/>
                <a:cs typeface="Times New Roman" panose="02020603050405020304" pitchFamily="18" charset="0"/>
              </a:rPr>
            </a:br>
            <a:r>
              <a:rPr lang="es-419" sz="1200" dirty="0">
                <a:latin typeface="Times New Roman" panose="02020603050405020304" pitchFamily="18" charset="0"/>
                <a:ea typeface="+mn-lt"/>
                <a:cs typeface="Times New Roman" panose="02020603050405020304" pitchFamily="18" charset="0"/>
              </a:rPr>
              <a:t>(tipo accionada por cilindro externo)</a:t>
            </a:r>
            <a:endParaRPr lang="en-US" altLang="ja-JP" dirty="0">
              <a:latin typeface="Times New Roman" panose="02020603050405020304" pitchFamily="18" charset="0"/>
              <a:ea typeface="+mn-ea"/>
              <a:cs typeface="Times New Roman" panose="02020603050405020304" pitchFamily="18" charset="0"/>
            </a:endParaRPr>
          </a:p>
        </p:txBody>
      </p:sp>
      <p:pic>
        <p:nvPicPr>
          <p:cNvPr id="168966" name="図 7"/>
          <p:cNvPicPr>
            <a:picLocks noChangeAspect="1"/>
          </p:cNvPicPr>
          <p:nvPr/>
        </p:nvPicPr>
        <p:blipFill>
          <a:blip r:embed="rId3"/>
          <a:srcRect/>
          <a:stretch>
            <a:fillRect/>
          </a:stretch>
        </p:blipFill>
        <p:spPr bwMode="auto">
          <a:xfrm>
            <a:off x="1285875" y="1387475"/>
            <a:ext cx="2506663" cy="2216150"/>
          </a:xfrm>
          <a:prstGeom prst="rect">
            <a:avLst/>
          </a:prstGeom>
          <a:noFill/>
          <a:ln w="9525">
            <a:noFill/>
            <a:miter lim="800000"/>
            <a:headEnd/>
            <a:tailEnd/>
          </a:ln>
        </p:spPr>
      </p:pic>
      <p:pic>
        <p:nvPicPr>
          <p:cNvPr id="168967" name="図 9"/>
          <p:cNvPicPr>
            <a:picLocks noChangeAspect="1"/>
          </p:cNvPicPr>
          <p:nvPr/>
        </p:nvPicPr>
        <p:blipFill>
          <a:blip r:embed="rId4"/>
          <a:srcRect/>
          <a:stretch>
            <a:fillRect/>
          </a:stretch>
        </p:blipFill>
        <p:spPr bwMode="auto">
          <a:xfrm>
            <a:off x="4887913" y="1443038"/>
            <a:ext cx="3157537" cy="2133600"/>
          </a:xfrm>
          <a:prstGeom prst="rect">
            <a:avLst/>
          </a:prstGeom>
          <a:noFill/>
          <a:ln w="9525">
            <a:noFill/>
            <a:miter lim="800000"/>
            <a:headEnd/>
            <a:tailEnd/>
          </a:ln>
        </p:spPr>
      </p:pic>
      <p:pic>
        <p:nvPicPr>
          <p:cNvPr id="168968" name="図 10"/>
          <p:cNvPicPr>
            <a:picLocks noChangeAspect="1"/>
          </p:cNvPicPr>
          <p:nvPr/>
        </p:nvPicPr>
        <p:blipFill>
          <a:blip r:embed="rId5"/>
          <a:srcRect/>
          <a:stretch>
            <a:fillRect/>
          </a:stretch>
        </p:blipFill>
        <p:spPr bwMode="auto">
          <a:xfrm>
            <a:off x="3011488" y="3954463"/>
            <a:ext cx="2486025" cy="2127250"/>
          </a:xfrm>
          <a:prstGeom prst="rect">
            <a:avLst/>
          </a:prstGeom>
          <a:noFill/>
          <a:ln w="9525">
            <a:noFill/>
            <a:miter lim="800000"/>
            <a:headEnd/>
            <a:tailEnd/>
          </a:ln>
        </p:spPr>
      </p:pic>
      <p:sp>
        <p:nvSpPr>
          <p:cNvPr id="168969" name="テキスト ボックス 15"/>
          <p:cNvSpPr txBox="1">
            <a:spLocks noChangeArrowheads="1"/>
          </p:cNvSpPr>
          <p:nvPr/>
        </p:nvSpPr>
        <p:spPr bwMode="auto">
          <a:xfrm>
            <a:off x="2635250" y="6008688"/>
            <a:ext cx="323850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desmontaje de cucharón</a:t>
            </a:r>
          </a:p>
        </p:txBody>
      </p:sp>
      <p:sp>
        <p:nvSpPr>
          <p:cNvPr id="168970" name="TextBox 1"/>
          <p:cNvSpPr txBox="1">
            <a:spLocks noChangeArrowheads="1"/>
          </p:cNvSpPr>
          <p:nvPr/>
        </p:nvSpPr>
        <p:spPr bwMode="auto">
          <a:xfrm>
            <a:off x="4913313" y="1531938"/>
            <a:ext cx="857250" cy="231775"/>
          </a:xfrm>
          <a:prstGeom prst="rect">
            <a:avLst/>
          </a:prstGeom>
          <a:solidFill>
            <a:schemeClr val="bg1"/>
          </a:solidFill>
          <a:ln w="9525">
            <a:noFill/>
            <a:miter lim="800000"/>
            <a:headEnd/>
            <a:tailEnd/>
          </a:ln>
        </p:spPr>
        <p:txBody>
          <a:bodyPr rtlCol="0">
            <a:spAutoFit/>
          </a:bodyPr>
          <a:lstStyle/>
          <a:p>
            <a:pPr algn="r" rtl="0"/>
            <a:r>
              <a:rPr lang="es-419" sz="900">
                <a:latin typeface="Times New Roman" pitchFamily="18" charset="0"/>
                <a:ea typeface="Calibri" pitchFamily="34" charset="0"/>
                <a:cs typeface="Times New Roman" pitchFamily="18" charset="0"/>
              </a:rPr>
              <a:t>Pasador</a:t>
            </a:r>
          </a:p>
        </p:txBody>
      </p:sp>
      <p:sp>
        <p:nvSpPr>
          <p:cNvPr id="168971" name="TextBox 14"/>
          <p:cNvSpPr txBox="1">
            <a:spLocks noChangeArrowheads="1"/>
          </p:cNvSpPr>
          <p:nvPr/>
        </p:nvSpPr>
        <p:spPr bwMode="auto">
          <a:xfrm>
            <a:off x="6351588" y="1389063"/>
            <a:ext cx="857250" cy="231775"/>
          </a:xfrm>
          <a:prstGeom prst="rect">
            <a:avLst/>
          </a:prstGeom>
          <a:solidFill>
            <a:schemeClr val="bg1"/>
          </a:solidFill>
          <a:ln w="9525">
            <a:noFill/>
            <a:miter lim="800000"/>
            <a:headEnd/>
            <a:tailEnd/>
          </a:ln>
        </p:spPr>
        <p:txBody>
          <a:bodyPr rtlCol="0">
            <a:spAutoFit/>
          </a:bodyPr>
          <a:lstStyle/>
          <a:p>
            <a:pPr algn="r" rtl="0"/>
            <a:r>
              <a:rPr lang="es-419" sz="900">
                <a:latin typeface="Times New Roman" pitchFamily="18" charset="0"/>
                <a:ea typeface="Calibri" pitchFamily="34" charset="0"/>
                <a:cs typeface="Times New Roman" pitchFamily="18" charset="0"/>
              </a:rPr>
              <a:t>Pasador</a:t>
            </a:r>
          </a:p>
        </p:txBody>
      </p:sp>
      <p:sp>
        <p:nvSpPr>
          <p:cNvPr id="168972" name="TextBox 16"/>
          <p:cNvSpPr txBox="1">
            <a:spLocks noChangeArrowheads="1"/>
          </p:cNvSpPr>
          <p:nvPr/>
        </p:nvSpPr>
        <p:spPr bwMode="auto">
          <a:xfrm>
            <a:off x="2579688" y="2455863"/>
            <a:ext cx="857250" cy="231775"/>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ea typeface="Calibri" pitchFamily="34" charset="0"/>
                <a:cs typeface="Times New Roman" pitchFamily="18" charset="0"/>
              </a:rPr>
              <a:t>Pasador</a:t>
            </a:r>
          </a:p>
        </p:txBody>
      </p:sp>
      <p:sp>
        <p:nvSpPr>
          <p:cNvPr id="168973" name="TextBox 17"/>
          <p:cNvSpPr txBox="1">
            <a:spLocks noChangeArrowheads="1"/>
          </p:cNvSpPr>
          <p:nvPr/>
        </p:nvSpPr>
        <p:spPr bwMode="auto">
          <a:xfrm>
            <a:off x="2541587" y="1570038"/>
            <a:ext cx="1038225"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Válvula de parada</a:t>
            </a:r>
          </a:p>
        </p:txBody>
      </p:sp>
      <p:sp>
        <p:nvSpPr>
          <p:cNvPr id="168974" name="TextBox 18"/>
          <p:cNvSpPr txBox="1">
            <a:spLocks noChangeArrowheads="1"/>
          </p:cNvSpPr>
          <p:nvPr/>
        </p:nvSpPr>
        <p:spPr bwMode="auto">
          <a:xfrm>
            <a:off x="2722562" y="1760538"/>
            <a:ext cx="1171575"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Tapa contra el polvo</a:t>
            </a:r>
            <a:endParaRPr lang="en-US" altLang="ja-JP" dirty="0">
              <a:latin typeface="Times New Roman" pitchFamily="18" charset="0"/>
              <a:ea typeface="Calibri" pitchFamily="34" charset="0"/>
              <a:cs typeface="Times New Roman" pitchFamily="18" charset="0"/>
            </a:endParaRPr>
          </a:p>
        </p:txBody>
      </p:sp>
      <p:sp>
        <p:nvSpPr>
          <p:cNvPr id="168975" name="TextBox 19"/>
          <p:cNvSpPr txBox="1">
            <a:spLocks noChangeArrowheads="1"/>
          </p:cNvSpPr>
          <p:nvPr/>
        </p:nvSpPr>
        <p:spPr bwMode="auto">
          <a:xfrm>
            <a:off x="2894013" y="1979612"/>
            <a:ext cx="1211262" cy="215444"/>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Tapón para polvo</a:t>
            </a:r>
            <a:endParaRPr lang="en-US" altLang="ja-JP" dirty="0">
              <a:latin typeface="Times New Roman" pitchFamily="18" charset="0"/>
              <a:ea typeface="Calibri" pitchFamily="34" charset="0"/>
              <a:cs typeface="Times New Roman" pitchFamily="18" charset="0"/>
            </a:endParaRPr>
          </a:p>
        </p:txBody>
      </p:sp>
      <p:sp>
        <p:nvSpPr>
          <p:cNvPr id="168976" name="TextBox 20"/>
          <p:cNvSpPr txBox="1">
            <a:spLocks noChangeArrowheads="1"/>
          </p:cNvSpPr>
          <p:nvPr/>
        </p:nvSpPr>
        <p:spPr bwMode="auto">
          <a:xfrm>
            <a:off x="2608263" y="2236788"/>
            <a:ext cx="1447800" cy="214312"/>
          </a:xfrm>
          <a:prstGeom prst="rect">
            <a:avLst/>
          </a:prstGeom>
          <a:solidFill>
            <a:schemeClr val="bg1"/>
          </a:solidFill>
          <a:ln w="9525">
            <a:noFill/>
            <a:miter lim="800000"/>
            <a:headEnd/>
            <a:tailEnd/>
          </a:ln>
        </p:spPr>
        <p:txBody>
          <a:bodyPr wrap="square" rtlCol="0">
            <a:spAutoFit/>
          </a:bodyPr>
          <a:lstStyle/>
          <a:p>
            <a:pPr rtl="0"/>
            <a:r>
              <a:rPr lang="es-419" sz="800" dirty="0">
                <a:latin typeface="Times New Roman" pitchFamily="18" charset="0"/>
                <a:ea typeface="Calibri" pitchFamily="34" charset="0"/>
                <a:cs typeface="Times New Roman" pitchFamily="18" charset="0"/>
              </a:rPr>
              <a:t>Manguera hidráulica</a:t>
            </a:r>
            <a:endParaRPr lang="en-US" altLang="ja-JP" dirty="0">
              <a:latin typeface="Times New Roman" pitchFamily="18" charset="0"/>
              <a:ea typeface="Calibri" pitchFamily="34" charset="0"/>
              <a:cs typeface="Times New Roman" pitchFamily="18" charset="0"/>
            </a:endParaRPr>
          </a:p>
        </p:txBody>
      </p:sp>
      <p:sp>
        <p:nvSpPr>
          <p:cNvPr id="168977" name="TextBox 21"/>
          <p:cNvSpPr txBox="1">
            <a:spLocks noChangeArrowheads="1"/>
          </p:cNvSpPr>
          <p:nvPr/>
        </p:nvSpPr>
        <p:spPr bwMode="auto">
          <a:xfrm>
            <a:off x="2894013" y="5341938"/>
            <a:ext cx="1000125" cy="231775"/>
          </a:xfrm>
          <a:prstGeom prst="rect">
            <a:avLst/>
          </a:prstGeom>
          <a:solidFill>
            <a:schemeClr val="bg1"/>
          </a:solidFill>
          <a:ln w="9525">
            <a:noFill/>
            <a:miter lim="800000"/>
            <a:headEnd/>
            <a:tailEnd/>
          </a:ln>
        </p:spPr>
        <p:txBody>
          <a:bodyPr wrap="square" rtlCol="0">
            <a:spAutoFit/>
          </a:bodyPr>
          <a:lstStyle/>
          <a:p>
            <a:pPr algn="ctr" rtl="0"/>
            <a:r>
              <a:rPr lang="es-419" sz="900" dirty="0">
                <a:latin typeface="Times New Roman" pitchFamily="18" charset="0"/>
                <a:cs typeface="Times New Roman" pitchFamily="18" charset="0"/>
              </a:rPr>
              <a:t>Enlace de brazo</a:t>
            </a:r>
            <a:endParaRPr lang="en-US" altLang="ja-JP" dirty="0">
              <a:latin typeface="Times New Roman" pitchFamily="18" charset="0"/>
              <a:cs typeface="Times New Roman" pitchFamily="18" charset="0"/>
            </a:endParaRPr>
          </a:p>
        </p:txBody>
      </p:sp>
      <p:sp>
        <p:nvSpPr>
          <p:cNvPr id="168978" name="TextBox 22"/>
          <p:cNvSpPr txBox="1">
            <a:spLocks noChangeArrowheads="1"/>
          </p:cNvSpPr>
          <p:nvPr/>
        </p:nvSpPr>
        <p:spPr bwMode="auto">
          <a:xfrm>
            <a:off x="4618038" y="5180013"/>
            <a:ext cx="857250" cy="231775"/>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cs typeface="Times New Roman" pitchFamily="18" charset="0"/>
              </a:rPr>
              <a:t>Cucharón</a:t>
            </a:r>
            <a:endParaRPr lang="en-US" altLang="ja-JP" dirty="0">
              <a:latin typeface="Times New Roman" pitchFamily="18" charset="0"/>
              <a:cs typeface="Times New Roman" pitchFamily="18" charset="0"/>
            </a:endParaRPr>
          </a:p>
        </p:txBody>
      </p:sp>
      <p:sp>
        <p:nvSpPr>
          <p:cNvPr id="168979" name="TextBox 23"/>
          <p:cNvSpPr txBox="1">
            <a:spLocks noChangeArrowheads="1"/>
          </p:cNvSpPr>
          <p:nvPr/>
        </p:nvSpPr>
        <p:spPr bwMode="auto">
          <a:xfrm>
            <a:off x="2608263" y="5065713"/>
            <a:ext cx="1447800" cy="231775"/>
          </a:xfrm>
          <a:prstGeom prst="rect">
            <a:avLst/>
          </a:prstGeom>
          <a:solidFill>
            <a:schemeClr val="bg1"/>
          </a:solidFill>
          <a:ln w="9525">
            <a:noFill/>
            <a:miter lim="800000"/>
            <a:headEnd/>
            <a:tailEnd/>
          </a:ln>
        </p:spPr>
        <p:txBody>
          <a:bodyPr wrap="square" rtlCol="0">
            <a:spAutoFit/>
          </a:bodyPr>
          <a:lstStyle/>
          <a:p>
            <a:pPr algn="r" rtl="0"/>
            <a:r>
              <a:rPr lang="es-419" sz="900" dirty="0">
                <a:latin typeface="Times New Roman" pitchFamily="18" charset="0"/>
                <a:cs typeface="Times New Roman" pitchFamily="18" charset="0"/>
              </a:rPr>
              <a:t>Enlace de cucharón</a:t>
            </a:r>
            <a:endParaRPr lang="en-US" altLang="ja-JP" dirty="0">
              <a:latin typeface="Times New Roman" pitchFamily="18" charset="0"/>
              <a:cs typeface="Times New Roman" pitchFamily="18" charset="0"/>
            </a:endParaRPr>
          </a:p>
        </p:txBody>
      </p:sp>
      <p:sp>
        <p:nvSpPr>
          <p:cNvPr id="168980" name="TextBox 24"/>
          <p:cNvSpPr txBox="1">
            <a:spLocks noChangeArrowheads="1"/>
          </p:cNvSpPr>
          <p:nvPr/>
        </p:nvSpPr>
        <p:spPr bwMode="auto">
          <a:xfrm>
            <a:off x="4703763" y="4465638"/>
            <a:ext cx="857250"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cs typeface="Times New Roman" pitchFamily="18" charset="0"/>
              </a:rPr>
              <a:t>Brazo de pala</a:t>
            </a:r>
            <a:endParaRPr lang="en-US" altLang="ja-JP">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図 1"/>
          <p:cNvPicPr>
            <a:picLocks noChangeAspect="1"/>
          </p:cNvPicPr>
          <p:nvPr/>
        </p:nvPicPr>
        <p:blipFill>
          <a:blip r:embed="rId3"/>
          <a:srcRect/>
          <a:stretch>
            <a:fillRect/>
          </a:stretch>
        </p:blipFill>
        <p:spPr bwMode="auto">
          <a:xfrm>
            <a:off x="746125" y="1889125"/>
            <a:ext cx="3535363" cy="1514475"/>
          </a:xfrm>
          <a:prstGeom prst="rect">
            <a:avLst/>
          </a:prstGeom>
          <a:noFill/>
          <a:ln w="9525">
            <a:noFill/>
            <a:miter lim="800000"/>
            <a:headEnd/>
            <a:tailEnd/>
          </a:ln>
        </p:spPr>
      </p:pic>
      <p:sp>
        <p:nvSpPr>
          <p:cNvPr id="171010"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Transporte de maquinaria de demolición</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4829176" y="6453188"/>
            <a:ext cx="41671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83</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68</a:t>
            </a:r>
            <a:r>
              <a:rPr lang="es-419" sz="1200">
                <a:latin typeface="Times New Roman" panose="02020603050405020304" pitchFamily="18" charset="0"/>
                <a:ea typeface="游ゴシック"/>
                <a:cs typeface="Times New Roman" panose="02020603050405020304" pitchFamily="18" charset="0"/>
              </a:rPr>
              <a:t> del texto auxiliar</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71012"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71013" name="テキスト ボックス 12"/>
          <p:cNvSpPr txBox="1">
            <a:spLocks noChangeArrowheads="1"/>
          </p:cNvSpPr>
          <p:nvPr/>
        </p:nvSpPr>
        <p:spPr bwMode="auto">
          <a:xfrm>
            <a:off x="679450" y="3632200"/>
            <a:ext cx="3670300" cy="27781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equipo de escalada con ganchos</a:t>
            </a:r>
          </a:p>
        </p:txBody>
      </p:sp>
      <p:pic>
        <p:nvPicPr>
          <p:cNvPr id="171014" name="図 2"/>
          <p:cNvPicPr>
            <a:picLocks noChangeAspect="1"/>
          </p:cNvPicPr>
          <p:nvPr/>
        </p:nvPicPr>
        <p:blipFill>
          <a:blip r:embed="rId4"/>
          <a:srcRect/>
          <a:stretch>
            <a:fillRect/>
          </a:stretch>
        </p:blipFill>
        <p:spPr bwMode="auto">
          <a:xfrm>
            <a:off x="1704975" y="4408488"/>
            <a:ext cx="5368925" cy="1711325"/>
          </a:xfrm>
          <a:prstGeom prst="rect">
            <a:avLst/>
          </a:prstGeom>
          <a:noFill/>
          <a:ln w="9525">
            <a:noFill/>
            <a:miter lim="800000"/>
            <a:headEnd/>
            <a:tailEnd/>
          </a:ln>
        </p:spPr>
      </p:pic>
      <p:pic>
        <p:nvPicPr>
          <p:cNvPr id="171015" name="図 4"/>
          <p:cNvPicPr>
            <a:picLocks noChangeAspect="1"/>
          </p:cNvPicPr>
          <p:nvPr/>
        </p:nvPicPr>
        <p:blipFill>
          <a:blip r:embed="rId5"/>
          <a:srcRect/>
          <a:stretch>
            <a:fillRect/>
          </a:stretch>
        </p:blipFill>
        <p:spPr bwMode="auto">
          <a:xfrm>
            <a:off x="4519613" y="1712913"/>
            <a:ext cx="3932237" cy="1719262"/>
          </a:xfrm>
          <a:prstGeom prst="rect">
            <a:avLst/>
          </a:prstGeom>
          <a:noFill/>
          <a:ln w="9525">
            <a:noFill/>
            <a:miter lim="800000"/>
            <a:headEnd/>
            <a:tailEnd/>
          </a:ln>
        </p:spPr>
      </p:pic>
      <p:sp>
        <p:nvSpPr>
          <p:cNvPr id="17" name="テキスト ボックス 16"/>
          <p:cNvSpPr txBox="1"/>
          <p:nvPr/>
        </p:nvSpPr>
        <p:spPr>
          <a:xfrm>
            <a:off x="1704975" y="4002088"/>
            <a:ext cx="5246688" cy="276999"/>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Ejemplo de relación entre la masa de la máquina de carga y el equipo de escalada</a:t>
            </a:r>
            <a:endParaRPr lang="en-US" altLang="ja-JP" dirty="0">
              <a:latin typeface="Times New Roman" panose="02020603050405020304" pitchFamily="18" charset="0"/>
              <a:ea typeface="+mn-ea"/>
              <a:cs typeface="Times New Roman" panose="02020603050405020304" pitchFamily="18" charset="0"/>
            </a:endParaRPr>
          </a:p>
        </p:txBody>
      </p:sp>
      <p:sp>
        <p:nvSpPr>
          <p:cNvPr id="171017" name="テキスト ボックス 17"/>
          <p:cNvSpPr txBox="1">
            <a:spLocks noChangeArrowheads="1"/>
          </p:cNvSpPr>
          <p:nvPr/>
        </p:nvSpPr>
        <p:spPr bwMode="auto">
          <a:xfrm>
            <a:off x="4649788" y="3625850"/>
            <a:ext cx="3671887" cy="277813"/>
          </a:xfrm>
          <a:prstGeom prst="rect">
            <a:avLst/>
          </a:prstGeom>
          <a:noFill/>
          <a:ln w="9525">
            <a:noFill/>
            <a:miter lim="800000"/>
            <a:headEnd/>
            <a:tailEnd/>
          </a:ln>
        </p:spPr>
        <p:txBody>
          <a:bodyPr rtlCol="0">
            <a:spAutoFit/>
          </a:bodyPr>
          <a:lstStyle/>
          <a:p>
            <a:pPr algn="ctr" rtl="0"/>
            <a:r>
              <a:rPr lang="es-419" sz="1200" dirty="0">
                <a:latin typeface="Times New Roman" pitchFamily="18" charset="0"/>
                <a:ea typeface="游ゴシック" pitchFamily="50" charset="-128"/>
                <a:cs typeface="Times New Roman" pitchFamily="18" charset="0"/>
              </a:rPr>
              <a:t>Ejemplo de equipo de escalada</a:t>
            </a:r>
            <a:endParaRPr lang="en-US" altLang="ja-JP" dirty="0">
              <a:latin typeface="Times New Roman" pitchFamily="18" charset="0"/>
              <a:ea typeface="游ゴシック" pitchFamily="50" charset="-128"/>
              <a:cs typeface="Times New Roman" pitchFamily="18" charset="0"/>
            </a:endParaRPr>
          </a:p>
        </p:txBody>
      </p:sp>
      <p:sp>
        <p:nvSpPr>
          <p:cNvPr id="171018" name="TextBox 6"/>
          <p:cNvSpPr txBox="1">
            <a:spLocks noChangeArrowheads="1"/>
          </p:cNvSpPr>
          <p:nvPr/>
        </p:nvSpPr>
        <p:spPr bwMode="auto">
          <a:xfrm>
            <a:off x="3408363" y="5122863"/>
            <a:ext cx="942975" cy="215900"/>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Aleación de aluminio</a:t>
            </a:r>
          </a:p>
        </p:txBody>
      </p:sp>
      <p:sp>
        <p:nvSpPr>
          <p:cNvPr id="171019" name="TextBox 13"/>
          <p:cNvSpPr txBox="1">
            <a:spLocks noChangeArrowheads="1"/>
          </p:cNvSpPr>
          <p:nvPr/>
        </p:nvSpPr>
        <p:spPr bwMode="auto">
          <a:xfrm>
            <a:off x="3408363" y="5475288"/>
            <a:ext cx="942975" cy="215900"/>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Aleación de aluminio</a:t>
            </a:r>
          </a:p>
        </p:txBody>
      </p:sp>
      <p:sp>
        <p:nvSpPr>
          <p:cNvPr id="171020" name="TextBox 14"/>
          <p:cNvSpPr txBox="1">
            <a:spLocks noChangeArrowheads="1"/>
          </p:cNvSpPr>
          <p:nvPr/>
        </p:nvSpPr>
        <p:spPr bwMode="auto">
          <a:xfrm>
            <a:off x="3408363" y="5799138"/>
            <a:ext cx="942975" cy="215900"/>
          </a:xfrm>
          <a:prstGeom prst="rect">
            <a:avLst/>
          </a:prstGeom>
          <a:solidFill>
            <a:schemeClr val="bg1"/>
          </a:solidFill>
          <a:ln w="9525">
            <a:noFill/>
            <a:miter lim="800000"/>
            <a:headEnd/>
            <a:tailEnd/>
          </a:ln>
        </p:spPr>
        <p:txBody>
          <a:bodyPr rtlCol="0">
            <a:spAutoFit/>
          </a:bodyPr>
          <a:lstStyle/>
          <a:p>
            <a:pPr rtl="0"/>
            <a:r>
              <a:rPr lang="es-419" sz="800" dirty="0">
                <a:latin typeface="Times New Roman" pitchFamily="18" charset="0"/>
                <a:ea typeface="Calibri" pitchFamily="34" charset="0"/>
                <a:cs typeface="Times New Roman" pitchFamily="18" charset="0"/>
              </a:rPr>
              <a:t>Aleación de aluminio</a:t>
            </a:r>
          </a:p>
        </p:txBody>
      </p:sp>
      <p:sp>
        <p:nvSpPr>
          <p:cNvPr id="171021" name="TextBox 7"/>
          <p:cNvSpPr txBox="1">
            <a:spLocks noChangeArrowheads="1"/>
          </p:cNvSpPr>
          <p:nvPr/>
        </p:nvSpPr>
        <p:spPr bwMode="auto">
          <a:xfrm>
            <a:off x="4522788" y="4494213"/>
            <a:ext cx="1285875" cy="231775"/>
          </a:xfrm>
          <a:prstGeom prst="rect">
            <a:avLst/>
          </a:prstGeom>
          <a:solidFill>
            <a:srgbClr val="F4EAF1"/>
          </a:solidFill>
          <a:ln w="9525">
            <a:noFill/>
            <a:miter lim="800000"/>
            <a:headEnd/>
            <a:tailEnd/>
          </a:ln>
        </p:spPr>
        <p:txBody>
          <a:bodyPr rtlCol="0">
            <a:spAutoFit/>
          </a:bodyPr>
          <a:lstStyle/>
          <a:p>
            <a:pPr algn="ctr" rtl="0"/>
            <a:r>
              <a:rPr lang="es-419" sz="900" dirty="0">
                <a:latin typeface="Times New Roman" pitchFamily="18" charset="0"/>
                <a:cs typeface="Times New Roman" pitchFamily="18" charset="0"/>
              </a:rPr>
              <a:t>Equipo de escalada</a:t>
            </a:r>
            <a:endParaRPr lang="en-US" altLang="ja-JP" dirty="0">
              <a:latin typeface="Times New Roman" pitchFamily="18" charset="0"/>
              <a:cs typeface="Times New Roman" pitchFamily="18" charset="0"/>
            </a:endParaRPr>
          </a:p>
        </p:txBody>
      </p:sp>
      <p:sp>
        <p:nvSpPr>
          <p:cNvPr id="171022" name="TextBox 19"/>
          <p:cNvSpPr txBox="1">
            <a:spLocks noChangeArrowheads="1"/>
          </p:cNvSpPr>
          <p:nvPr/>
        </p:nvSpPr>
        <p:spPr bwMode="auto">
          <a:xfrm>
            <a:off x="3541713" y="4818063"/>
            <a:ext cx="676275" cy="231775"/>
          </a:xfrm>
          <a:prstGeom prst="rect">
            <a:avLst/>
          </a:prstGeom>
          <a:solidFill>
            <a:srgbClr val="F4EAF1"/>
          </a:solidFill>
          <a:ln w="9525">
            <a:noFill/>
            <a:miter lim="800000"/>
            <a:headEnd/>
            <a:tailEnd/>
          </a:ln>
        </p:spPr>
        <p:txBody>
          <a:bodyPr rtlCol="0">
            <a:spAutoFit/>
          </a:bodyPr>
          <a:lstStyle/>
          <a:p>
            <a:pPr algn="ctr" rtl="0"/>
            <a:r>
              <a:rPr lang="es-419" sz="900" dirty="0">
                <a:latin typeface="Times New Roman" pitchFamily="18" charset="0"/>
                <a:cs typeface="Times New Roman" pitchFamily="18" charset="0"/>
              </a:rPr>
              <a:t>Material</a:t>
            </a:r>
            <a:endParaRPr lang="en-US" altLang="ja-JP" dirty="0">
              <a:latin typeface="Times New Roman" pitchFamily="18" charset="0"/>
              <a:cs typeface="Times New Roman" pitchFamily="18" charset="0"/>
            </a:endParaRPr>
          </a:p>
        </p:txBody>
      </p:sp>
      <p:sp>
        <p:nvSpPr>
          <p:cNvPr id="171023" name="TextBox 20"/>
          <p:cNvSpPr txBox="1">
            <a:spLocks noChangeArrowheads="1"/>
          </p:cNvSpPr>
          <p:nvPr/>
        </p:nvSpPr>
        <p:spPr bwMode="auto">
          <a:xfrm>
            <a:off x="4402138" y="4778375"/>
            <a:ext cx="962025" cy="307975"/>
          </a:xfrm>
          <a:prstGeom prst="rect">
            <a:avLst/>
          </a:prstGeom>
          <a:solidFill>
            <a:srgbClr val="F4EAF1"/>
          </a:solidFill>
          <a:ln w="9525">
            <a:noFill/>
            <a:miter lim="800000"/>
            <a:headEnd/>
            <a:tailEnd/>
          </a:ln>
        </p:spPr>
        <p:txBody>
          <a:bodyPr rtlCol="0">
            <a:spAutoFit/>
          </a:bodyPr>
          <a:lstStyle/>
          <a:p>
            <a:pPr algn="ctr" rtl="0"/>
            <a:r>
              <a:rPr lang="es-419" sz="700" dirty="0">
                <a:latin typeface="Times New Roman" pitchFamily="18" charset="0"/>
                <a:cs typeface="Times New Roman" pitchFamily="18" charset="0"/>
              </a:rPr>
              <a:t>Número de material utilizado</a:t>
            </a:r>
          </a:p>
        </p:txBody>
      </p:sp>
      <p:sp>
        <p:nvSpPr>
          <p:cNvPr id="171024" name="TextBox 21"/>
          <p:cNvSpPr txBox="1">
            <a:spLocks noChangeArrowheads="1"/>
          </p:cNvSpPr>
          <p:nvPr/>
        </p:nvSpPr>
        <p:spPr bwMode="auto">
          <a:xfrm>
            <a:off x="5494338" y="4778375"/>
            <a:ext cx="1457325" cy="307975"/>
          </a:xfrm>
          <a:prstGeom prst="rect">
            <a:avLst/>
          </a:prstGeom>
          <a:solidFill>
            <a:srgbClr val="F4EAF1"/>
          </a:solidFill>
          <a:ln w="9525">
            <a:noFill/>
            <a:miter lim="800000"/>
            <a:headEnd/>
            <a:tailEnd/>
          </a:ln>
        </p:spPr>
        <p:txBody>
          <a:bodyPr rtlCol="0">
            <a:spAutoFit/>
          </a:bodyPr>
          <a:lstStyle/>
          <a:p>
            <a:pPr algn="ctr" rtl="0"/>
            <a:r>
              <a:rPr lang="es-419" sz="700" dirty="0">
                <a:latin typeface="Times New Roman" pitchFamily="18" charset="0"/>
                <a:ea typeface="Calibri" pitchFamily="34" charset="0"/>
                <a:cs typeface="Times New Roman" pitchFamily="18" charset="0"/>
              </a:rPr>
              <a:t>Forma y dimensión</a:t>
            </a:r>
            <a:endParaRPr lang="en-US" altLang="ja-JP" dirty="0">
              <a:latin typeface="Times New Roman" pitchFamily="18" charset="0"/>
              <a:ea typeface="Calibri" pitchFamily="34" charset="0"/>
              <a:cs typeface="Times New Roman" pitchFamily="18" charset="0"/>
            </a:endParaRPr>
          </a:p>
          <a:p>
            <a:pPr algn="ctr" rtl="0"/>
            <a:r>
              <a:rPr lang="es-419" sz="700" dirty="0">
                <a:latin typeface="Times New Roman" pitchFamily="18" charset="0"/>
                <a:ea typeface="Calibri" pitchFamily="34" charset="0"/>
                <a:cs typeface="Times New Roman" pitchFamily="18" charset="0"/>
              </a:rPr>
              <a:t>Largo x Alto x Ancho (mm)</a:t>
            </a:r>
            <a:endParaRPr lang="en-US" altLang="ja-JP" dirty="0">
              <a:latin typeface="Times New Roman" pitchFamily="18" charset="0"/>
              <a:ea typeface="Calibri" pitchFamily="34" charset="0"/>
              <a:cs typeface="Times New Roman" pitchFamily="18" charset="0"/>
            </a:endParaRPr>
          </a:p>
        </p:txBody>
      </p:sp>
      <p:sp>
        <p:nvSpPr>
          <p:cNvPr id="171025" name="TextBox 22"/>
          <p:cNvSpPr txBox="1">
            <a:spLocks noChangeArrowheads="1"/>
          </p:cNvSpPr>
          <p:nvPr/>
        </p:nvSpPr>
        <p:spPr bwMode="auto">
          <a:xfrm>
            <a:off x="1798638" y="4608513"/>
            <a:ext cx="1552575" cy="231775"/>
          </a:xfrm>
          <a:prstGeom prst="rect">
            <a:avLst/>
          </a:prstGeom>
          <a:solidFill>
            <a:srgbClr val="F4EAF1"/>
          </a:solidFill>
          <a:ln w="9525">
            <a:noFill/>
            <a:miter lim="800000"/>
            <a:headEnd/>
            <a:tailEnd/>
          </a:ln>
        </p:spPr>
        <p:txBody>
          <a:bodyPr rtlCol="0">
            <a:spAutoFit/>
          </a:bodyPr>
          <a:lstStyle/>
          <a:p>
            <a:pPr algn="ctr" rtl="0"/>
            <a:r>
              <a:rPr lang="es-419" sz="900" dirty="0">
                <a:latin typeface="Times New Roman" pitchFamily="18" charset="0"/>
                <a:ea typeface="Calibri" pitchFamily="34" charset="0"/>
                <a:cs typeface="Times New Roman" pitchFamily="18" charset="0"/>
              </a:rPr>
              <a:t>Masa de la máquina de carga (t)</a:t>
            </a:r>
            <a:endParaRPr lang="en-US" altLang="ja-JP" dirty="0">
              <a:latin typeface="Times New Roman" pitchFamily="18" charset="0"/>
              <a:ea typeface="Calibri" pitchFamily="34" charset="0"/>
              <a:cs typeface="Times New Roman" pitchFamily="18" charset="0"/>
            </a:endParaRPr>
          </a:p>
        </p:txBody>
      </p:sp>
      <p:sp>
        <p:nvSpPr>
          <p:cNvPr id="171026" name="TextBox 23"/>
          <p:cNvSpPr txBox="1">
            <a:spLocks noChangeArrowheads="1"/>
          </p:cNvSpPr>
          <p:nvPr/>
        </p:nvSpPr>
        <p:spPr bwMode="auto">
          <a:xfrm>
            <a:off x="6380163" y="2170113"/>
            <a:ext cx="1285875" cy="231775"/>
          </a:xfrm>
          <a:prstGeom prst="rect">
            <a:avLst/>
          </a:prstGeom>
          <a:solidFill>
            <a:schemeClr val="bg1"/>
          </a:solidFill>
          <a:ln w="9525">
            <a:noFill/>
            <a:miter lim="800000"/>
            <a:headEnd/>
            <a:tailEnd/>
          </a:ln>
        </p:spPr>
        <p:txBody>
          <a:bodyPr rtlCol="0">
            <a:spAutoFit/>
          </a:bodyPr>
          <a:lstStyle/>
          <a:p>
            <a:pPr algn="ctr" rtl="0"/>
            <a:r>
              <a:rPr lang="es-419" sz="900">
                <a:latin typeface="Times New Roman" pitchFamily="18" charset="0"/>
                <a:cs typeface="Times New Roman" pitchFamily="18" charset="0"/>
              </a:rPr>
              <a:t>Equipo de escalada</a:t>
            </a:r>
            <a:endParaRPr lang="en-US" altLang="ja-JP">
              <a:latin typeface="Times New Roman" pitchFamily="18" charset="0"/>
              <a:cs typeface="Times New Roman" pitchFamily="18" charset="0"/>
            </a:endParaRPr>
          </a:p>
        </p:txBody>
      </p:sp>
      <p:sp>
        <p:nvSpPr>
          <p:cNvPr id="171027" name="TextBox 24"/>
          <p:cNvSpPr txBox="1">
            <a:spLocks noChangeArrowheads="1"/>
          </p:cNvSpPr>
          <p:nvPr/>
        </p:nvSpPr>
        <p:spPr bwMode="auto">
          <a:xfrm>
            <a:off x="3408363" y="1941513"/>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Cubierta de madera</a:t>
            </a:r>
            <a:endParaRPr lang="en-US" altLang="ja-JP">
              <a:latin typeface="Times New Roman" pitchFamily="18" charset="0"/>
              <a:ea typeface="Calibri" pitchFamily="34" charset="0"/>
              <a:cs typeface="Times New Roman" pitchFamily="18" charset="0"/>
            </a:endParaRPr>
          </a:p>
        </p:txBody>
      </p:sp>
      <p:sp>
        <p:nvSpPr>
          <p:cNvPr id="171028" name="TextBox 25"/>
          <p:cNvSpPr txBox="1">
            <a:spLocks noChangeArrowheads="1"/>
          </p:cNvSpPr>
          <p:nvPr/>
        </p:nvSpPr>
        <p:spPr bwMode="auto">
          <a:xfrm>
            <a:off x="5389563" y="3025775"/>
            <a:ext cx="781050" cy="231775"/>
          </a:xfrm>
          <a:prstGeom prst="rect">
            <a:avLst/>
          </a:prstGeom>
          <a:solidFill>
            <a:schemeClr val="bg1"/>
          </a:solidFill>
          <a:ln w="9525">
            <a:noFill/>
            <a:miter lim="800000"/>
            <a:headEnd/>
            <a:tailEnd/>
          </a:ln>
        </p:spPr>
        <p:txBody>
          <a:bodyPr rtlCol="0">
            <a:spAutoFit/>
          </a:bodyPr>
          <a:lstStyle/>
          <a:p>
            <a:pPr algn="ctr" rtl="0"/>
            <a:r>
              <a:rPr lang="es-419" sz="900" dirty="0">
                <a:latin typeface="Times New Roman" pitchFamily="18" charset="0"/>
                <a:cs typeface="Times New Roman" pitchFamily="18" charset="0"/>
              </a:rPr>
              <a:t>15° o menos</a:t>
            </a:r>
          </a:p>
        </p:txBody>
      </p:sp>
      <p:sp>
        <p:nvSpPr>
          <p:cNvPr id="171029" name="TextBox 26"/>
          <p:cNvSpPr txBox="1">
            <a:spLocks noChangeArrowheads="1"/>
          </p:cNvSpPr>
          <p:nvPr/>
        </p:nvSpPr>
        <p:spPr bwMode="auto">
          <a:xfrm>
            <a:off x="746125" y="2482240"/>
            <a:ext cx="963613" cy="507831"/>
          </a:xfrm>
          <a:prstGeom prst="rect">
            <a:avLst/>
          </a:prstGeom>
          <a:solidFill>
            <a:schemeClr val="bg1"/>
          </a:solidFill>
          <a:ln w="9525">
            <a:noFill/>
            <a:miter lim="800000"/>
            <a:headEnd/>
            <a:tailEnd/>
          </a:ln>
        </p:spPr>
        <p:txBody>
          <a:bodyPr wrap="square" rtlCol="0">
            <a:spAutoFit/>
          </a:bodyPr>
          <a:lstStyle/>
          <a:p>
            <a:pPr algn="ctr" rtl="0"/>
            <a:r>
              <a:rPr lang="es-419" sz="900" dirty="0">
                <a:latin typeface="Times New Roman" pitchFamily="18" charset="0"/>
                <a:cs typeface="Times New Roman" pitchFamily="18" charset="0"/>
              </a:rPr>
              <a:t>Gancho para colgar en el carruaje</a:t>
            </a:r>
          </a:p>
        </p:txBody>
      </p:sp>
      <p:sp>
        <p:nvSpPr>
          <p:cNvPr id="171030" name="TextBox 27"/>
          <p:cNvSpPr txBox="1">
            <a:spLocks noChangeArrowheads="1"/>
          </p:cNvSpPr>
          <p:nvPr/>
        </p:nvSpPr>
        <p:spPr bwMode="auto">
          <a:xfrm>
            <a:off x="4751388" y="1770063"/>
            <a:ext cx="1419225" cy="231775"/>
          </a:xfrm>
          <a:prstGeom prst="rect">
            <a:avLst/>
          </a:prstGeom>
          <a:solidFill>
            <a:schemeClr val="bg1"/>
          </a:solidFill>
          <a:ln w="9525">
            <a:noFill/>
            <a:miter lim="800000"/>
            <a:headEnd/>
            <a:tailEnd/>
          </a:ln>
        </p:spPr>
        <p:txBody>
          <a:bodyPr wrap="square" rtlCol="0">
            <a:spAutoFit/>
          </a:bodyPr>
          <a:lstStyle/>
          <a:p>
            <a:pPr algn="ctr" rtl="0"/>
            <a:r>
              <a:rPr lang="es-419" sz="900" dirty="0">
                <a:latin typeface="Times New Roman" pitchFamily="18" charset="0"/>
                <a:ea typeface="Calibri" pitchFamily="34" charset="0"/>
                <a:cs typeface="Times New Roman" pitchFamily="18" charset="0"/>
              </a:rPr>
              <a:t>Plataforma del remolque</a:t>
            </a:r>
            <a:endParaRPr lang="en-US" altLang="ja-JP" dirty="0">
              <a:latin typeface="Times New Roman" pitchFamily="18" charset="0"/>
              <a:ea typeface="Calibri" pitchFamily="34"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Transporte de máquinas de demolición</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057776" y="6453188"/>
            <a:ext cx="39385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84</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70</a:t>
            </a:r>
            <a:r>
              <a:rPr lang="es-419" sz="1200" dirty="0">
                <a:latin typeface="Times New Roman" panose="02020603050405020304" pitchFamily="18" charset="0"/>
                <a:ea typeface="游ゴシック"/>
                <a:cs typeface="Times New Roman" panose="02020603050405020304" pitchFamily="18" charset="0"/>
              </a:rPr>
              <a:t> del texto auxiliar</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7305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9" name="テキスト ボックス 18"/>
          <p:cNvSpPr txBox="1"/>
          <p:nvPr/>
        </p:nvSpPr>
        <p:spPr>
          <a:xfrm>
            <a:off x="1455738" y="5876925"/>
            <a:ext cx="2449512"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Ejemplo de posición de carga </a:t>
            </a:r>
            <a:endParaRPr lang="en-US" altLang="ja-JP">
              <a:latin typeface="Times New Roman" panose="02020603050405020304" pitchFamily="18" charset="0"/>
              <a:ea typeface="+mn-ea"/>
              <a:cs typeface="Times New Roman" panose="02020603050405020304" pitchFamily="18" charset="0"/>
            </a:endParaRPr>
          </a:p>
        </p:txBody>
      </p:sp>
      <p:pic>
        <p:nvPicPr>
          <p:cNvPr id="173061" name="図 9"/>
          <p:cNvPicPr>
            <a:picLocks noChangeAspect="1"/>
          </p:cNvPicPr>
          <p:nvPr/>
        </p:nvPicPr>
        <p:blipFill>
          <a:blip r:embed="rId3"/>
          <a:srcRect/>
          <a:stretch>
            <a:fillRect/>
          </a:stretch>
        </p:blipFill>
        <p:spPr bwMode="auto">
          <a:xfrm>
            <a:off x="771525" y="1423988"/>
            <a:ext cx="3902075" cy="4452937"/>
          </a:xfrm>
          <a:prstGeom prst="rect">
            <a:avLst/>
          </a:prstGeom>
          <a:noFill/>
          <a:ln w="9525">
            <a:noFill/>
            <a:miter lim="800000"/>
            <a:headEnd/>
            <a:tailEnd/>
          </a:ln>
        </p:spPr>
      </p:pic>
      <p:pic>
        <p:nvPicPr>
          <p:cNvPr id="173062" name="図 22"/>
          <p:cNvPicPr>
            <a:picLocks noChangeAspect="1"/>
          </p:cNvPicPr>
          <p:nvPr/>
        </p:nvPicPr>
        <p:blipFill>
          <a:blip r:embed="rId4"/>
          <a:srcRect/>
          <a:stretch>
            <a:fillRect/>
          </a:stretch>
        </p:blipFill>
        <p:spPr bwMode="auto">
          <a:xfrm>
            <a:off x="4352925" y="2673350"/>
            <a:ext cx="4162425" cy="1906588"/>
          </a:xfrm>
          <a:prstGeom prst="rect">
            <a:avLst/>
          </a:prstGeom>
          <a:noFill/>
          <a:ln w="9525">
            <a:noFill/>
            <a:miter lim="800000"/>
            <a:headEnd/>
            <a:tailEnd/>
          </a:ln>
        </p:spPr>
      </p:pic>
      <p:sp>
        <p:nvSpPr>
          <p:cNvPr id="173063" name="テキスト ボックス 23"/>
          <p:cNvSpPr txBox="1">
            <a:spLocks noChangeArrowheads="1"/>
          </p:cNvSpPr>
          <p:nvPr/>
        </p:nvSpPr>
        <p:spPr bwMode="auto">
          <a:xfrm>
            <a:off x="5133975" y="4675188"/>
            <a:ext cx="2451100" cy="27781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uso de escabel</a:t>
            </a:r>
            <a:endParaRPr lang="en-US" altLang="ja-JP">
              <a:latin typeface="Times New Roman" pitchFamily="18" charset="0"/>
              <a:ea typeface="游ゴシック" pitchFamily="50" charset="-128"/>
              <a:cs typeface="Times New Roman" pitchFamily="18" charset="0"/>
            </a:endParaRPr>
          </a:p>
        </p:txBody>
      </p:sp>
      <p:sp>
        <p:nvSpPr>
          <p:cNvPr id="173064" name="TextBox 1"/>
          <p:cNvSpPr txBox="1">
            <a:spLocks noChangeArrowheads="1"/>
          </p:cNvSpPr>
          <p:nvPr/>
        </p:nvSpPr>
        <p:spPr bwMode="auto">
          <a:xfrm>
            <a:off x="2722563" y="3008313"/>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Tractor oruga</a:t>
            </a:r>
            <a:endParaRPr lang="en-US" altLang="ja-JP">
              <a:latin typeface="Times New Roman" pitchFamily="18" charset="0"/>
              <a:ea typeface="Calibri" pitchFamily="34" charset="0"/>
              <a:cs typeface="Times New Roman" pitchFamily="18" charset="0"/>
            </a:endParaRPr>
          </a:p>
        </p:txBody>
      </p:sp>
      <p:sp>
        <p:nvSpPr>
          <p:cNvPr id="173065" name="TextBox 11"/>
          <p:cNvSpPr txBox="1">
            <a:spLocks noChangeArrowheads="1"/>
          </p:cNvSpPr>
          <p:nvPr/>
        </p:nvSpPr>
        <p:spPr bwMode="auto">
          <a:xfrm>
            <a:off x="1522413" y="2960688"/>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Equipo de escalada</a:t>
            </a:r>
            <a:endParaRPr lang="en-US" altLang="ja-JP">
              <a:latin typeface="Times New Roman" pitchFamily="18" charset="0"/>
              <a:ea typeface="Calibri" pitchFamily="34" charset="0"/>
              <a:cs typeface="Times New Roman" pitchFamily="18" charset="0"/>
            </a:endParaRPr>
          </a:p>
        </p:txBody>
      </p:sp>
      <p:sp>
        <p:nvSpPr>
          <p:cNvPr id="173066" name="TextBox 12"/>
          <p:cNvSpPr txBox="1">
            <a:spLocks noChangeArrowheads="1"/>
          </p:cNvSpPr>
          <p:nvPr/>
        </p:nvSpPr>
        <p:spPr bwMode="auto">
          <a:xfrm>
            <a:off x="3979863" y="1598613"/>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cs typeface="Times New Roman" pitchFamily="18" charset="0"/>
              </a:rPr>
              <a:t>Plano del terreno</a:t>
            </a:r>
          </a:p>
        </p:txBody>
      </p:sp>
      <p:sp>
        <p:nvSpPr>
          <p:cNvPr id="173067" name="TextBox 13"/>
          <p:cNvSpPr txBox="1">
            <a:spLocks noChangeArrowheads="1"/>
          </p:cNvSpPr>
          <p:nvPr/>
        </p:nvSpPr>
        <p:spPr bwMode="auto">
          <a:xfrm>
            <a:off x="1684338" y="1360488"/>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cs typeface="Times New Roman" pitchFamily="18" charset="0"/>
              </a:rPr>
              <a:t>Plataforma del vehículo</a:t>
            </a:r>
            <a:endParaRPr lang="en-US" altLang="ja-JP">
              <a:latin typeface="Times New Roman" pitchFamily="18" charset="0"/>
              <a:cs typeface="Times New Roman" pitchFamily="18" charset="0"/>
            </a:endParaRPr>
          </a:p>
        </p:txBody>
      </p:sp>
      <p:sp>
        <p:nvSpPr>
          <p:cNvPr id="173068" name="TextBox 14"/>
          <p:cNvSpPr txBox="1">
            <a:spLocks noChangeArrowheads="1"/>
          </p:cNvSpPr>
          <p:nvPr/>
        </p:nvSpPr>
        <p:spPr bwMode="auto">
          <a:xfrm>
            <a:off x="3284538" y="5608638"/>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Tractor oruga</a:t>
            </a:r>
            <a:endParaRPr lang="en-US" altLang="ja-JP">
              <a:latin typeface="Times New Roman" pitchFamily="18" charset="0"/>
              <a:ea typeface="Calibri" pitchFamily="34" charset="0"/>
              <a:cs typeface="Times New Roman" pitchFamily="18" charset="0"/>
            </a:endParaRPr>
          </a:p>
        </p:txBody>
      </p:sp>
      <p:sp>
        <p:nvSpPr>
          <p:cNvPr id="173069" name="TextBox 15"/>
          <p:cNvSpPr txBox="1">
            <a:spLocks noChangeArrowheads="1"/>
          </p:cNvSpPr>
          <p:nvPr/>
        </p:nvSpPr>
        <p:spPr bwMode="auto">
          <a:xfrm>
            <a:off x="1912938" y="5608638"/>
            <a:ext cx="128587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Equipo de escalada</a:t>
            </a:r>
            <a:endParaRPr lang="en-US" altLang="ja-JP">
              <a:latin typeface="Times New Roman" pitchFamily="18" charset="0"/>
              <a:ea typeface="Calibri" pitchFamily="34" charset="0"/>
              <a:cs typeface="Times New Roman" pitchFamily="18" charset="0"/>
            </a:endParaRPr>
          </a:p>
        </p:txBody>
      </p:sp>
      <p:sp>
        <p:nvSpPr>
          <p:cNvPr id="173070" name="TextBox 16"/>
          <p:cNvSpPr txBox="1">
            <a:spLocks noChangeArrowheads="1"/>
          </p:cNvSpPr>
          <p:nvPr/>
        </p:nvSpPr>
        <p:spPr bwMode="auto">
          <a:xfrm>
            <a:off x="655638" y="3427413"/>
            <a:ext cx="1028700" cy="231775"/>
          </a:xfrm>
          <a:prstGeom prst="rect">
            <a:avLst/>
          </a:prstGeom>
          <a:solidFill>
            <a:schemeClr val="bg1"/>
          </a:solidFill>
          <a:ln w="9525">
            <a:noFill/>
            <a:miter lim="800000"/>
            <a:headEnd/>
            <a:tailEnd/>
          </a:ln>
        </p:spPr>
        <p:txBody>
          <a:bodyPr rtlCol="0">
            <a:spAutoFit/>
          </a:bodyPr>
          <a:lstStyle/>
          <a:p>
            <a:pPr algn="ctr" rtl="0"/>
            <a:r>
              <a:rPr lang="es-419" sz="900">
                <a:latin typeface="Times New Roman" pitchFamily="18" charset="0"/>
                <a:cs typeface="Times New Roman" pitchFamily="18" charset="0"/>
              </a:rPr>
              <a:t>Plataforma del vehículo</a:t>
            </a:r>
            <a:endParaRPr lang="en-US" altLang="ja-JP">
              <a:latin typeface="Times New Roman" pitchFamily="18" charset="0"/>
              <a:cs typeface="Times New Roman" pitchFamily="18" charset="0"/>
            </a:endParaRPr>
          </a:p>
        </p:txBody>
      </p:sp>
      <p:sp>
        <p:nvSpPr>
          <p:cNvPr id="173071" name="TextBox 17"/>
          <p:cNvSpPr txBox="1">
            <a:spLocks noChangeArrowheads="1"/>
          </p:cNvSpPr>
          <p:nvPr/>
        </p:nvSpPr>
        <p:spPr bwMode="auto">
          <a:xfrm>
            <a:off x="941388" y="5608638"/>
            <a:ext cx="1028700" cy="231775"/>
          </a:xfrm>
          <a:prstGeom prst="rect">
            <a:avLst/>
          </a:prstGeom>
          <a:solidFill>
            <a:schemeClr val="bg1"/>
          </a:solidFill>
          <a:ln w="9525">
            <a:noFill/>
            <a:miter lim="800000"/>
            <a:headEnd/>
            <a:tailEnd/>
          </a:ln>
        </p:spPr>
        <p:txBody>
          <a:bodyPr rtlCol="0">
            <a:spAutoFit/>
          </a:bodyPr>
          <a:lstStyle/>
          <a:p>
            <a:pPr algn="ctr" rtl="0"/>
            <a:r>
              <a:rPr lang="es-419" sz="900">
                <a:latin typeface="Times New Roman" pitchFamily="18" charset="0"/>
                <a:cs typeface="Times New Roman" pitchFamily="18" charset="0"/>
              </a:rPr>
              <a:t>Frenos</a:t>
            </a:r>
            <a:endParaRPr lang="en-US" altLang="ja-JP">
              <a:latin typeface="Times New Roman" pitchFamily="18" charset="0"/>
              <a:cs typeface="Times New Roman" pitchFamily="18" charset="0"/>
            </a:endParaRPr>
          </a:p>
        </p:txBody>
      </p:sp>
      <p:sp>
        <p:nvSpPr>
          <p:cNvPr id="173072" name="TextBox 19"/>
          <p:cNvSpPr txBox="1">
            <a:spLocks noChangeArrowheads="1"/>
          </p:cNvSpPr>
          <p:nvPr/>
        </p:nvSpPr>
        <p:spPr bwMode="auto">
          <a:xfrm>
            <a:off x="4275138" y="2674938"/>
            <a:ext cx="1285875" cy="254000"/>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ea typeface="Calibri" pitchFamily="34" charset="0"/>
                <a:cs typeface="Times New Roman" pitchFamily="18" charset="0"/>
              </a:rPr>
              <a:t>Escabel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Transporte de máquinas de demolición</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572000" y="6453188"/>
            <a:ext cx="3932238"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Página 86 del libro de texto / Página 71 del texto auxiliar</a:t>
            </a:r>
            <a:endParaRPr lang="en-US" altLang="ja-JP" dirty="0">
              <a:latin typeface="Times New Roman" panose="02020603050405020304" pitchFamily="18" charset="0"/>
              <a:ea typeface="+mn-ea"/>
              <a:cs typeface="Times New Roman" panose="02020603050405020304" pitchFamily="18" charset="0"/>
            </a:endParaRPr>
          </a:p>
        </p:txBody>
      </p:sp>
      <p:sp>
        <p:nvSpPr>
          <p:cNvPr id="17510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75108" name="図 7"/>
          <p:cNvPicPr>
            <a:picLocks noChangeAspect="1"/>
          </p:cNvPicPr>
          <p:nvPr/>
        </p:nvPicPr>
        <p:blipFill>
          <a:blip r:embed="rId3"/>
          <a:srcRect/>
          <a:stretch>
            <a:fillRect/>
          </a:stretch>
        </p:blipFill>
        <p:spPr bwMode="auto">
          <a:xfrm>
            <a:off x="5129213" y="1568450"/>
            <a:ext cx="2997200" cy="3098800"/>
          </a:xfrm>
          <a:prstGeom prst="rect">
            <a:avLst/>
          </a:prstGeom>
          <a:noFill/>
          <a:ln w="9525">
            <a:noFill/>
            <a:miter lim="800000"/>
            <a:headEnd/>
            <a:tailEnd/>
          </a:ln>
        </p:spPr>
      </p:pic>
      <p:sp>
        <p:nvSpPr>
          <p:cNvPr id="22" name="テキスト ボックス 21"/>
          <p:cNvSpPr txBox="1"/>
          <p:nvPr/>
        </p:nvSpPr>
        <p:spPr>
          <a:xfrm>
            <a:off x="5038725" y="4578350"/>
            <a:ext cx="2906713" cy="1201738"/>
          </a:xfrm>
          <a:prstGeom prst="rect">
            <a:avLst/>
          </a:prstGeom>
          <a:noFill/>
          <a:ln>
            <a:noFill/>
          </a:ln>
        </p:spPr>
        <p:txBody>
          <a:bodyPr rtlCol="0">
            <a:spAutoFit/>
          </a:bodyPr>
          <a:lstStyle/>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En caso de transportar las máquinas conduciéndolas, al pasar por debajo de las líneas aéreas de ferrocarril, cables eléctricos, vigas de puentes, etc., </a:t>
            </a:r>
          </a:p>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asegúrese de que la distancia de separación sea suficiente para que la punta de la pluma no las toque. </a:t>
            </a:r>
            <a:endParaRPr lang="ja-JP">
              <a:latin typeface="Times New Roman" panose="02020603050405020304" pitchFamily="18" charset="0"/>
              <a:ea typeface="+mn-ea"/>
              <a:cs typeface="Times New Roman" panose="02020603050405020304" pitchFamily="18" charset="0"/>
            </a:endParaRPr>
          </a:p>
        </p:txBody>
      </p:sp>
      <p:sp>
        <p:nvSpPr>
          <p:cNvPr id="175110" name="テキスト ボックス 13"/>
          <p:cNvSpPr txBox="1">
            <a:spLocks noChangeArrowheads="1"/>
          </p:cNvSpPr>
          <p:nvPr/>
        </p:nvSpPr>
        <p:spPr bwMode="auto">
          <a:xfrm>
            <a:off x="1590675" y="5519738"/>
            <a:ext cx="2525713" cy="46196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fijación de una máquina de demolición a un remolque</a:t>
            </a:r>
          </a:p>
        </p:txBody>
      </p:sp>
      <p:pic>
        <p:nvPicPr>
          <p:cNvPr id="175111" name="図 1"/>
          <p:cNvPicPr>
            <a:picLocks noChangeAspect="1"/>
          </p:cNvPicPr>
          <p:nvPr/>
        </p:nvPicPr>
        <p:blipFill>
          <a:blip r:embed="rId4"/>
          <a:srcRect/>
          <a:stretch>
            <a:fillRect/>
          </a:stretch>
        </p:blipFill>
        <p:spPr bwMode="auto">
          <a:xfrm>
            <a:off x="738188" y="2233613"/>
            <a:ext cx="4300537" cy="3286125"/>
          </a:xfrm>
          <a:prstGeom prst="rect">
            <a:avLst/>
          </a:prstGeom>
          <a:noFill/>
          <a:ln w="9525">
            <a:noFill/>
            <a:miter lim="800000"/>
            <a:headEnd/>
            <a:tailEnd/>
          </a:ln>
        </p:spPr>
      </p:pic>
      <p:sp>
        <p:nvSpPr>
          <p:cNvPr id="175112" name="テキスト ボックス 13"/>
          <p:cNvSpPr txBox="1">
            <a:spLocks noChangeArrowheads="1"/>
          </p:cNvSpPr>
          <p:nvPr/>
        </p:nvSpPr>
        <p:spPr bwMode="auto">
          <a:xfrm>
            <a:off x="1263650" y="3805238"/>
            <a:ext cx="736600" cy="363537"/>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dirty="0"/>
              <a:t>Cuña de bloqueo</a:t>
            </a:r>
          </a:p>
        </p:txBody>
      </p:sp>
      <p:sp>
        <p:nvSpPr>
          <p:cNvPr id="175113" name="テキスト ボックス 13"/>
          <p:cNvSpPr txBox="1">
            <a:spLocks noChangeArrowheads="1"/>
          </p:cNvSpPr>
          <p:nvPr/>
        </p:nvSpPr>
        <p:spPr bwMode="auto">
          <a:xfrm>
            <a:off x="2163763" y="3575845"/>
            <a:ext cx="228600" cy="640555"/>
          </a:xfrm>
          <a:prstGeom prst="rect">
            <a:avLst/>
          </a:prstGeom>
          <a:solidFill>
            <a:schemeClr val="bg1"/>
          </a:solidFill>
        </p:spPr>
        <p:txBody>
          <a:bodyPr vert="eaVert"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dirty="0"/>
              <a:t>Cuerda de </a:t>
            </a:r>
            <a:endParaRPr lang="en-US" altLang="ja-JP" dirty="0"/>
          </a:p>
          <a:p>
            <a:pPr algn="ctr"/>
            <a:r>
              <a:rPr lang="es-419" dirty="0"/>
              <a:t>alambre</a:t>
            </a:r>
            <a:endParaRPr lang="ja-JP" altLang="ja-JP" dirty="0"/>
          </a:p>
        </p:txBody>
      </p:sp>
      <p:sp>
        <p:nvSpPr>
          <p:cNvPr id="175114" name="テキスト ボックス 13"/>
          <p:cNvSpPr txBox="1">
            <a:spLocks noChangeArrowheads="1"/>
          </p:cNvSpPr>
          <p:nvPr/>
        </p:nvSpPr>
        <p:spPr bwMode="auto">
          <a:xfrm>
            <a:off x="2392363" y="3724980"/>
            <a:ext cx="647700" cy="288221"/>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dirty="0"/>
              <a:t>Almohadilla</a:t>
            </a:r>
          </a:p>
        </p:txBody>
      </p:sp>
      <p:sp>
        <p:nvSpPr>
          <p:cNvPr id="175115" name="テキスト ボックス 13"/>
          <p:cNvSpPr txBox="1">
            <a:spLocks noChangeArrowheads="1"/>
          </p:cNvSpPr>
          <p:nvPr/>
        </p:nvSpPr>
        <p:spPr bwMode="auto">
          <a:xfrm>
            <a:off x="3080941" y="3575845"/>
            <a:ext cx="267492" cy="640555"/>
          </a:xfrm>
          <a:prstGeom prst="rect">
            <a:avLst/>
          </a:prstGeom>
          <a:solidFill>
            <a:schemeClr val="bg1"/>
          </a:solidFill>
        </p:spPr>
        <p:txBody>
          <a:bodyPr vert="eaVert"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dirty="0"/>
              <a:t>Cuerda de </a:t>
            </a:r>
            <a:endParaRPr lang="en-US" altLang="ja-JP" dirty="0"/>
          </a:p>
          <a:p>
            <a:pPr algn="ctr"/>
            <a:r>
              <a:rPr lang="es-419" dirty="0"/>
              <a:t>alambre</a:t>
            </a:r>
            <a:endParaRPr lang="ja-JP" altLang="ja-JP" dirty="0"/>
          </a:p>
        </p:txBody>
      </p:sp>
      <p:sp>
        <p:nvSpPr>
          <p:cNvPr id="175116" name="テキスト ボックス 13"/>
          <p:cNvSpPr txBox="1">
            <a:spLocks noChangeArrowheads="1"/>
          </p:cNvSpPr>
          <p:nvPr/>
        </p:nvSpPr>
        <p:spPr bwMode="auto">
          <a:xfrm>
            <a:off x="3303587" y="3785394"/>
            <a:ext cx="592138" cy="366713"/>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pPr algn="ctr"/>
            <a:r>
              <a:rPr lang="es-419" sz="800" dirty="0"/>
              <a:t>Palanca de bloqueo</a:t>
            </a:r>
          </a:p>
        </p:txBody>
      </p:sp>
      <p:sp>
        <p:nvSpPr>
          <p:cNvPr id="16" name="テキスト ボックス 13"/>
          <p:cNvSpPr txBox="1"/>
          <p:nvPr/>
        </p:nvSpPr>
        <p:spPr>
          <a:xfrm>
            <a:off x="3895725" y="3748088"/>
            <a:ext cx="795338" cy="276225"/>
          </a:xfrm>
          <a:prstGeom prst="rect">
            <a:avLst/>
          </a:prstGeom>
          <a:solidFill>
            <a:schemeClr val="bg1"/>
          </a:solidFill>
          <a:ln>
            <a:noFill/>
          </a:ln>
        </p:spPr>
        <p:txBody>
          <a:bodyPr wrap="square" rtlCol="0">
            <a:spAutoFit/>
          </a:bodyPr>
          <a:lstStyle/>
          <a:p>
            <a:pPr algn="ctr" rtl="0" fontAlgn="auto">
              <a:spcBef>
                <a:spcPts val="0"/>
              </a:spcBef>
              <a:spcAft>
                <a:spcPts val="0"/>
              </a:spcAft>
              <a:defRPr/>
            </a:pPr>
            <a:r>
              <a:rPr lang="es-419" sz="1200" dirty="0">
                <a:latin typeface="Times New Roman"/>
                <a:ea typeface="+mn-lt"/>
                <a:cs typeface="Times New Roman"/>
              </a:rPr>
              <a:t>Traviesas</a:t>
            </a:r>
            <a:endParaRPr lang="en-US" altLang="ja-JP" dirty="0">
              <a:latin typeface="Times New Roman"/>
              <a:ea typeface="+mn-ea"/>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300"/>
            <a:ext cx="8915400" cy="601663"/>
          </a:xfrm>
        </p:spPr>
        <p:txBody>
          <a:bodyPr rtlCol="0" anchor="ctr">
            <a:normAutofit fontScale="90000"/>
          </a:bodyPr>
          <a:lstStyle/>
          <a:p>
            <a:pPr marL="1257300" indent="-1257300" rtl="0" eaLnBrk="1" fontAlgn="auto" hangingPunct="1">
              <a:spcAft>
                <a:spcPts val="0"/>
              </a:spcAft>
              <a:defRPr/>
            </a:pPr>
            <a:r>
              <a:rPr lang="es-419" sz="3200">
                <a:latin typeface="Times"/>
                <a:ea typeface="ＭＳ Ｐゴシック"/>
                <a:cs typeface="Times"/>
              </a:rPr>
              <a:t>Capítulo 5 Inspección y mantenimiento de maquinaria de construcción para demolición </a:t>
            </a:r>
            <a:endParaRPr lang="ja-JP" altLang="en-US" sz="3200" dirty="0">
              <a:latin typeface="Times"/>
              <a:ea typeface="ＭＳ Ｐゴシック"/>
              <a:cs typeface="Time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図 22"/>
          <p:cNvPicPr>
            <a:picLocks noChangeAspect="1" noChangeArrowheads="1"/>
          </p:cNvPicPr>
          <p:nvPr/>
        </p:nvPicPr>
        <p:blipFill>
          <a:blip r:embed="rId3"/>
          <a:srcRect/>
          <a:stretch>
            <a:fillRect/>
          </a:stretch>
        </p:blipFill>
        <p:spPr bwMode="auto">
          <a:xfrm>
            <a:off x="3406775" y="4279900"/>
            <a:ext cx="2330450" cy="1774825"/>
          </a:xfrm>
          <a:prstGeom prst="rect">
            <a:avLst/>
          </a:prstGeom>
          <a:noFill/>
          <a:ln w="9525">
            <a:noFill/>
            <a:miter lim="800000"/>
            <a:headEnd/>
            <a:tailEnd/>
          </a:ln>
        </p:spPr>
      </p:pic>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b="1">
                <a:latin typeface="Times New Roman" panose="02020603050405020304" pitchFamily="18" charset="0"/>
                <a:ea typeface="+mj-lt"/>
                <a:cs typeface="Times New Roman" panose="02020603050405020304" pitchFamily="18" charset="0"/>
              </a:rPr>
              <a:t>Leyes relacionadas </a:t>
            </a:r>
            <a:r>
              <a:rPr lang="es-419" sz="2400" b="1">
                <a:latin typeface="Times New Roman" panose="02020603050405020304" pitchFamily="18" charset="0"/>
                <a:ea typeface="Meiryo UI"/>
                <a:cs typeface="Times New Roman" panose="02020603050405020304" pitchFamily="18" charset="0"/>
              </a:rPr>
              <a:t>y precaución general</a:t>
            </a:r>
            <a:endParaRPr lang="ja-JP" altLang="en-US" sz="2400" dirty="0">
              <a:latin typeface="Times New Roman" panose="02020603050405020304" pitchFamily="18" charset="0"/>
              <a:ea typeface="Meiryo UI"/>
              <a:cs typeface="Times New Roman" panose="02020603050405020304" pitchFamily="18" charset="0"/>
            </a:endParaRPr>
          </a:p>
        </p:txBody>
      </p:sp>
      <p:sp>
        <p:nvSpPr>
          <p:cNvPr id="17817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7" name="テキスト ボックス 16"/>
          <p:cNvSpPr txBox="1"/>
          <p:nvPr/>
        </p:nvSpPr>
        <p:spPr>
          <a:xfrm>
            <a:off x="2736850" y="1365250"/>
            <a:ext cx="3670300" cy="277813"/>
          </a:xfrm>
          <a:prstGeom prst="rect">
            <a:avLst/>
          </a:prstGeom>
          <a:noFill/>
          <a:ln>
            <a:noFill/>
          </a:ln>
        </p:spPr>
        <p:txBody>
          <a:bodyPr rtlCol="0">
            <a:spAutoFit/>
          </a:bodyPr>
          <a:lstStyle/>
          <a:p>
            <a:pPr algn="ctr" rtl="0" fontAlgn="auto">
              <a:spcBef>
                <a:spcPts val="0"/>
              </a:spcBef>
              <a:spcAft>
                <a:spcPts val="0"/>
              </a:spcAft>
              <a:defRPr/>
            </a:pPr>
            <a:r>
              <a:rPr lang="es-419" sz="1200" b="1">
                <a:latin typeface="Times New Roman" panose="02020603050405020304" pitchFamily="18" charset="0"/>
                <a:ea typeface="游ゴシック"/>
                <a:cs typeface="Times New Roman" panose="02020603050405020304" pitchFamily="18" charset="0"/>
              </a:rPr>
              <a:t>Leyes relacionadas</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78181" name="テキスト ボックス 21"/>
          <p:cNvSpPr txBox="1">
            <a:spLocks noChangeArrowheads="1"/>
          </p:cNvSpPr>
          <p:nvPr/>
        </p:nvSpPr>
        <p:spPr bwMode="auto">
          <a:xfrm>
            <a:off x="1096963" y="4070985"/>
            <a:ext cx="6950075" cy="461963"/>
          </a:xfrm>
          <a:prstGeom prst="rect">
            <a:avLst/>
          </a:prstGeom>
          <a:noFill/>
          <a:ln w="9525">
            <a:noFill/>
            <a:miter lim="800000"/>
            <a:headEnd/>
            <a:tailEnd/>
          </a:ln>
        </p:spPr>
        <p:txBody>
          <a:bodyPr rtlCol="0">
            <a:spAutoFit/>
          </a:bodyPr>
          <a:lstStyle/>
          <a:p>
            <a:pPr rtl="0"/>
            <a:r>
              <a:rPr lang="es-419" sz="1200" dirty="0">
                <a:latin typeface="Times New Roman" pitchFamily="18" charset="0"/>
                <a:ea typeface="游ゴシック" pitchFamily="50" charset="-128"/>
                <a:cs typeface="Times New Roman" pitchFamily="18" charset="0"/>
              </a:rPr>
              <a:t>*Sin embargo, aunque no está estipulado por ley, es mejor conservar los resultados de la inspección mientras la máquina esté en uso.</a:t>
            </a:r>
            <a:endParaRPr lang="ja-JP" altLang="ja-JP" dirty="0">
              <a:latin typeface="Times New Roman" pitchFamily="18" charset="0"/>
              <a:ea typeface="游ゴシック" pitchFamily="50" charset="-128"/>
              <a:cs typeface="Times New Roman" pitchFamily="18" charset="0"/>
            </a:endParaRPr>
          </a:p>
        </p:txBody>
      </p:sp>
      <p:sp>
        <p:nvSpPr>
          <p:cNvPr id="24" name="テキスト ボックス 23"/>
          <p:cNvSpPr txBox="1"/>
          <p:nvPr/>
        </p:nvSpPr>
        <p:spPr>
          <a:xfrm>
            <a:off x="1249363" y="5980113"/>
            <a:ext cx="6950075" cy="276225"/>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El ingreso al lugar para inspección y mantenimiento es </a:t>
            </a:r>
            <a:r>
              <a:rPr lang="es-419" sz="1200" dirty="0">
                <a:latin typeface="Times New Roman" panose="02020603050405020304" pitchFamily="18" charset="0"/>
                <a:ea typeface="+mn-lt"/>
                <a:cs typeface="Times New Roman" panose="02020603050405020304" pitchFamily="18" charset="0"/>
              </a:rPr>
              <a:t>solo personal autorizado</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2" name="テキスト ボックス 5"/>
          <p:cNvSpPr txBox="1"/>
          <p:nvPr/>
        </p:nvSpPr>
        <p:spPr>
          <a:xfrm>
            <a:off x="4773613" y="6453188"/>
            <a:ext cx="3932237"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Página 89 del libro de texto / Página 73 del texto auxiliar</a:t>
            </a:r>
            <a:endParaRPr lang="en-US" altLang="ja-JP" dirty="0">
              <a:latin typeface="Times New Roman" panose="02020603050405020304" pitchFamily="18" charset="0"/>
              <a:ea typeface="+mn-ea"/>
              <a:cs typeface="Times New Roman" panose="02020603050405020304" pitchFamily="18" charset="0"/>
            </a:endParaRPr>
          </a:p>
        </p:txBody>
      </p:sp>
      <p:graphicFrame>
        <p:nvGraphicFramePr>
          <p:cNvPr id="3" name="Table 4"/>
          <p:cNvGraphicFramePr>
            <a:graphicFrameLocks noGrp="1"/>
          </p:cNvGraphicFramePr>
          <p:nvPr/>
        </p:nvGraphicFramePr>
        <p:xfrm>
          <a:off x="774700" y="1658938"/>
          <a:ext cx="7647504" cy="2471743"/>
        </p:xfrm>
        <a:graphic>
          <a:graphicData uri="http://schemas.openxmlformats.org/drawingml/2006/table">
            <a:tbl>
              <a:tblPr firstRow="1" bandRow="1">
                <a:tableStyleId>{5C22544A-7EE6-4342-B048-85BDC9FD1C3A}</a:tableStyleId>
              </a:tblPr>
              <a:tblGrid>
                <a:gridCol w="1911876">
                  <a:extLst>
                    <a:ext uri="{9D8B030D-6E8A-4147-A177-3AD203B41FA5}">
                      <a16:colId xmlns:a16="http://schemas.microsoft.com/office/drawing/2014/main" val="20000"/>
                    </a:ext>
                  </a:extLst>
                </a:gridCol>
                <a:gridCol w="1911876">
                  <a:extLst>
                    <a:ext uri="{9D8B030D-6E8A-4147-A177-3AD203B41FA5}">
                      <a16:colId xmlns:a16="http://schemas.microsoft.com/office/drawing/2014/main" val="20001"/>
                    </a:ext>
                  </a:extLst>
                </a:gridCol>
                <a:gridCol w="1911876">
                  <a:extLst>
                    <a:ext uri="{9D8B030D-6E8A-4147-A177-3AD203B41FA5}">
                      <a16:colId xmlns:a16="http://schemas.microsoft.com/office/drawing/2014/main" val="20002"/>
                    </a:ext>
                  </a:extLst>
                </a:gridCol>
                <a:gridCol w="1911876">
                  <a:extLst>
                    <a:ext uri="{9D8B030D-6E8A-4147-A177-3AD203B41FA5}">
                      <a16:colId xmlns:a16="http://schemas.microsoft.com/office/drawing/2014/main" val="20003"/>
                    </a:ext>
                  </a:extLst>
                </a:gridCol>
              </a:tblGrid>
              <a:tr h="556820">
                <a:tc>
                  <a:txBody>
                    <a:bodyPr/>
                    <a:lstStyle/>
                    <a:p>
                      <a:pPr lvl="0" algn="ctr" rtl="0">
                        <a:buNone/>
                      </a:pPr>
                      <a:r>
                        <a:rPr lang="es-419" sz="1100" b="1" i="0" u="none" strike="noStrike" noProof="0">
                          <a:solidFill>
                            <a:schemeClr val="tx1"/>
                          </a:solidFill>
                          <a:latin typeface="Times"/>
                        </a:rPr>
                        <a:t>Clasificación de </a:t>
                      </a:r>
                      <a:endParaRPr lang="en-US" sz="1100" b="1" dirty="0">
                        <a:solidFill>
                          <a:schemeClr val="tx1"/>
                        </a:solidFill>
                        <a:latin typeface="Times"/>
                      </a:endParaRPr>
                    </a:p>
                    <a:p>
                      <a:pPr lvl="0" algn="ctr" rtl="0">
                        <a:buNone/>
                      </a:pPr>
                      <a:r>
                        <a:rPr lang="es-419" sz="1100" b="1" i="0" u="none" strike="noStrike" noProof="0">
                          <a:solidFill>
                            <a:schemeClr val="tx1"/>
                          </a:solidFill>
                          <a:latin typeface="Times"/>
                        </a:rPr>
                        <a:t>la inspección</a:t>
                      </a:r>
                      <a:endParaRPr lang="en-US" sz="1100" b="1" dirty="0">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rtl="0">
                        <a:buNone/>
                      </a:pPr>
                      <a:r>
                        <a:rPr lang="es-419" sz="1100" b="1" i="0" u="none" strike="noStrike" noProof="0">
                          <a:solidFill>
                            <a:schemeClr val="tx1"/>
                          </a:solidFill>
                          <a:latin typeface="Times"/>
                        </a:rPr>
                        <a:t>Artículo</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rtl="0">
                        <a:buNone/>
                      </a:pPr>
                      <a:r>
                        <a:rPr lang="es-419" sz="1100" b="1" i="0" u="none" strike="noStrike" noProof="0">
                          <a:solidFill>
                            <a:schemeClr val="tx1"/>
                          </a:solidFill>
                          <a:latin typeface="Times"/>
                        </a:rPr>
                        <a:t>Ejecutor / Calificación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100" b="1">
                          <a:solidFill>
                            <a:schemeClr val="tx1"/>
                          </a:solidFill>
                          <a:latin typeface="Times"/>
                        </a:rPr>
                        <a:t>Período de almacenamiento de la planilla de inspección</a:t>
                      </a:r>
                      <a:endParaRPr lang="en-US" sz="1100" b="1"/>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0"/>
                  </a:ext>
                </a:extLst>
              </a:tr>
              <a:tr h="395636">
                <a:tc>
                  <a:txBody>
                    <a:bodyPr/>
                    <a:lstStyle/>
                    <a:p>
                      <a:pPr rtl="0"/>
                      <a:r>
                        <a:rPr lang="es-419" sz="1100">
                          <a:solidFill>
                            <a:schemeClr val="tx1"/>
                          </a:solidFill>
                          <a:latin typeface="Times"/>
                        </a:rPr>
                        <a:t>Inspección previa  </a:t>
                      </a:r>
                      <a:endParaRPr lang="en-US" dirty="0"/>
                    </a:p>
                    <a:p>
                      <a:pPr lvl="0" rtl="0">
                        <a:buNone/>
                      </a:pPr>
                      <a:r>
                        <a:rPr lang="es-419" sz="1100">
                          <a:solidFill>
                            <a:schemeClr val="tx1"/>
                          </a:solidFill>
                          <a:latin typeface="Times"/>
                        </a:rPr>
                        <a:t>al inicio del trabajo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a:solidFill>
                            <a:schemeClr val="tx1"/>
                          </a:solidFill>
                          <a:latin typeface="Times"/>
                        </a:rPr>
                        <a:t>Reglas de seguridad</a:t>
                      </a:r>
                    </a:p>
                    <a:p>
                      <a:pPr lvl="0" rtl="0">
                        <a:buNone/>
                      </a:pPr>
                      <a:r>
                        <a:rPr lang="es-419" sz="1100">
                          <a:solidFill>
                            <a:schemeClr val="tx1"/>
                          </a:solidFill>
                          <a:latin typeface="Times"/>
                        </a:rPr>
                        <a:t>Artículo 170, 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Conductor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Mientras la máquina esté en funcionamiento*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1"/>
                  </a:ext>
                </a:extLst>
              </a:tr>
              <a:tr h="556820">
                <a:tc>
                  <a:txBody>
                    <a:bodyPr/>
                    <a:lstStyle/>
                    <a:p>
                      <a:pPr rtl="0"/>
                      <a:r>
                        <a:rPr lang="es-419" sz="1100">
                          <a:solidFill>
                            <a:schemeClr val="tx1"/>
                          </a:solidFill>
                          <a:latin typeface="Times"/>
                        </a:rPr>
                        <a:t>Autoinspección </a:t>
                      </a:r>
                      <a:endParaRPr lang="en-US" dirty="0"/>
                    </a:p>
                    <a:p>
                      <a:pPr lvl="0" rtl="0">
                        <a:buNone/>
                      </a:pPr>
                      <a:r>
                        <a:rPr lang="es-419" sz="1100">
                          <a:solidFill>
                            <a:schemeClr val="tx1"/>
                          </a:solidFill>
                          <a:latin typeface="Times"/>
                        </a:rPr>
                        <a:t>periódica</a:t>
                      </a:r>
                    </a:p>
                    <a:p>
                      <a:pPr lvl="0" rtl="0">
                        <a:buNone/>
                      </a:pPr>
                      <a:r>
                        <a:rPr lang="es-419" sz="1100">
                          <a:solidFill>
                            <a:schemeClr val="tx1"/>
                          </a:solidFill>
                          <a:latin typeface="Times"/>
                        </a:rPr>
                        <a:t>(una vez al mes)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b="0" i="0" u="none" strike="noStrike" noProof="0">
                          <a:solidFill>
                            <a:schemeClr val="tx1"/>
                          </a:solidFill>
                          <a:latin typeface="Times"/>
                        </a:rPr>
                        <a:t>Reglas de seguridad</a:t>
                      </a:r>
                      <a:endParaRPr lang="en-US" sz="1100" b="0" i="0" u="none" strike="noStrike" noProof="0"/>
                    </a:p>
                    <a:p>
                      <a:pPr lvl="0" rtl="0">
                        <a:buNone/>
                      </a:pPr>
                      <a:r>
                        <a:rPr lang="es-419" sz="1100" b="0" i="0" u="none" strike="noStrike" noProof="0">
                          <a:solidFill>
                            <a:schemeClr val="tx1"/>
                          </a:solidFill>
                          <a:latin typeface="Times"/>
                        </a:rPr>
                        <a:t>Artículo 168, 169, 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Persona que es seleccionada</a:t>
                      </a:r>
                      <a:endParaRPr lang="en-US"/>
                    </a:p>
                    <a:p>
                      <a:pPr lvl="0" rtl="0">
                        <a:buNone/>
                      </a:pPr>
                      <a:r>
                        <a:rPr lang="es-419" sz="1100">
                          <a:solidFill>
                            <a:schemeClr val="tx1"/>
                          </a:solidFill>
                          <a:latin typeface="Times"/>
                        </a:rPr>
                        <a:t> por el gerente de seguridad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Planilla de inspección</a:t>
                      </a:r>
                    </a:p>
                    <a:p>
                      <a:pPr lvl="0" rtl="0">
                        <a:buNone/>
                      </a:pPr>
                      <a:r>
                        <a:rPr lang="es-419" sz="1100">
                          <a:solidFill>
                            <a:schemeClr val="tx1"/>
                          </a:solidFill>
                          <a:latin typeface="Times"/>
                        </a:rPr>
                        <a:t>3 años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2"/>
                  </a:ext>
                </a:extLst>
              </a:tr>
              <a:tr h="893843">
                <a:tc>
                  <a:txBody>
                    <a:bodyPr/>
                    <a:lstStyle/>
                    <a:p>
                      <a:pPr lvl="0" rtl="0">
                        <a:buNone/>
                      </a:pPr>
                      <a:r>
                        <a:rPr lang="es-419" sz="1100" b="0" i="0" u="none" strike="noStrike" noProof="0">
                          <a:solidFill>
                            <a:schemeClr val="tx1"/>
                          </a:solidFill>
                          <a:latin typeface="Times"/>
                        </a:rPr>
                        <a:t>Autoinspección </a:t>
                      </a:r>
                      <a:endParaRPr lang="en-US" sz="1100" b="0" i="0" u="none" strike="noStrike" noProof="0" dirty="0"/>
                    </a:p>
                    <a:p>
                      <a:pPr lvl="0" rtl="0">
                        <a:buNone/>
                      </a:pPr>
                      <a:r>
                        <a:rPr lang="es-419" sz="1100" b="0" i="0" u="none" strike="noStrike" noProof="0">
                          <a:solidFill>
                            <a:schemeClr val="tx1"/>
                          </a:solidFill>
                          <a:latin typeface="Times"/>
                        </a:rPr>
                        <a:t>periódica</a:t>
                      </a:r>
                      <a:endParaRPr lang="en-US" sz="1100" b="0" i="0" u="none" strike="noStrike" noProof="0" dirty="0"/>
                    </a:p>
                    <a:p>
                      <a:pPr lvl="0" rtl="0">
                        <a:buNone/>
                      </a:pPr>
                      <a:r>
                        <a:rPr lang="es-419" sz="1100" b="0" i="0" u="none" strike="noStrike" noProof="0">
                          <a:solidFill>
                            <a:schemeClr val="tx1"/>
                          </a:solidFill>
                          <a:latin typeface="Times"/>
                        </a:rPr>
                        <a:t>(una vez al año)</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b="0" i="0" u="none" strike="noStrike" noProof="0">
                          <a:solidFill>
                            <a:schemeClr val="tx1"/>
                          </a:solidFill>
                          <a:latin typeface="Times"/>
                        </a:rPr>
                        <a:t>Reglas de seguridad</a:t>
                      </a:r>
                      <a:endParaRPr lang="en-US" sz="1100" b="0" i="0" u="none" strike="noStrike" noProof="0" dirty="0"/>
                    </a:p>
                    <a:p>
                      <a:pPr lvl="0" rtl="0">
                        <a:buNone/>
                      </a:pPr>
                      <a:r>
                        <a:rPr lang="es-419" sz="1100" b="0" i="0" u="none" strike="noStrike" noProof="0">
                          <a:solidFill>
                            <a:schemeClr val="tx1"/>
                          </a:solidFill>
                          <a:latin typeface="Times"/>
                        </a:rPr>
                        <a:t>Artículo 167, 169</a:t>
                      </a:r>
                      <a:endParaRPr lang="en-US" sz="1100" dirty="0"/>
                    </a:p>
                    <a:p>
                      <a:pPr lvl="0" rtl="0">
                        <a:buNone/>
                      </a:pPr>
                      <a:r>
                        <a:rPr lang="es-419" sz="1100" b="0" i="0" u="none" strike="noStrike" noProof="0">
                          <a:solidFill>
                            <a:schemeClr val="tx1"/>
                          </a:solidFill>
                          <a:latin typeface="Times"/>
                        </a:rPr>
                        <a:t>            169 (2), 171</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a:solidFill>
                            <a:schemeClr val="tx1"/>
                          </a:solidFill>
                          <a:latin typeface="Times"/>
                        </a:rPr>
                        <a:t>Inspector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100" b="0" i="0" u="none" strike="noStrike" noProof="0" dirty="0">
                          <a:solidFill>
                            <a:schemeClr val="tx1"/>
                          </a:solidFill>
                          <a:latin typeface="Times"/>
                        </a:rPr>
                        <a:t>Planilla de inspección</a:t>
                      </a:r>
                      <a:endParaRPr lang="en-US" sz="1100" b="0" i="0" u="none" strike="noStrike" noProof="0" dirty="0"/>
                    </a:p>
                    <a:p>
                      <a:pPr lvl="0" rtl="0">
                        <a:buNone/>
                      </a:pPr>
                      <a:r>
                        <a:rPr lang="es-419" sz="1100" b="0" i="0" u="none" strike="noStrike" noProof="0" dirty="0">
                          <a:solidFill>
                            <a:schemeClr val="tx1"/>
                          </a:solidFill>
                          <a:latin typeface="Times"/>
                        </a:rPr>
                        <a:t>3 años</a:t>
                      </a:r>
                    </a:p>
                    <a:p>
                      <a:pPr lvl="0" rtl="0">
                        <a:buNone/>
                      </a:pPr>
                      <a:r>
                        <a:rPr lang="es-419" sz="1100" b="0" i="0" u="none" strike="noStrike" noProof="0" dirty="0">
                          <a:solidFill>
                            <a:schemeClr val="tx1"/>
                          </a:solidFill>
                          <a:latin typeface="Times"/>
                        </a:rPr>
                        <a:t>(colocar la etiqueta de inspeccionado)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3"/>
                  </a:ext>
                </a:extLst>
              </a:tr>
            </a:tbl>
          </a:graphicData>
        </a:graphic>
      </p:graphicFrame>
      <p:sp>
        <p:nvSpPr>
          <p:cNvPr id="178211" name="テキスト ボックス 4"/>
          <p:cNvSpPr txBox="1">
            <a:spLocks noChangeArrowheads="1"/>
          </p:cNvSpPr>
          <p:nvPr/>
        </p:nvSpPr>
        <p:spPr bwMode="auto">
          <a:xfrm>
            <a:off x="4419600" y="5795963"/>
            <a:ext cx="833438" cy="184150"/>
          </a:xfrm>
          <a:prstGeom prst="rect">
            <a:avLst/>
          </a:prstGeom>
          <a:solidFill>
            <a:schemeClr val="bg1"/>
          </a:solidFill>
          <a:ln w="9525">
            <a:solidFill>
              <a:schemeClr val="tx1"/>
            </a:solidFill>
            <a:miter lim="800000"/>
            <a:headEnd/>
            <a:tailEnd/>
          </a:ln>
        </p:spPr>
        <p:txBody>
          <a:bodyPr lIns="0" tIns="0" rIns="0" bIns="0" rtlCol="0">
            <a:spAutoFit/>
          </a:bodyPr>
          <a:lstStyle/>
          <a:p>
            <a:pPr algn="ctr" rtl="0"/>
            <a:r>
              <a:rPr lang="es-419" sz="600" dirty="0">
                <a:latin typeface="Times New Roman" pitchFamily="18" charset="0"/>
                <a:ea typeface="游ゴシック" pitchFamily="50" charset="-128"/>
                <a:cs typeface="Times New Roman" pitchFamily="18" charset="0"/>
              </a:rPr>
              <a:t>SOLO PERSONAL AUTORIZADO</a:t>
            </a:r>
            <a:endParaRPr lang="ja-JP" altLang="en-US" sz="600" dirty="0">
              <a:latin typeface="Times New Roman" pitchFamily="18" charset="0"/>
              <a:ea typeface="游ゴシック" pitchFamily="50" charset="-128"/>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図 4"/>
          <p:cNvPicPr>
            <a:picLocks noChangeAspect="1"/>
          </p:cNvPicPr>
          <p:nvPr/>
        </p:nvPicPr>
        <p:blipFill>
          <a:blip r:embed="rId3"/>
          <a:srcRect/>
          <a:stretch>
            <a:fillRect/>
          </a:stretch>
        </p:blipFill>
        <p:spPr bwMode="auto">
          <a:xfrm>
            <a:off x="3011488" y="4487863"/>
            <a:ext cx="3121025" cy="1435100"/>
          </a:xfrm>
          <a:prstGeom prst="rect">
            <a:avLst/>
          </a:prstGeom>
          <a:noFill/>
          <a:ln w="9525">
            <a:noFill/>
            <a:miter lim="800000"/>
            <a:headEnd/>
            <a:tailEnd/>
          </a:ln>
        </p:spPr>
      </p:pic>
      <p:pic>
        <p:nvPicPr>
          <p:cNvPr id="180226" name="図 2"/>
          <p:cNvPicPr>
            <a:picLocks noChangeAspect="1"/>
          </p:cNvPicPr>
          <p:nvPr/>
        </p:nvPicPr>
        <p:blipFill>
          <a:blip r:embed="rId4"/>
          <a:srcRect/>
          <a:stretch>
            <a:fillRect/>
          </a:stretch>
        </p:blipFill>
        <p:spPr bwMode="auto">
          <a:xfrm>
            <a:off x="2185988" y="3160713"/>
            <a:ext cx="4772025" cy="1157287"/>
          </a:xfrm>
          <a:prstGeom prst="rect">
            <a:avLst/>
          </a:prstGeom>
          <a:noFill/>
          <a:ln w="9525">
            <a:noFill/>
            <a:miter lim="800000"/>
            <a:headEnd/>
            <a:tailEnd/>
          </a:ln>
        </p:spPr>
      </p:pic>
      <p:sp>
        <p:nvSpPr>
          <p:cNvPr id="18022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dirty="0">
                <a:latin typeface="Times New Roman" pitchFamily="18" charset="0"/>
                <a:ea typeface="Meiryo UI" pitchFamily="50" charset="-128"/>
                <a:cs typeface="Times New Roman" pitchFamily="18" charset="0"/>
              </a:rPr>
              <a:t>Procedimiento de inspección diaria antes de que arranque el motor</a:t>
            </a:r>
          </a:p>
        </p:txBody>
      </p:sp>
      <p:sp>
        <p:nvSpPr>
          <p:cNvPr id="180228"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7" name="テキスト ボックス 16"/>
          <p:cNvSpPr txBox="1"/>
          <p:nvPr/>
        </p:nvSpPr>
        <p:spPr>
          <a:xfrm>
            <a:off x="1776413" y="1365250"/>
            <a:ext cx="5591175"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Método de distinción basado en la apariencia del aceite </a:t>
            </a:r>
            <a:r>
              <a:rPr lang="es-419" sz="1200">
                <a:latin typeface="Times New Roman" panose="02020603050405020304" pitchFamily="18" charset="0"/>
                <a:ea typeface="+mn-lt"/>
                <a:cs typeface="Times New Roman" panose="02020603050405020304" pitchFamily="18" charset="0"/>
              </a:rPr>
              <a:t>hidráulico</a:t>
            </a:r>
            <a:endParaRPr lang="ja-JP" altLang="en-US" sz="1200">
              <a:latin typeface="Times New Roman" panose="02020603050405020304" pitchFamily="18" charset="0"/>
              <a:ea typeface="游ゴシック"/>
              <a:cs typeface="Times New Roman" panose="02020603050405020304" pitchFamily="18" charset="0"/>
            </a:endParaRPr>
          </a:p>
        </p:txBody>
      </p:sp>
      <p:sp>
        <p:nvSpPr>
          <p:cNvPr id="180230" name="テキスト ボックス 13"/>
          <p:cNvSpPr txBox="1">
            <a:spLocks noChangeArrowheads="1"/>
          </p:cNvSpPr>
          <p:nvPr/>
        </p:nvSpPr>
        <p:spPr bwMode="auto">
          <a:xfrm>
            <a:off x="1249363" y="5913438"/>
            <a:ext cx="6950075"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Antes de poner en funcionamiento el sistema eléctrico, retire la terminal (-) de la batería.</a:t>
            </a:r>
          </a:p>
        </p:txBody>
      </p:sp>
      <p:sp>
        <p:nvSpPr>
          <p:cNvPr id="7" name="正方形/長方形 6"/>
          <p:cNvSpPr/>
          <p:nvPr/>
        </p:nvSpPr>
        <p:spPr>
          <a:xfrm>
            <a:off x="5175250" y="4487863"/>
            <a:ext cx="112236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graphicFrame>
        <p:nvGraphicFramePr>
          <p:cNvPr id="10" name="Table 10"/>
          <p:cNvGraphicFramePr>
            <a:graphicFrameLocks noGrp="1"/>
          </p:cNvGraphicFramePr>
          <p:nvPr>
            <p:extLst>
              <p:ext uri="{D42A27DB-BD31-4B8C-83A1-F6EECF244321}">
                <p14:modId xmlns:p14="http://schemas.microsoft.com/office/powerpoint/2010/main" val="1576860388"/>
              </p:ext>
            </p:extLst>
          </p:nvPr>
        </p:nvGraphicFramePr>
        <p:xfrm>
          <a:off x="2033588" y="1641475"/>
          <a:ext cx="5059817" cy="1554480"/>
        </p:xfrm>
        <a:graphic>
          <a:graphicData uri="http://schemas.openxmlformats.org/drawingml/2006/table">
            <a:tbl>
              <a:tblPr firstRow="1" bandRow="1">
                <a:tableStyleId>{5C22544A-7EE6-4342-B048-85BDC9FD1C3A}</a:tableStyleId>
              </a:tblPr>
              <a:tblGrid>
                <a:gridCol w="2317732">
                  <a:extLst>
                    <a:ext uri="{9D8B030D-6E8A-4147-A177-3AD203B41FA5}">
                      <a16:colId xmlns:a16="http://schemas.microsoft.com/office/drawing/2014/main" val="20000"/>
                    </a:ext>
                  </a:extLst>
                </a:gridCol>
                <a:gridCol w="1055479">
                  <a:extLst>
                    <a:ext uri="{9D8B030D-6E8A-4147-A177-3AD203B41FA5}">
                      <a16:colId xmlns:a16="http://schemas.microsoft.com/office/drawing/2014/main" val="20001"/>
                    </a:ext>
                  </a:extLst>
                </a:gridCol>
                <a:gridCol w="1686606">
                  <a:extLst>
                    <a:ext uri="{9D8B030D-6E8A-4147-A177-3AD203B41FA5}">
                      <a16:colId xmlns:a16="http://schemas.microsoft.com/office/drawing/2014/main" val="20002"/>
                    </a:ext>
                  </a:extLst>
                </a:gridCol>
              </a:tblGrid>
              <a:tr h="261450">
                <a:tc>
                  <a:txBody>
                    <a:bodyPr/>
                    <a:lstStyle/>
                    <a:p>
                      <a:pPr rtl="0"/>
                      <a:r>
                        <a:rPr lang="es-419" sz="1200">
                          <a:solidFill>
                            <a:schemeClr val="tx1"/>
                          </a:solidFill>
                          <a:latin typeface="Times New Roman" panose="02020603050405020304" pitchFamily="18" charset="0"/>
                          <a:cs typeface="Times New Roman" panose="02020603050405020304" pitchFamily="18" charset="0"/>
                        </a:rPr>
                        <a:t>Apariencia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Olor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Causa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0"/>
                  </a:ext>
                </a:extLst>
              </a:tr>
              <a:tr h="261450">
                <a:tc>
                  <a:txBody>
                    <a:bodyPr/>
                    <a:lstStyle/>
                    <a:p>
                      <a:pPr lvl="0" rtl="0">
                        <a:buNone/>
                      </a:pPr>
                      <a:r>
                        <a:rPr lang="es-419" sz="1200">
                          <a:latin typeface="Times New Roman" panose="02020603050405020304" pitchFamily="18" charset="0"/>
                          <a:cs typeface="Times New Roman" panose="02020603050405020304" pitchFamily="18" charset="0"/>
                        </a:rPr>
                        <a:t>Cambió a blanco lechoso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Bueno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Está mezclado con agua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1"/>
                  </a:ext>
                </a:extLst>
              </a:tr>
              <a:tr h="261450">
                <a:tc>
                  <a:txBody>
                    <a:bodyPr/>
                    <a:lstStyle/>
                    <a:p>
                      <a:pPr rtl="0"/>
                      <a:r>
                        <a:rPr lang="es-419" sz="1200">
                          <a:solidFill>
                            <a:schemeClr val="tx1"/>
                          </a:solidFill>
                          <a:latin typeface="Times New Roman" panose="02020603050405020304" pitchFamily="18" charset="0"/>
                          <a:cs typeface="Times New Roman" panose="02020603050405020304" pitchFamily="18" charset="0"/>
                        </a:rPr>
                        <a:t>Cambió a marrón oscuro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Malo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Está deteriorado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2"/>
                  </a:ext>
                </a:extLst>
              </a:tr>
              <a:tr h="330252">
                <a:tc>
                  <a:txBody>
                    <a:bodyPr/>
                    <a:lstStyle/>
                    <a:p>
                      <a:pPr rtl="0"/>
                      <a:r>
                        <a:rPr lang="es-419" sz="1200">
                          <a:solidFill>
                            <a:schemeClr val="tx1"/>
                          </a:solidFill>
                          <a:latin typeface="Times New Roman" panose="02020603050405020304" pitchFamily="18" charset="0"/>
                          <a:cs typeface="Times New Roman" panose="02020603050405020304" pitchFamily="18" charset="0"/>
                        </a:rPr>
                        <a:t>Aparece una pequeña mancha oscura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Bueno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Está contaminado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3"/>
                  </a:ext>
                </a:extLst>
              </a:tr>
              <a:tr h="261450">
                <a:tc>
                  <a:txBody>
                    <a:bodyPr/>
                    <a:lstStyle/>
                    <a:p>
                      <a:pPr rtl="0"/>
                      <a:r>
                        <a:rPr lang="es-419" sz="1200" dirty="0">
                          <a:solidFill>
                            <a:schemeClr val="tx1"/>
                          </a:solidFill>
                          <a:latin typeface="Times New Roman" panose="02020603050405020304" pitchFamily="18" charset="0"/>
                          <a:cs typeface="Times New Roman" panose="02020603050405020304" pitchFamily="18" charset="0"/>
                        </a:rPr>
                        <a:t>Burbujeando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200">
                          <a:solidFill>
                            <a:schemeClr val="tx1"/>
                          </a:solidFill>
                          <a:latin typeface="Times New Roman" panose="02020603050405020304" pitchFamily="18" charset="0"/>
                          <a:cs typeface="Times New Roman" panose="02020603050405020304" pitchFamily="18" charset="0"/>
                        </a:rPr>
                        <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100" dirty="0">
                          <a:solidFill>
                            <a:schemeClr val="tx1"/>
                          </a:solidFill>
                          <a:latin typeface="Times New Roman" panose="02020603050405020304" pitchFamily="18" charset="0"/>
                          <a:cs typeface="Times New Roman" panose="02020603050405020304" pitchFamily="18" charset="0"/>
                        </a:rPr>
                        <a:t>Está mezclado con grasa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4"/>
                  </a:ext>
                </a:extLst>
              </a:tr>
            </a:tbl>
          </a:graphicData>
        </a:graphic>
      </p:graphicFrame>
      <p:sp>
        <p:nvSpPr>
          <p:cNvPr id="180258" name="テキスト ボックス 23"/>
          <p:cNvSpPr txBox="1">
            <a:spLocks noChangeArrowheads="1"/>
          </p:cNvSpPr>
          <p:nvPr/>
        </p:nvSpPr>
        <p:spPr bwMode="auto">
          <a:xfrm>
            <a:off x="4178300" y="3806825"/>
            <a:ext cx="674688" cy="277813"/>
          </a:xfrm>
          <a:prstGeom prst="rect">
            <a:avLst/>
          </a:prstGeom>
          <a:solidFill>
            <a:schemeClr val="bg1"/>
          </a:solid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Pluma</a:t>
            </a:r>
          </a:p>
        </p:txBody>
      </p:sp>
      <p:sp>
        <p:nvSpPr>
          <p:cNvPr id="180259" name="テキスト ボックス 23"/>
          <p:cNvSpPr txBox="1">
            <a:spLocks noChangeArrowheads="1"/>
          </p:cNvSpPr>
          <p:nvPr/>
        </p:nvSpPr>
        <p:spPr bwMode="auto">
          <a:xfrm>
            <a:off x="3597275" y="3946525"/>
            <a:ext cx="585788" cy="276225"/>
          </a:xfrm>
          <a:prstGeom prst="rect">
            <a:avLst/>
          </a:prstGeom>
          <a:solidFill>
            <a:schemeClr val="bg1"/>
          </a:solid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Brazo</a:t>
            </a:r>
          </a:p>
        </p:txBody>
      </p:sp>
      <p:sp>
        <p:nvSpPr>
          <p:cNvPr id="180260" name="テキスト ボックス 23"/>
          <p:cNvSpPr txBox="1">
            <a:spLocks noChangeArrowheads="1"/>
          </p:cNvSpPr>
          <p:nvPr/>
        </p:nvSpPr>
        <p:spPr bwMode="auto">
          <a:xfrm>
            <a:off x="1249363" y="4349750"/>
            <a:ext cx="6950075" cy="27781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posición de inspección de aceite de la máquina de demolición</a:t>
            </a:r>
            <a:endParaRPr lang="en-US" altLang="ja-JP">
              <a:latin typeface="Times New Roman" pitchFamily="18" charset="0"/>
              <a:ea typeface="游ゴシック" pitchFamily="50" charset="-128"/>
              <a:cs typeface="Times New Roman" pitchFamily="18" charset="0"/>
            </a:endParaRPr>
          </a:p>
        </p:txBody>
      </p:sp>
      <p:sp>
        <p:nvSpPr>
          <p:cNvPr id="2" name="テキスト ボックス 5"/>
          <p:cNvSpPr txBox="1"/>
          <p:nvPr/>
        </p:nvSpPr>
        <p:spPr>
          <a:xfrm>
            <a:off x="4852988" y="6442075"/>
            <a:ext cx="3932237"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Página 91 del libro de texto / Página 74 del texto auxiliar</a:t>
            </a:r>
            <a:endParaRPr lang="en-US" altLang="ja-JP"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000">
                <a:latin typeface="Times New Roman" pitchFamily="18" charset="0"/>
                <a:ea typeface="Calibri Light" pitchFamily="34" charset="0"/>
                <a:cs typeface="Times New Roman" pitchFamily="18" charset="0"/>
              </a:rPr>
              <a:t>Tipos de accesorios para máquinas de demolición</a:t>
            </a:r>
            <a:endParaRPr lang="en-US" altLang="ja-JP" sz="3600">
              <a:latin typeface="Times New Roman" pitchFamily="18" charset="0"/>
              <a:ea typeface="Calibri Light" pitchFamily="34" charset="0"/>
              <a:cs typeface="Times New Roman" pitchFamily="18" charset="0"/>
            </a:endParaRPr>
          </a:p>
        </p:txBody>
      </p:sp>
      <p:sp>
        <p:nvSpPr>
          <p:cNvPr id="38914"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4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4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4903790" y="6453188"/>
            <a:ext cx="4092574" cy="30797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400" dirty="0">
                <a:latin typeface="Times New Roman" panose="02020603050405020304" pitchFamily="18" charset="0"/>
                <a:ea typeface="+mn-lt"/>
                <a:cs typeface="Times New Roman" panose="02020603050405020304" pitchFamily="18" charset="0"/>
              </a:rPr>
              <a:t>Página 5 del libro de texto / Página 8 del texto auxiliar</a:t>
            </a:r>
            <a:endParaRPr lang="en-US" altLang="ja-JP" sz="2000" dirty="0">
              <a:latin typeface="Times New Roman" panose="02020603050405020304" pitchFamily="18" charset="0"/>
              <a:ea typeface="+mn-ea"/>
              <a:cs typeface="Times New Roman" panose="02020603050405020304" pitchFamily="18" charset="0"/>
            </a:endParaRPr>
          </a:p>
        </p:txBody>
      </p:sp>
      <p:pic>
        <p:nvPicPr>
          <p:cNvPr id="38916" name="図 1"/>
          <p:cNvPicPr>
            <a:picLocks noChangeAspect="1"/>
          </p:cNvPicPr>
          <p:nvPr/>
        </p:nvPicPr>
        <p:blipFill>
          <a:blip r:embed="rId3"/>
          <a:srcRect/>
          <a:stretch>
            <a:fillRect/>
          </a:stretch>
        </p:blipFill>
        <p:spPr bwMode="auto">
          <a:xfrm>
            <a:off x="1050925" y="1954213"/>
            <a:ext cx="7334250" cy="3309937"/>
          </a:xfrm>
          <a:prstGeom prst="rect">
            <a:avLst/>
          </a:prstGeom>
          <a:noFill/>
          <a:ln w="9525">
            <a:noFill/>
            <a:miter lim="800000"/>
            <a:headEnd/>
            <a:tailEnd/>
          </a:ln>
        </p:spPr>
      </p:pic>
      <p:sp>
        <p:nvSpPr>
          <p:cNvPr id="11" name="テキスト ボックス 10"/>
          <p:cNvSpPr txBox="1"/>
          <p:nvPr/>
        </p:nvSpPr>
        <p:spPr>
          <a:xfrm>
            <a:off x="1566863" y="5195888"/>
            <a:ext cx="2673350" cy="307975"/>
          </a:xfrm>
          <a:prstGeom prst="rect">
            <a:avLst/>
          </a:prstGeom>
          <a:noFill/>
          <a:ln>
            <a:noFill/>
          </a:ln>
        </p:spPr>
        <p:txBody>
          <a:bodyPr rtlCol="0">
            <a:spAutoFit/>
          </a:bodyPr>
          <a:lstStyle/>
          <a:p>
            <a:pPr algn="ctr" rtl="0" fontAlgn="auto">
              <a:spcBef>
                <a:spcPts val="0"/>
              </a:spcBef>
              <a:spcAft>
                <a:spcPts val="0"/>
              </a:spcAft>
              <a:defRPr/>
            </a:pPr>
            <a:r>
              <a:rPr lang="es-419" sz="1400" dirty="0">
                <a:latin typeface="Times New Roman"/>
                <a:ea typeface="+mn-lt"/>
                <a:cs typeface="Times New Roman"/>
              </a:rPr>
              <a:t>Unidad de martillo</a:t>
            </a:r>
            <a:endParaRPr lang="ja-JP" altLang="en-US" sz="1400" dirty="0">
              <a:latin typeface="Times New Roman"/>
              <a:ea typeface="+mn-ea"/>
              <a:cs typeface="Times New Roman"/>
            </a:endParaRPr>
          </a:p>
        </p:txBody>
      </p:sp>
      <p:sp>
        <p:nvSpPr>
          <p:cNvPr id="38918" name="テキスト ボックス 11"/>
          <p:cNvSpPr txBox="1">
            <a:spLocks noChangeArrowheads="1"/>
          </p:cNvSpPr>
          <p:nvPr/>
        </p:nvSpPr>
        <p:spPr bwMode="auto">
          <a:xfrm>
            <a:off x="4903789" y="5195888"/>
            <a:ext cx="3263899" cy="307975"/>
          </a:xfrm>
          <a:prstGeom prst="rect">
            <a:avLst/>
          </a:prstGeom>
          <a:noFill/>
          <a:ln w="9525">
            <a:noFill/>
            <a:miter lim="800000"/>
            <a:headEnd/>
            <a:tailEnd/>
          </a:ln>
        </p:spPr>
        <p:txBody>
          <a:bodyPr wrap="square" rtlCol="0">
            <a:spAutoFit/>
          </a:bodyPr>
          <a:lstStyle/>
          <a:p>
            <a:pPr algn="ctr" rtl="0"/>
            <a:r>
              <a:rPr lang="es-419" sz="1400" dirty="0">
                <a:latin typeface="Times New Roman" pitchFamily="18" charset="0"/>
                <a:ea typeface="游ゴシック" pitchFamily="50" charset="-128"/>
                <a:cs typeface="Times New Roman" pitchFamily="18" charset="0"/>
              </a:rPr>
              <a:t>Herramientas de corte de marcos de acero</a:t>
            </a:r>
            <a:endParaRPr lang="ja-JP" altLang="en-US" sz="1400" dirty="0">
              <a:latin typeface="Times New Roman" pitchFamily="18" charset="0"/>
              <a:ea typeface="游ゴシック" pitchFamily="50" charset="-128"/>
              <a:cs typeface="Times New Roman" pitchFamily="18" charset="0"/>
            </a:endParaRPr>
          </a:p>
        </p:txBody>
      </p:sp>
      <p:sp>
        <p:nvSpPr>
          <p:cNvPr id="38919" name="TextBox 2"/>
          <p:cNvSpPr txBox="1">
            <a:spLocks noChangeArrowheads="1"/>
          </p:cNvSpPr>
          <p:nvPr/>
        </p:nvSpPr>
        <p:spPr bwMode="auto">
          <a:xfrm>
            <a:off x="3257550" y="3114675"/>
            <a:ext cx="1247775" cy="230188"/>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Tornillos y tuercas</a:t>
            </a:r>
          </a:p>
        </p:txBody>
      </p:sp>
      <p:sp>
        <p:nvSpPr>
          <p:cNvPr id="38920" name="TextBox 8"/>
          <p:cNvSpPr txBox="1">
            <a:spLocks noChangeArrowheads="1"/>
          </p:cNvSpPr>
          <p:nvPr/>
        </p:nvSpPr>
        <p:spPr bwMode="auto">
          <a:xfrm>
            <a:off x="3416300" y="4479925"/>
            <a:ext cx="1247775" cy="230188"/>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Tornillos y tuercas</a:t>
            </a:r>
          </a:p>
        </p:txBody>
      </p:sp>
      <p:sp>
        <p:nvSpPr>
          <p:cNvPr id="38921" name="TextBox 9"/>
          <p:cNvSpPr txBox="1">
            <a:spLocks noChangeArrowheads="1"/>
          </p:cNvSpPr>
          <p:nvPr/>
        </p:nvSpPr>
        <p:spPr bwMode="auto">
          <a:xfrm>
            <a:off x="3257550" y="3603625"/>
            <a:ext cx="874713" cy="230188"/>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Soporte</a:t>
            </a:r>
          </a:p>
        </p:txBody>
      </p:sp>
      <p:sp>
        <p:nvSpPr>
          <p:cNvPr id="38922" name="TextBox 12"/>
          <p:cNvSpPr txBox="1">
            <a:spLocks noChangeArrowheads="1"/>
          </p:cNvSpPr>
          <p:nvPr/>
        </p:nvSpPr>
        <p:spPr bwMode="auto">
          <a:xfrm>
            <a:off x="3070225" y="4810125"/>
            <a:ext cx="1249363"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Cincel</a:t>
            </a:r>
          </a:p>
        </p:txBody>
      </p:sp>
      <p:sp>
        <p:nvSpPr>
          <p:cNvPr id="38923" name="TextBox 13"/>
          <p:cNvSpPr txBox="1">
            <a:spLocks noChangeArrowheads="1"/>
          </p:cNvSpPr>
          <p:nvPr/>
        </p:nvSpPr>
        <p:spPr bwMode="auto">
          <a:xfrm>
            <a:off x="2797175" y="3905250"/>
            <a:ext cx="1249363" cy="230188"/>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Cilindro</a:t>
            </a:r>
          </a:p>
        </p:txBody>
      </p:sp>
      <p:sp>
        <p:nvSpPr>
          <p:cNvPr id="38924" name="TextBox 15"/>
          <p:cNvSpPr txBox="1">
            <a:spLocks noChangeArrowheads="1"/>
          </p:cNvSpPr>
          <p:nvPr/>
        </p:nvSpPr>
        <p:spPr bwMode="auto">
          <a:xfrm>
            <a:off x="7321550" y="2180110"/>
            <a:ext cx="1174750" cy="230832"/>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ea typeface="Calibri" pitchFamily="34" charset="0"/>
                <a:cs typeface="Times New Roman" pitchFamily="18" charset="0"/>
              </a:rPr>
              <a:t>Marco superior, etc.</a:t>
            </a:r>
          </a:p>
        </p:txBody>
      </p:sp>
      <p:sp>
        <p:nvSpPr>
          <p:cNvPr id="38925" name="TextBox 16"/>
          <p:cNvSpPr txBox="1">
            <a:spLocks noChangeArrowheads="1"/>
          </p:cNvSpPr>
          <p:nvPr/>
        </p:nvSpPr>
        <p:spPr bwMode="auto">
          <a:xfrm>
            <a:off x="7340600" y="3430588"/>
            <a:ext cx="949325" cy="231775"/>
          </a:xfrm>
          <a:prstGeom prst="rect">
            <a:avLst/>
          </a:prstGeom>
          <a:solidFill>
            <a:schemeClr val="bg1"/>
          </a:solidFill>
          <a:ln w="9525">
            <a:noFill/>
            <a:miter lim="800000"/>
            <a:headEnd/>
            <a:tailEnd/>
          </a:ln>
        </p:spPr>
        <p:txBody>
          <a:bodyPr rtlCol="0">
            <a:spAutoFit/>
          </a:bodyPr>
          <a:lstStyle/>
          <a:p>
            <a:pPr rtl="0"/>
            <a:r>
              <a:rPr lang="es-419" sz="900">
                <a:latin typeface="Times New Roman" pitchFamily="18" charset="0"/>
                <a:ea typeface="Calibri" pitchFamily="34" charset="0"/>
                <a:cs typeface="Times New Roman" pitchFamily="18" charset="0"/>
              </a:rPr>
              <a:t>Marco inferior</a:t>
            </a:r>
          </a:p>
        </p:txBody>
      </p:sp>
      <p:sp>
        <p:nvSpPr>
          <p:cNvPr id="38926" name="TextBox 17"/>
          <p:cNvSpPr txBox="1">
            <a:spLocks noChangeArrowheads="1"/>
          </p:cNvSpPr>
          <p:nvPr/>
        </p:nvSpPr>
        <p:spPr bwMode="auto">
          <a:xfrm>
            <a:off x="7366977" y="4471988"/>
            <a:ext cx="949325" cy="231775"/>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cs typeface="Times New Roman" pitchFamily="18" charset="0"/>
              </a:rPr>
              <a:t>Cortador</a:t>
            </a:r>
          </a:p>
        </p:txBody>
      </p:sp>
      <p:sp>
        <p:nvSpPr>
          <p:cNvPr id="38927" name="TextBox 18"/>
          <p:cNvSpPr txBox="1">
            <a:spLocks noChangeArrowheads="1"/>
          </p:cNvSpPr>
          <p:nvPr/>
        </p:nvSpPr>
        <p:spPr bwMode="auto">
          <a:xfrm>
            <a:off x="7321550" y="4197350"/>
            <a:ext cx="949325" cy="231775"/>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cs typeface="Times New Roman" pitchFamily="18" charset="0"/>
              </a:rPr>
              <a:t>Brazo de corte</a:t>
            </a:r>
          </a:p>
        </p:txBody>
      </p:sp>
      <p:sp>
        <p:nvSpPr>
          <p:cNvPr id="38928" name="TextBox 19"/>
          <p:cNvSpPr txBox="1">
            <a:spLocks noChangeArrowheads="1"/>
          </p:cNvSpPr>
          <p:nvPr/>
        </p:nvSpPr>
        <p:spPr bwMode="auto">
          <a:xfrm>
            <a:off x="7340600" y="3048000"/>
            <a:ext cx="949325" cy="369888"/>
          </a:xfrm>
          <a:prstGeom prst="rect">
            <a:avLst/>
          </a:prstGeom>
          <a:solidFill>
            <a:schemeClr val="bg1"/>
          </a:solidFill>
          <a:ln w="9525">
            <a:noFill/>
            <a:miter lim="800000"/>
            <a:headEnd/>
            <a:tailEnd/>
          </a:ln>
        </p:spPr>
        <p:txBody>
          <a:bodyPr rtlCol="0">
            <a:spAutoFit/>
          </a:bodyPr>
          <a:lstStyle/>
          <a:p>
            <a:pPr rtl="0"/>
            <a:r>
              <a:rPr lang="es-419" sz="900" dirty="0">
                <a:latin typeface="Times New Roman" pitchFamily="18" charset="0"/>
                <a:ea typeface="Calibri" pitchFamily="34" charset="0"/>
                <a:cs typeface="Times New Roman" pitchFamily="18" charset="0"/>
              </a:rPr>
              <a:t>Cilindro de apertura / cierre</a:t>
            </a:r>
          </a:p>
        </p:txBody>
      </p:sp>
      <p:sp>
        <p:nvSpPr>
          <p:cNvPr id="38929" name="TextBox 20"/>
          <p:cNvSpPr txBox="1">
            <a:spLocks noChangeArrowheads="1"/>
          </p:cNvSpPr>
          <p:nvPr/>
        </p:nvSpPr>
        <p:spPr bwMode="auto">
          <a:xfrm>
            <a:off x="7321550" y="2541588"/>
            <a:ext cx="1063625" cy="231775"/>
          </a:xfrm>
          <a:prstGeom prst="rect">
            <a:avLst/>
          </a:prstGeom>
          <a:solidFill>
            <a:schemeClr val="bg1"/>
          </a:solidFill>
          <a:ln w="9525">
            <a:noFill/>
            <a:miter lim="800000"/>
            <a:headEnd/>
            <a:tailEnd/>
          </a:ln>
        </p:spPr>
        <p:txBody>
          <a:bodyPr wrap="square" rtlCol="0">
            <a:spAutoFit/>
          </a:bodyPr>
          <a:lstStyle/>
          <a:p>
            <a:pPr rtl="0"/>
            <a:r>
              <a:rPr lang="es-419" sz="900" dirty="0">
                <a:latin typeface="Times New Roman" pitchFamily="18" charset="0"/>
                <a:ea typeface="Calibri" pitchFamily="34" charset="0"/>
                <a:cs typeface="Times New Roman" pitchFamily="18" charset="0"/>
              </a:rPr>
              <a:t>Dispositivo de giro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fontScale="90000"/>
          </a:bodyPr>
          <a:lstStyle/>
          <a:p>
            <a:pPr rtl="0" eaLnBrk="1" fontAlgn="auto" hangingPunct="1">
              <a:spcAft>
                <a:spcPts val="0"/>
              </a:spcAft>
              <a:defRPr/>
            </a:pPr>
            <a:r>
              <a:rPr lang="es-419" sz="2400">
                <a:latin typeface="Times New Roman" panose="02020603050405020304" pitchFamily="18" charset="0"/>
                <a:ea typeface="Meiryo UI"/>
                <a:cs typeface="Times New Roman" panose="02020603050405020304" pitchFamily="18" charset="0"/>
              </a:rPr>
              <a:t>Procedimiento de inspección diaria antes de que arranque el motor</a:t>
            </a:r>
            <a:endParaRPr lang="ja-JP" sz="2400">
              <a:latin typeface="Times New Roman" panose="02020603050405020304" pitchFamily="18" charset="0"/>
              <a:ea typeface="+mj-lt"/>
              <a:cs typeface="Times New Roman" panose="02020603050405020304" pitchFamily="18" charset="0"/>
            </a:endParaRPr>
          </a:p>
        </p:txBody>
      </p:sp>
      <p:sp>
        <p:nvSpPr>
          <p:cNvPr id="182274"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pic>
        <p:nvPicPr>
          <p:cNvPr id="182275" name="図 6"/>
          <p:cNvPicPr>
            <a:picLocks noChangeAspect="1"/>
          </p:cNvPicPr>
          <p:nvPr/>
        </p:nvPicPr>
        <p:blipFill>
          <a:blip r:embed="rId3"/>
          <a:srcRect/>
          <a:stretch>
            <a:fillRect/>
          </a:stretch>
        </p:blipFill>
        <p:spPr bwMode="auto">
          <a:xfrm>
            <a:off x="3295650" y="1308100"/>
            <a:ext cx="2387600" cy="2082800"/>
          </a:xfrm>
          <a:prstGeom prst="rect">
            <a:avLst/>
          </a:prstGeom>
          <a:noFill/>
          <a:ln w="9525">
            <a:noFill/>
            <a:miter lim="800000"/>
            <a:headEnd/>
            <a:tailEnd/>
          </a:ln>
        </p:spPr>
      </p:pic>
      <p:pic>
        <p:nvPicPr>
          <p:cNvPr id="182276" name="図 7"/>
          <p:cNvPicPr>
            <a:picLocks noChangeAspect="1"/>
          </p:cNvPicPr>
          <p:nvPr/>
        </p:nvPicPr>
        <p:blipFill>
          <a:blip r:embed="rId4"/>
          <a:srcRect/>
          <a:stretch>
            <a:fillRect/>
          </a:stretch>
        </p:blipFill>
        <p:spPr bwMode="auto">
          <a:xfrm>
            <a:off x="1498600" y="3686175"/>
            <a:ext cx="2590800" cy="2108200"/>
          </a:xfrm>
          <a:prstGeom prst="rect">
            <a:avLst/>
          </a:prstGeom>
          <a:noFill/>
          <a:ln w="9525">
            <a:noFill/>
            <a:miter lim="800000"/>
            <a:headEnd/>
            <a:tailEnd/>
          </a:ln>
        </p:spPr>
      </p:pic>
      <p:pic>
        <p:nvPicPr>
          <p:cNvPr id="182277" name="図 9"/>
          <p:cNvPicPr>
            <a:picLocks noChangeAspect="1"/>
          </p:cNvPicPr>
          <p:nvPr/>
        </p:nvPicPr>
        <p:blipFill>
          <a:blip r:embed="rId5"/>
          <a:srcRect/>
          <a:stretch>
            <a:fillRect/>
          </a:stretch>
        </p:blipFill>
        <p:spPr bwMode="auto">
          <a:xfrm>
            <a:off x="4959350" y="3530600"/>
            <a:ext cx="2895600" cy="2474913"/>
          </a:xfrm>
          <a:prstGeom prst="rect">
            <a:avLst/>
          </a:prstGeom>
          <a:noFill/>
          <a:ln w="9525">
            <a:noFill/>
            <a:miter lim="800000"/>
            <a:headEnd/>
            <a:tailEnd/>
          </a:ln>
        </p:spPr>
      </p:pic>
      <p:sp>
        <p:nvSpPr>
          <p:cNvPr id="15" name="正方形/長方形 14"/>
          <p:cNvSpPr/>
          <p:nvPr/>
        </p:nvSpPr>
        <p:spPr>
          <a:xfrm>
            <a:off x="3929063" y="3074988"/>
            <a:ext cx="1754187"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ja-JP" altLang="en-US">
              <a:latin typeface="Times New Roman" panose="02020603050405020304" pitchFamily="18" charset="0"/>
              <a:cs typeface="Times New Roman" panose="02020603050405020304" pitchFamily="18" charset="0"/>
            </a:endParaRPr>
          </a:p>
        </p:txBody>
      </p:sp>
      <p:sp>
        <p:nvSpPr>
          <p:cNvPr id="182279" name="テキスト ボックス 16"/>
          <p:cNvSpPr txBox="1">
            <a:spLocks noChangeArrowheads="1"/>
          </p:cNvSpPr>
          <p:nvPr/>
        </p:nvSpPr>
        <p:spPr bwMode="auto">
          <a:xfrm>
            <a:off x="2654300" y="3249613"/>
            <a:ext cx="367030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Compruebe si hay tornillos sueltos</a:t>
            </a:r>
          </a:p>
        </p:txBody>
      </p:sp>
      <p:sp>
        <p:nvSpPr>
          <p:cNvPr id="182280" name="テキスト ボックス 15"/>
          <p:cNvSpPr txBox="1">
            <a:spLocks noChangeArrowheads="1"/>
          </p:cNvSpPr>
          <p:nvPr/>
        </p:nvSpPr>
        <p:spPr bwMode="auto">
          <a:xfrm>
            <a:off x="1135063" y="5716588"/>
            <a:ext cx="367030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Ejemplo de engrase con pistola engrasadora</a:t>
            </a:r>
          </a:p>
        </p:txBody>
      </p:sp>
      <p:sp>
        <p:nvSpPr>
          <p:cNvPr id="182281" name="テキスト ボックス 17"/>
          <p:cNvSpPr txBox="1">
            <a:spLocks noChangeArrowheads="1"/>
          </p:cNvSpPr>
          <p:nvPr/>
        </p:nvSpPr>
        <p:spPr bwMode="auto">
          <a:xfrm>
            <a:off x="5311777" y="5962650"/>
            <a:ext cx="2441574" cy="276225"/>
          </a:xfrm>
          <a:prstGeom prst="rect">
            <a:avLst/>
          </a:prstGeom>
          <a:noFill/>
          <a:ln w="9525">
            <a:noFill/>
            <a:miter lim="800000"/>
            <a:headEnd/>
            <a:tailEnd/>
          </a:ln>
        </p:spPr>
        <p:txBody>
          <a:bodyPr wrap="square" rtlCol="0">
            <a:spAutoFit/>
          </a:bodyPr>
          <a:lstStyle/>
          <a:p>
            <a:pPr algn="ctr" rtl="0"/>
            <a:r>
              <a:rPr lang="es-419" sz="1200" dirty="0">
                <a:latin typeface="Times New Roman" pitchFamily="18" charset="0"/>
                <a:ea typeface="游ゴシック" pitchFamily="50" charset="-128"/>
                <a:cs typeface="Times New Roman" pitchFamily="18" charset="0"/>
              </a:rPr>
              <a:t>Ejemplo del límite de desgaste</a:t>
            </a:r>
          </a:p>
        </p:txBody>
      </p:sp>
      <p:sp>
        <p:nvSpPr>
          <p:cNvPr id="2" name="テキスト ボックス 5"/>
          <p:cNvSpPr txBox="1"/>
          <p:nvPr/>
        </p:nvSpPr>
        <p:spPr>
          <a:xfrm>
            <a:off x="4808538" y="6486525"/>
            <a:ext cx="3930650"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Página 94 del libro de texto / Página 76 del texto auxiliar</a:t>
            </a:r>
            <a:endParaRPr lang="en-US" altLang="ja-JP" dirty="0">
              <a:latin typeface="Times New Roman" panose="02020603050405020304" pitchFamily="18" charset="0"/>
              <a:ea typeface="+mn-ea"/>
              <a:cs typeface="Times New Roman" panose="02020603050405020304" pitchFamily="18" charset="0"/>
            </a:endParaRPr>
          </a:p>
        </p:txBody>
      </p:sp>
      <p:sp>
        <p:nvSpPr>
          <p:cNvPr id="182283" name="テキスト ボックス 16"/>
          <p:cNvSpPr txBox="1">
            <a:spLocks noChangeArrowheads="1"/>
          </p:cNvSpPr>
          <p:nvPr/>
        </p:nvSpPr>
        <p:spPr bwMode="auto">
          <a:xfrm>
            <a:off x="2595563" y="3829050"/>
            <a:ext cx="969962" cy="461963"/>
          </a:xfrm>
          <a:prstGeom prst="rect">
            <a:avLst/>
          </a:prstGeom>
          <a:solidFill>
            <a:schemeClr val="bg1"/>
          </a:solid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Boquilla de engrase</a:t>
            </a:r>
          </a:p>
        </p:txBody>
      </p:sp>
      <p:sp>
        <p:nvSpPr>
          <p:cNvPr id="182284" name="テキスト ボックス 16"/>
          <p:cNvSpPr txBox="1">
            <a:spLocks noChangeArrowheads="1"/>
          </p:cNvSpPr>
          <p:nvPr/>
        </p:nvSpPr>
        <p:spPr bwMode="auto">
          <a:xfrm>
            <a:off x="5521325" y="3521075"/>
            <a:ext cx="1100138" cy="277813"/>
          </a:xfrm>
          <a:prstGeom prst="rect">
            <a:avLst/>
          </a:prstGeom>
          <a:solidFill>
            <a:schemeClr val="bg1"/>
          </a:solid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Buje</a:t>
            </a:r>
          </a:p>
        </p:txBody>
      </p:sp>
      <p:sp>
        <p:nvSpPr>
          <p:cNvPr id="182285" name="テキスト ボックス 16"/>
          <p:cNvSpPr txBox="1">
            <a:spLocks noChangeArrowheads="1"/>
          </p:cNvSpPr>
          <p:nvPr/>
        </p:nvSpPr>
        <p:spPr bwMode="auto">
          <a:xfrm>
            <a:off x="4572000" y="4006850"/>
            <a:ext cx="1433513" cy="277813"/>
          </a:xfrm>
          <a:prstGeom prst="rect">
            <a:avLst/>
          </a:prstGeom>
          <a:solidFill>
            <a:schemeClr val="bg1"/>
          </a:solidFill>
          <a:ln w="9525">
            <a:noFill/>
            <a:miter lim="800000"/>
            <a:headEnd/>
            <a:tailEnd/>
          </a:ln>
        </p:spPr>
        <p:txBody>
          <a:bodyPr wrap="square" rtlCol="0">
            <a:spAutoFit/>
          </a:bodyPr>
          <a:lstStyle/>
          <a:p>
            <a:pPr algn="ctr" rtl="0"/>
            <a:r>
              <a:rPr lang="es-419" sz="1200" dirty="0">
                <a:latin typeface="Times New Roman" pitchFamily="18" charset="0"/>
                <a:ea typeface="游ゴシック" pitchFamily="50" charset="-128"/>
                <a:cs typeface="Times New Roman" pitchFamily="18" charset="0"/>
              </a:rPr>
              <a:t>Ancho del desgaste</a:t>
            </a:r>
          </a:p>
        </p:txBody>
      </p:sp>
      <p:sp>
        <p:nvSpPr>
          <p:cNvPr id="182286" name="テキスト ボックス 16"/>
          <p:cNvSpPr txBox="1">
            <a:spLocks noChangeArrowheads="1"/>
          </p:cNvSpPr>
          <p:nvPr/>
        </p:nvSpPr>
        <p:spPr bwMode="auto">
          <a:xfrm>
            <a:off x="7075488" y="4967288"/>
            <a:ext cx="1254125" cy="184150"/>
          </a:xfrm>
          <a:prstGeom prst="rect">
            <a:avLst/>
          </a:prstGeom>
          <a:solidFill>
            <a:schemeClr val="bg1"/>
          </a:solidFill>
          <a:ln w="9525">
            <a:noFill/>
            <a:miter lim="800000"/>
            <a:headEnd/>
            <a:tailEnd/>
          </a:ln>
        </p:spPr>
        <p:txBody>
          <a:bodyPr lIns="0" tIns="0" rIns="0" bIns="0" rtlCol="0">
            <a:spAutoFit/>
          </a:bodyPr>
          <a:lstStyle/>
          <a:p>
            <a:pPr algn="ctr" rtl="0"/>
            <a:r>
              <a:rPr lang="es-419" sz="1200">
                <a:latin typeface="Times New Roman" pitchFamily="18" charset="0"/>
                <a:ea typeface="游ゴシック" pitchFamily="50" charset="-128"/>
                <a:cs typeface="Times New Roman" pitchFamily="18" charset="0"/>
              </a:rPr>
              <a:t>Ancho del desgaste</a:t>
            </a:r>
          </a:p>
        </p:txBody>
      </p:sp>
      <p:sp>
        <p:nvSpPr>
          <p:cNvPr id="182287" name="テキスト ボックス 16"/>
          <p:cNvSpPr txBox="1">
            <a:spLocks noChangeArrowheads="1"/>
          </p:cNvSpPr>
          <p:nvPr/>
        </p:nvSpPr>
        <p:spPr bwMode="auto">
          <a:xfrm>
            <a:off x="7154863" y="5676900"/>
            <a:ext cx="698500" cy="277813"/>
          </a:xfrm>
          <a:prstGeom prst="rect">
            <a:avLst/>
          </a:prstGeom>
          <a:solidFill>
            <a:schemeClr val="bg1"/>
          </a:solid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Cincel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fontScale="90000"/>
          </a:bodyPr>
          <a:lstStyle/>
          <a:p>
            <a:pPr rtl="0" eaLnBrk="1" fontAlgn="auto" hangingPunct="1">
              <a:spcAft>
                <a:spcPts val="0"/>
              </a:spcAft>
              <a:defRPr/>
            </a:pPr>
            <a:r>
              <a:rPr lang="es-419" sz="2400">
                <a:latin typeface="Times New Roman" panose="02020603050405020304" pitchFamily="18" charset="0"/>
                <a:ea typeface="Meiryo UI"/>
                <a:cs typeface="Times New Roman" panose="02020603050405020304" pitchFamily="18" charset="0"/>
              </a:rPr>
              <a:t>Procedimiento de inspección diaria antes de que arranque el motor</a:t>
            </a:r>
            <a:endParaRPr lang="ja-JP" sz="2400">
              <a:latin typeface="Times New Roman" panose="02020603050405020304" pitchFamily="18" charset="0"/>
              <a:ea typeface="+mj-lt"/>
              <a:cs typeface="Times New Roman" panose="02020603050405020304" pitchFamily="18" charset="0"/>
            </a:endParaRPr>
          </a:p>
        </p:txBody>
      </p:sp>
      <p:sp>
        <p:nvSpPr>
          <p:cNvPr id="184322" name="コンテンツ プレースホルダー 4"/>
          <p:cNvSpPr txBox="1">
            <a:spLocks/>
          </p:cNvSpPr>
          <p:nvPr/>
        </p:nvSpPr>
        <p:spPr bwMode="auto">
          <a:xfrm>
            <a:off x="628650" y="1268413"/>
            <a:ext cx="7886700" cy="225742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84323" name="テキスト ボックス 16"/>
          <p:cNvSpPr txBox="1">
            <a:spLocks noChangeArrowheads="1"/>
          </p:cNvSpPr>
          <p:nvPr/>
        </p:nvSpPr>
        <p:spPr bwMode="auto">
          <a:xfrm>
            <a:off x="2736850" y="1365250"/>
            <a:ext cx="3670300" cy="277813"/>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Criterios del color de los gases de escape</a:t>
            </a:r>
          </a:p>
        </p:txBody>
      </p:sp>
      <p:sp>
        <p:nvSpPr>
          <p:cNvPr id="184324" name="タイトル 3"/>
          <p:cNvSpPr txBox="1">
            <a:spLocks/>
          </p:cNvSpPr>
          <p:nvPr/>
        </p:nvSpPr>
        <p:spPr bwMode="auto">
          <a:xfrm>
            <a:off x="628650" y="3621088"/>
            <a:ext cx="7886700" cy="560387"/>
          </a:xfrm>
          <a:prstGeom prst="rect">
            <a:avLst/>
          </a:prstGeom>
          <a:noFill/>
          <a:ln w="9525">
            <a:solidFill>
              <a:schemeClr val="tx1"/>
            </a:solidFill>
            <a:miter lim="800000"/>
            <a:headEnd/>
            <a:tailEnd/>
          </a:ln>
        </p:spPr>
        <p:txBody>
          <a:bodyPr rtlCol="0" anchor="ctr"/>
          <a:lstStyle/>
          <a:p>
            <a:pPr rtl="0">
              <a:lnSpc>
                <a:spcPct val="90000"/>
              </a:lnSpc>
            </a:pPr>
            <a:r>
              <a:rPr lang="es-419" sz="2000" dirty="0">
                <a:latin typeface="Times New Roman" pitchFamily="18" charset="0"/>
                <a:ea typeface="Meiryo UI" pitchFamily="50" charset="-128"/>
                <a:cs typeface="Times New Roman" pitchFamily="18" charset="0"/>
              </a:rPr>
              <a:t>Procedimiento de inspección diaria una vez finalizada la operación</a:t>
            </a:r>
          </a:p>
        </p:txBody>
      </p:sp>
      <p:sp>
        <p:nvSpPr>
          <p:cNvPr id="184325" name="コンテンツ プレースホルダー 4"/>
          <p:cNvSpPr txBox="1">
            <a:spLocks/>
          </p:cNvSpPr>
          <p:nvPr/>
        </p:nvSpPr>
        <p:spPr bwMode="auto">
          <a:xfrm>
            <a:off x="628650" y="4276725"/>
            <a:ext cx="7886700" cy="2082800"/>
          </a:xfrm>
          <a:prstGeom prst="rect">
            <a:avLst/>
          </a:prstGeom>
          <a:noFill/>
          <a:ln w="9525">
            <a:solidFill>
              <a:schemeClr val="tx1"/>
            </a:solidFill>
            <a:miter lim="800000"/>
            <a:headEnd/>
            <a:tailEnd/>
          </a:ln>
        </p:spPr>
        <p:txBody>
          <a:bodyPr rtlCol="0"/>
          <a:lstStyle/>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(1) Limpiar el cuerpo de una máquina</a:t>
            </a: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(2) Suministro de combustible</a:t>
            </a: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2175" indent="-892175" rtl="0">
              <a:lnSpc>
                <a:spcPct val="90000"/>
              </a:lnSpc>
              <a:spcBef>
                <a:spcPts val="1000"/>
              </a:spcBef>
              <a:buFont typeface="Arial" charset="0"/>
              <a:buNone/>
            </a:pPr>
            <a:r>
              <a:rPr lang="es-419" sz="2000">
                <a:latin typeface="Times New Roman" pitchFamily="18" charset="0"/>
                <a:ea typeface="Meiryo UI" pitchFamily="50" charset="-128"/>
                <a:cs typeface="Times New Roman" pitchFamily="18" charset="0"/>
              </a:rPr>
              <a:t>(3) Almacenamiento de la máquina</a:t>
            </a:r>
            <a:endParaRPr lang="en-US" altLang="ja-JP" sz="2000">
              <a:latin typeface="Times New Roman" pitchFamily="18" charset="0"/>
              <a:ea typeface="Meiryo UI" pitchFamily="50" charset="-128"/>
              <a:cs typeface="Times New Roman" pitchFamily="18" charset="0"/>
            </a:endParaRPr>
          </a:p>
        </p:txBody>
      </p:sp>
      <p:sp>
        <p:nvSpPr>
          <p:cNvPr id="2" name="テキスト ボックス 5"/>
          <p:cNvSpPr txBox="1"/>
          <p:nvPr/>
        </p:nvSpPr>
        <p:spPr>
          <a:xfrm>
            <a:off x="4864100" y="6464300"/>
            <a:ext cx="3932238"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Página 96 del libro de texto / Página 77 del texto auxiliar</a:t>
            </a:r>
            <a:endParaRPr lang="en-US" altLang="ja-JP" dirty="0">
              <a:latin typeface="Times New Roman" panose="02020603050405020304" pitchFamily="18" charset="0"/>
              <a:ea typeface="+mn-ea"/>
              <a:cs typeface="Times New Roman" panose="02020603050405020304" pitchFamily="18" charset="0"/>
            </a:endParaRPr>
          </a:p>
        </p:txBody>
      </p:sp>
      <p:graphicFrame>
        <p:nvGraphicFramePr>
          <p:cNvPr id="3" name="Table 4"/>
          <p:cNvGraphicFramePr>
            <a:graphicFrameLocks noGrp="1"/>
          </p:cNvGraphicFramePr>
          <p:nvPr>
            <p:extLst>
              <p:ext uri="{D42A27DB-BD31-4B8C-83A1-F6EECF244321}">
                <p14:modId xmlns:p14="http://schemas.microsoft.com/office/powerpoint/2010/main" val="3120286357"/>
              </p:ext>
            </p:extLst>
          </p:nvPr>
        </p:nvGraphicFramePr>
        <p:xfrm>
          <a:off x="1400174" y="1776413"/>
          <a:ext cx="6715125" cy="1493520"/>
        </p:xfrm>
        <a:graphic>
          <a:graphicData uri="http://schemas.openxmlformats.org/drawingml/2006/table">
            <a:tbl>
              <a:tblPr firstRow="1" bandRow="1">
                <a:tableStyleId>{5C22544A-7EE6-4342-B048-85BDC9FD1C3A}</a:tableStyleId>
              </a:tblPr>
              <a:tblGrid>
                <a:gridCol w="2311702">
                  <a:extLst>
                    <a:ext uri="{9D8B030D-6E8A-4147-A177-3AD203B41FA5}">
                      <a16:colId xmlns:a16="http://schemas.microsoft.com/office/drawing/2014/main" val="20000"/>
                    </a:ext>
                  </a:extLst>
                </a:gridCol>
                <a:gridCol w="4403423">
                  <a:extLst>
                    <a:ext uri="{9D8B030D-6E8A-4147-A177-3AD203B41FA5}">
                      <a16:colId xmlns:a16="http://schemas.microsoft.com/office/drawing/2014/main" val="20001"/>
                    </a:ext>
                  </a:extLst>
                </a:gridCol>
              </a:tblGrid>
              <a:tr h="195679">
                <a:tc>
                  <a:txBody>
                    <a:bodyPr/>
                    <a:lstStyle/>
                    <a:p>
                      <a:pPr algn="ctr" rtl="0"/>
                      <a:r>
                        <a:rPr lang="es-419" sz="1200">
                          <a:solidFill>
                            <a:schemeClr val="tx1"/>
                          </a:solidFill>
                          <a:latin typeface="Times"/>
                        </a:rPr>
                        <a:t>Color del gas de escape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200">
                          <a:solidFill>
                            <a:schemeClr val="tx1"/>
                          </a:solidFill>
                          <a:latin typeface="Times"/>
                        </a:rPr>
                        <a:t>Criterio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0"/>
                  </a:ext>
                </a:extLst>
              </a:tr>
              <a:tr h="176111">
                <a:tc>
                  <a:txBody>
                    <a:bodyPr/>
                    <a:lstStyle/>
                    <a:p>
                      <a:pPr rtl="0"/>
                      <a:r>
                        <a:rPr lang="es-419" sz="1000">
                          <a:solidFill>
                            <a:schemeClr val="tx1"/>
                          </a:solidFill>
                          <a:latin typeface="Times"/>
                        </a:rPr>
                        <a:t>Negro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000" dirty="0">
                          <a:solidFill>
                            <a:schemeClr val="tx1"/>
                          </a:solidFill>
                          <a:latin typeface="Times"/>
                        </a:rPr>
                        <a:t>La mezcla de combustible y aire es espesa, combustión de aceite incompleta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1"/>
                  </a:ext>
                </a:extLst>
              </a:tr>
              <a:tr h="176111">
                <a:tc>
                  <a:txBody>
                    <a:bodyPr/>
                    <a:lstStyle/>
                    <a:p>
                      <a:pPr lvl="0" rtl="0">
                        <a:buNone/>
                      </a:pPr>
                      <a:r>
                        <a:rPr lang="es-419" sz="1000">
                          <a:solidFill>
                            <a:schemeClr val="tx1"/>
                          </a:solidFill>
                          <a:latin typeface="Times"/>
                        </a:rPr>
                        <a:t>Amarillo claro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000" b="0" i="0" u="none" strike="noStrike" noProof="0">
                          <a:solidFill>
                            <a:schemeClr val="tx1"/>
                          </a:solidFill>
                          <a:latin typeface="Times"/>
                        </a:rPr>
                        <a:t>La mezcla de combustible y aire es pobre</a:t>
                      </a:r>
                      <a:endParaRPr lang="ja-JP" altLang="en-US" sz="1000" b="0" i="0" u="none" strike="noStrike" noProof="0" dirty="0">
                        <a:solidFill>
                          <a:schemeClr val="tx1"/>
                        </a:solidFill>
                        <a:latin typeface="Time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2"/>
                  </a:ext>
                </a:extLst>
              </a:tr>
              <a:tr h="176111">
                <a:tc>
                  <a:txBody>
                    <a:bodyPr/>
                    <a:lstStyle/>
                    <a:p>
                      <a:pPr rtl="0"/>
                      <a:r>
                        <a:rPr lang="es-419" sz="1000">
                          <a:solidFill>
                            <a:schemeClr val="tx1"/>
                          </a:solidFill>
                          <a:latin typeface="Times"/>
                        </a:rPr>
                        <a:t>Blanco / Azul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rtl="0"/>
                      <a:r>
                        <a:rPr lang="es-419" sz="1000">
                          <a:solidFill>
                            <a:schemeClr val="tx1"/>
                          </a:solidFill>
                          <a:latin typeface="Times"/>
                        </a:rPr>
                        <a:t>Combustión de aceite, error en la secuencia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3"/>
                  </a:ext>
                </a:extLst>
              </a:tr>
              <a:tr h="176111">
                <a:tc>
                  <a:txBody>
                    <a:bodyPr/>
                    <a:lstStyle/>
                    <a:p>
                      <a:pPr rtl="0"/>
                      <a:r>
                        <a:rPr lang="es-419" sz="1000">
                          <a:solidFill>
                            <a:schemeClr val="tx1"/>
                          </a:solidFill>
                          <a:latin typeface="Times"/>
                        </a:rPr>
                        <a:t>Gris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000" b="0" i="0" u="none" strike="noStrike" noProof="0">
                          <a:solidFill>
                            <a:schemeClr val="tx1"/>
                          </a:solidFill>
                          <a:latin typeface="Times"/>
                        </a:rPr>
                        <a:t>La mezcla de combustible y aire es espesa, combustión de aceite</a:t>
                      </a:r>
                      <a:endParaRPr lang="en-US" sz="1000" dirty="0">
                        <a:latin typeface="Time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4"/>
                  </a:ext>
                </a:extLst>
              </a:tr>
              <a:tr h="205464">
                <a:tc>
                  <a:txBody>
                    <a:bodyPr/>
                    <a:lstStyle/>
                    <a:p>
                      <a:pPr rtl="0"/>
                      <a:r>
                        <a:rPr lang="es-419" sz="1000">
                          <a:solidFill>
                            <a:schemeClr val="tx1"/>
                          </a:solidFill>
                          <a:latin typeface="Times"/>
                        </a:rPr>
                        <a:t>Incoloro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rtl="0">
                        <a:buNone/>
                      </a:pPr>
                      <a:r>
                        <a:rPr lang="es-419" sz="1000" b="0" i="0" u="none" strike="noStrike" noProof="0" dirty="0">
                          <a:solidFill>
                            <a:schemeClr val="tx1"/>
                          </a:solidFill>
                          <a:latin typeface="Times"/>
                        </a:rPr>
                        <a:t>La mezcla de combustible y aire es apropiada, combustión completa</a:t>
                      </a:r>
                      <a:endParaRPr lang="ja-JP" altLang="en-US" sz="1000" b="0" i="0" u="none" strike="noStrike" noProof="0" dirty="0">
                        <a:solidFill>
                          <a:schemeClr val="tx1"/>
                        </a:solidFill>
                        <a:latin typeface="Times"/>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Meiryo UI" pitchFamily="50" charset="-128"/>
                <a:cs typeface="Times New Roman" pitchFamily="18" charset="0"/>
              </a:rPr>
              <a:t>En caso de anomalías notadas durante el trabajo</a:t>
            </a:r>
          </a:p>
        </p:txBody>
      </p:sp>
      <p:sp>
        <p:nvSpPr>
          <p:cNvPr id="186370"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nchor="ctr"/>
          <a:lstStyle/>
          <a:p>
            <a:pPr rtl="0">
              <a:lnSpc>
                <a:spcPct val="150000"/>
              </a:lnSpc>
              <a:spcBef>
                <a:spcPts val="1000"/>
              </a:spcBef>
              <a:buFont typeface="Arial" charset="0"/>
              <a:buNone/>
            </a:pPr>
            <a:r>
              <a:rPr lang="es-419" sz="2400">
                <a:latin typeface="Times New Roman" pitchFamily="18" charset="0"/>
                <a:ea typeface="Meiryo UI" pitchFamily="50" charset="-128"/>
                <a:cs typeface="Times New Roman" pitchFamily="18" charset="0"/>
              </a:rPr>
              <a:t>Cuando note que una máquina de demolición tiene algún problema,</a:t>
            </a:r>
            <a:r>
              <a:rPr lang="es-419" sz="2400">
                <a:solidFill>
                  <a:srgbClr val="000000"/>
                </a:solidFill>
                <a:latin typeface="Times New Roman" pitchFamily="18" charset="0"/>
                <a:ea typeface="Meiryo UI" pitchFamily="50" charset="-128"/>
                <a:cs typeface="Times New Roman" pitchFamily="18" charset="0"/>
              </a:rPr>
              <a:t> </a:t>
            </a:r>
            <a:r>
              <a:rPr lang="es-419" sz="2400">
                <a:solidFill>
                  <a:srgbClr val="FF0000"/>
                </a:solidFill>
                <a:latin typeface="Times New Roman" pitchFamily="18" charset="0"/>
                <a:ea typeface="Meiryo UI" pitchFamily="50" charset="-128"/>
                <a:cs typeface="Times New Roman" pitchFamily="18" charset="0"/>
              </a:rPr>
              <a:t>deténgala en un lugar plano inmediatamente</a:t>
            </a:r>
            <a:r>
              <a:rPr lang="es-419" sz="2400">
                <a:latin typeface="Times New Roman" pitchFamily="18" charset="0"/>
                <a:ea typeface="Meiryo UI" pitchFamily="50" charset="-128"/>
                <a:cs typeface="Times New Roman" pitchFamily="18" charset="0"/>
              </a:rPr>
              <a:t> </a:t>
            </a:r>
            <a:r>
              <a:rPr lang="es-419" sz="2400">
                <a:solidFill>
                  <a:srgbClr val="000000"/>
                </a:solidFill>
                <a:latin typeface="Times New Roman" pitchFamily="18" charset="0"/>
                <a:ea typeface="Meiryo UI" pitchFamily="50" charset="-128"/>
                <a:cs typeface="Times New Roman" pitchFamily="18" charset="0"/>
              </a:rPr>
              <a:t>e informe las piezas defectuosas a la persona a cargo.</a:t>
            </a:r>
            <a:r>
              <a:rPr lang="es-419" sz="2400">
                <a:latin typeface="Times New Roman" pitchFamily="18" charset="0"/>
                <a:ea typeface="Meiryo UI" pitchFamily="50" charset="-128"/>
                <a:cs typeface="Times New Roman" pitchFamily="18" charset="0"/>
              </a:rPr>
              <a:t> Será necesario comenzar a trabajar nuevamente después de la reparación.</a:t>
            </a:r>
            <a:endParaRPr lang="en-US" altLang="ja-JP" sz="2400">
              <a:latin typeface="Times New Roman" pitchFamily="18" charset="0"/>
              <a:ea typeface="Meiryo UI" pitchFamily="50" charset="-128"/>
              <a:cs typeface="Times New Roman" pitchFamily="18" charset="0"/>
            </a:endParaRPr>
          </a:p>
        </p:txBody>
      </p:sp>
      <p:sp>
        <p:nvSpPr>
          <p:cNvPr id="2" name="テキスト ボックス 5"/>
          <p:cNvSpPr txBox="1"/>
          <p:nvPr/>
        </p:nvSpPr>
        <p:spPr>
          <a:xfrm>
            <a:off x="4864100" y="6429375"/>
            <a:ext cx="3932238" cy="277813"/>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Página 97 del libro de texto / Página 78 del texto auxiliar</a:t>
            </a:r>
            <a:endParaRPr lang="en-US" altLang="ja-JP"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タイトル 1"/>
          <p:cNvSpPr>
            <a:spLocks noGrp="1"/>
          </p:cNvSpPr>
          <p:nvPr>
            <p:ph type="ctrTitle"/>
          </p:nvPr>
        </p:nvSpPr>
        <p:spPr>
          <a:xfrm>
            <a:off x="114300" y="2908300"/>
            <a:ext cx="8915400" cy="601663"/>
          </a:xfrm>
        </p:spPr>
        <p:txBody>
          <a:bodyPr rtlCol="0" anchor="ctr"/>
          <a:lstStyle/>
          <a:p>
            <a:pPr rtl="0" eaLnBrk="1" hangingPunct="1"/>
            <a:r>
              <a:rPr lang="es-419" sz="2800" dirty="0">
                <a:latin typeface="Times New Roman" pitchFamily="18" charset="0"/>
                <a:ea typeface="Calibri Light" pitchFamily="34" charset="0"/>
                <a:cs typeface="Times New Roman" pitchFamily="18" charset="0"/>
              </a:rPr>
              <a:t>Capítulo 6: Asuntos relacionados con los trabajos de demolición </a:t>
            </a:r>
            <a:endParaRPr lang="en-US" altLang="ja-JP" sz="2800" dirty="0">
              <a:latin typeface="Times New Roman" pitchFamily="18" charset="0"/>
              <a:ea typeface="Calibri Light" pitchFamily="34" charset="0"/>
              <a:cs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Plan de construcción </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5238750" y="6453188"/>
            <a:ext cx="3757613"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99</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79</a:t>
            </a:r>
            <a:r>
              <a:rPr lang="es-419" sz="1200" dirty="0">
                <a:latin typeface="Times New Roman" panose="02020603050405020304" pitchFamily="18" charset="0"/>
                <a:ea typeface="游ゴシック"/>
                <a:cs typeface="Times New Roman" panose="02020603050405020304" pitchFamily="18" charset="0"/>
              </a:rPr>
              <a:t> </a:t>
            </a:r>
            <a:r>
              <a:rPr lang="es-419" sz="1200" dirty="0">
                <a:latin typeface="Times New Roman" panose="02020603050405020304" pitchFamily="18" charset="0"/>
                <a:ea typeface="+mn-lt"/>
                <a:cs typeface="Times New Roman" panose="02020603050405020304" pitchFamily="18" charset="0"/>
              </a:rPr>
              <a:t>del </a:t>
            </a:r>
            <a:r>
              <a:rPr lang="es-419" sz="1200" dirty="0">
                <a:latin typeface="Times New Roman" panose="02020603050405020304" pitchFamily="18" charset="0"/>
                <a:ea typeface="游ゴシック"/>
                <a:cs typeface="Times New Roman" panose="02020603050405020304" pitchFamily="18" charset="0"/>
              </a:rPr>
              <a:t>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89443"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7" name="テキスト ボックス 16"/>
          <p:cNvSpPr txBox="1"/>
          <p:nvPr/>
        </p:nvSpPr>
        <p:spPr>
          <a:xfrm>
            <a:off x="2736850" y="5980113"/>
            <a:ext cx="3670300"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Flujo general del trabajo de demolición </a:t>
            </a:r>
            <a:endParaRPr lang="en-US" altLang="ja-JP" dirty="0">
              <a:latin typeface="Times New Roman" panose="02020603050405020304" pitchFamily="18" charset="0"/>
              <a:ea typeface="+mn-ea"/>
              <a:cs typeface="Times New Roman" panose="02020603050405020304" pitchFamily="18" charset="0"/>
            </a:endParaRPr>
          </a:p>
        </p:txBody>
      </p:sp>
      <p:pic>
        <p:nvPicPr>
          <p:cNvPr id="189445" name="Picture 6"/>
          <p:cNvPicPr>
            <a:picLocks noChangeAspect="1"/>
          </p:cNvPicPr>
          <p:nvPr/>
        </p:nvPicPr>
        <p:blipFill>
          <a:blip r:embed="rId3"/>
          <a:srcRect/>
          <a:stretch>
            <a:fillRect/>
          </a:stretch>
        </p:blipFill>
        <p:spPr bwMode="auto">
          <a:xfrm>
            <a:off x="2019300" y="1346200"/>
            <a:ext cx="4819650" cy="4508500"/>
          </a:xfrm>
          <a:prstGeom prst="rect">
            <a:avLst/>
          </a:prstGeom>
          <a:noFill/>
          <a:ln w="9525">
            <a:noFill/>
            <a:miter lim="800000"/>
            <a:headEnd/>
            <a:tailEnd/>
          </a:ln>
        </p:spPr>
      </p:pic>
      <p:sp>
        <p:nvSpPr>
          <p:cNvPr id="189446" name="テキスト ボックス 6"/>
          <p:cNvSpPr txBox="1">
            <a:spLocks noChangeArrowheads="1"/>
          </p:cNvSpPr>
          <p:nvPr/>
        </p:nvSpPr>
        <p:spPr bwMode="auto">
          <a:xfrm>
            <a:off x="2163763" y="1828800"/>
            <a:ext cx="1117600" cy="431800"/>
          </a:xfrm>
          <a:prstGeom prst="rect">
            <a:avLst/>
          </a:prstGeom>
          <a:solidFill>
            <a:srgbClr val="CCCCFF"/>
          </a:solidFill>
          <a:ln w="9525">
            <a:noFill/>
            <a:miter lim="800000"/>
            <a:headEnd/>
            <a:tailEnd/>
          </a:ln>
        </p:spPr>
        <p:txBody>
          <a:bodyPr lIns="7200" tIns="0" rIns="7200" bIns="0" rtlCol="0" anchor="ctr"/>
          <a:lstStyle/>
          <a:p>
            <a:pPr algn="ctr" rtl="0"/>
            <a:r>
              <a:rPr lang="es-419" sz="800">
                <a:latin typeface="Times New Roman" pitchFamily="18" charset="0"/>
                <a:ea typeface="游ゴシック" pitchFamily="50" charset="-128"/>
                <a:cs typeface="Times New Roman" pitchFamily="18" charset="0"/>
              </a:rPr>
              <a:t>Envío de documentos para los procedimientos de la oficina gubernamental</a:t>
            </a:r>
          </a:p>
        </p:txBody>
      </p:sp>
      <p:sp>
        <p:nvSpPr>
          <p:cNvPr id="8" name="テキスト ボックス 7"/>
          <p:cNvSpPr txBox="1"/>
          <p:nvPr/>
        </p:nvSpPr>
        <p:spPr>
          <a:xfrm>
            <a:off x="2147888" y="2360613"/>
            <a:ext cx="1116012" cy="1714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Saludos al vecindario</a:t>
            </a:r>
            <a:endParaRPr lang="en-US" altLang="ja-JP" sz="1100" dirty="0">
              <a:latin typeface="Times New Roman" panose="02020603050405020304" pitchFamily="18" charset="0"/>
              <a:ea typeface="+mn-ea"/>
              <a:cs typeface="Times New Roman" panose="02020603050405020304" pitchFamily="18" charset="0"/>
            </a:endParaRPr>
          </a:p>
        </p:txBody>
      </p:sp>
      <p:sp>
        <p:nvSpPr>
          <p:cNvPr id="10" name="テキスト ボックス 9"/>
          <p:cNvSpPr txBox="1"/>
          <p:nvPr/>
        </p:nvSpPr>
        <p:spPr>
          <a:xfrm>
            <a:off x="2084388" y="3087688"/>
            <a:ext cx="1458912" cy="1281112"/>
          </a:xfrm>
          <a:prstGeom prst="rect">
            <a:avLst/>
          </a:prstGeom>
          <a:solidFill>
            <a:srgbClr val="CCCCFF"/>
          </a:solidFill>
          <a:ln>
            <a:noFill/>
          </a:ln>
        </p:spPr>
        <p:txBody>
          <a:bodyPr lIns="7200" tIns="0" rIns="7200" bIns="0" rtlCol="0"/>
          <a:lstStyle/>
          <a:p>
            <a:pP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Ejemplo de residuos especiales</a:t>
            </a:r>
          </a:p>
          <a:p>
            <a:pPr marL="171450" indent="-171450" rtl="0" fontAlgn="auto">
              <a:spcBef>
                <a:spcPts val="0"/>
              </a:spcBef>
              <a:spcAft>
                <a:spcPts val="0"/>
              </a:spcAft>
              <a:buFontTx/>
              <a:buChar char="-"/>
              <a:defRPr/>
            </a:pPr>
            <a:r>
              <a:rPr lang="es-419" sz="700" dirty="0">
                <a:latin typeface="Times New Roman" panose="02020603050405020304" pitchFamily="18" charset="0"/>
                <a:ea typeface="+mn-lt"/>
                <a:cs typeface="Times New Roman" panose="02020603050405020304" pitchFamily="18" charset="0"/>
              </a:rPr>
              <a:t>Eliminación de asbesto (nivel 3)</a:t>
            </a:r>
          </a:p>
          <a:p>
            <a:pPr marL="182563"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 No hay obligación de presentarlo, pero se requiere un plan de nivel 3</a:t>
            </a:r>
          </a:p>
          <a:p>
            <a:pPr marL="171450" indent="-171450" rtl="0" fontAlgn="auto">
              <a:spcBef>
                <a:spcPts val="0"/>
              </a:spcBef>
              <a:spcAft>
                <a:spcPts val="0"/>
              </a:spcAft>
              <a:buFontTx/>
              <a:buChar char="-"/>
              <a:defRPr/>
            </a:pPr>
            <a:r>
              <a:rPr lang="es-419" sz="700" dirty="0">
                <a:latin typeface="Times New Roman" panose="02020603050405020304" pitchFamily="18" charset="0"/>
                <a:ea typeface="+mn-lt"/>
                <a:cs typeface="Times New Roman" panose="02020603050405020304" pitchFamily="18" charset="0"/>
              </a:rPr>
              <a:t>Procesamiento, transferencia de PCB</a:t>
            </a:r>
          </a:p>
          <a:p>
            <a:pPr marL="171450" indent="-171450" rtl="0" fontAlgn="auto">
              <a:spcBef>
                <a:spcPts val="0"/>
              </a:spcBef>
              <a:spcAft>
                <a:spcPts val="0"/>
              </a:spcAft>
              <a:buFontTx/>
              <a:buChar char="-"/>
              <a:defRPr/>
            </a:pPr>
            <a:r>
              <a:rPr lang="es-419" sz="700" dirty="0">
                <a:latin typeface="Times New Roman" panose="02020603050405020304" pitchFamily="18" charset="0"/>
                <a:ea typeface="+mn-lt"/>
                <a:cs typeface="Times New Roman" panose="02020603050405020304" pitchFamily="18" charset="0"/>
              </a:rPr>
              <a:t>Desmantelamiento de incineradores</a:t>
            </a:r>
          </a:p>
          <a:p>
            <a:pPr marL="171450" indent="-171450" rtl="0" fontAlgn="auto">
              <a:spcBef>
                <a:spcPts val="0"/>
              </a:spcBef>
              <a:spcAft>
                <a:spcPts val="0"/>
              </a:spcAft>
              <a:buFontTx/>
              <a:buChar char="-"/>
              <a:defRPr/>
            </a:pPr>
            <a:r>
              <a:rPr lang="es-419" sz="700" dirty="0">
                <a:latin typeface="Times New Roman" panose="02020603050405020304" pitchFamily="18" charset="0"/>
                <a:ea typeface="+mn-lt"/>
                <a:cs typeface="Times New Roman" panose="02020603050405020304" pitchFamily="18" charset="0"/>
              </a:rPr>
              <a:t>Recuperación, destrucción de freón</a:t>
            </a:r>
            <a:endParaRPr lang="en-US" altLang="ja-JP" sz="1000" dirty="0">
              <a:latin typeface="Times New Roman" panose="02020603050405020304" pitchFamily="18" charset="0"/>
              <a:ea typeface="+mn-ea"/>
              <a:cs typeface="Times New Roman" panose="02020603050405020304" pitchFamily="18" charset="0"/>
            </a:endParaRPr>
          </a:p>
        </p:txBody>
      </p:sp>
      <p:sp>
        <p:nvSpPr>
          <p:cNvPr id="11" name="テキスト ボックス 10"/>
          <p:cNvSpPr txBox="1"/>
          <p:nvPr/>
        </p:nvSpPr>
        <p:spPr>
          <a:xfrm>
            <a:off x="3887788" y="1466850"/>
            <a:ext cx="984250" cy="1714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800" dirty="0">
                <a:latin typeface="Times New Roman" panose="02020603050405020304" pitchFamily="18" charset="0"/>
                <a:ea typeface="+mn-lt"/>
                <a:cs typeface="Times New Roman" panose="02020603050405020304" pitchFamily="18" charset="0"/>
              </a:rPr>
              <a:t>Evaluación preliminar</a:t>
            </a:r>
            <a:endParaRPr lang="en-US" altLang="ja-JP" sz="1050" dirty="0">
              <a:latin typeface="Times New Roman" panose="02020603050405020304" pitchFamily="18" charset="0"/>
              <a:ea typeface="+mn-ea"/>
              <a:cs typeface="Times New Roman" panose="02020603050405020304" pitchFamily="18" charset="0"/>
            </a:endParaRPr>
          </a:p>
        </p:txBody>
      </p:sp>
      <p:sp>
        <p:nvSpPr>
          <p:cNvPr id="12" name="テキスト ボックス 11"/>
          <p:cNvSpPr txBox="1"/>
          <p:nvPr/>
        </p:nvSpPr>
        <p:spPr>
          <a:xfrm>
            <a:off x="3887788" y="1812925"/>
            <a:ext cx="984250" cy="1714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Planificación</a:t>
            </a:r>
            <a:endParaRPr lang="en-US" altLang="ja-JP" sz="1100" dirty="0">
              <a:latin typeface="Times New Roman" panose="02020603050405020304" pitchFamily="18" charset="0"/>
              <a:ea typeface="+mn-ea"/>
              <a:cs typeface="Times New Roman" panose="02020603050405020304" pitchFamily="18" charset="0"/>
            </a:endParaRPr>
          </a:p>
        </p:txBody>
      </p:sp>
      <p:sp>
        <p:nvSpPr>
          <p:cNvPr id="13" name="テキスト ボックス 12"/>
          <p:cNvSpPr txBox="1"/>
          <p:nvPr/>
        </p:nvSpPr>
        <p:spPr>
          <a:xfrm>
            <a:off x="3913188" y="2187575"/>
            <a:ext cx="984250" cy="1714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800" dirty="0">
                <a:latin typeface="Times New Roman" panose="02020603050405020304" pitchFamily="18" charset="0"/>
                <a:ea typeface="+mn-lt"/>
                <a:cs typeface="Times New Roman" panose="02020603050405020304" pitchFamily="18" charset="0"/>
              </a:rPr>
              <a:t>Preparación de trabajo</a:t>
            </a:r>
            <a:endParaRPr lang="en-US" altLang="ja-JP" sz="1050" dirty="0">
              <a:latin typeface="Times New Roman" panose="02020603050405020304" pitchFamily="18" charset="0"/>
              <a:ea typeface="+mn-ea"/>
              <a:cs typeface="Times New Roman" panose="02020603050405020304" pitchFamily="18" charset="0"/>
            </a:endParaRPr>
          </a:p>
        </p:txBody>
      </p:sp>
      <p:sp>
        <p:nvSpPr>
          <p:cNvPr id="14" name="テキスト ボックス 13"/>
          <p:cNvSpPr txBox="1"/>
          <p:nvPr/>
        </p:nvSpPr>
        <p:spPr>
          <a:xfrm>
            <a:off x="3887788" y="2606675"/>
            <a:ext cx="1009650" cy="1714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Eliminación de restos</a:t>
            </a:r>
            <a:endParaRPr lang="en-US" altLang="ja-JP" sz="1100" dirty="0">
              <a:latin typeface="Times New Roman" panose="02020603050405020304" pitchFamily="18" charset="0"/>
              <a:ea typeface="+mn-ea"/>
              <a:cs typeface="Times New Roman" panose="02020603050405020304" pitchFamily="18" charset="0"/>
            </a:endParaRPr>
          </a:p>
        </p:txBody>
      </p:sp>
      <p:sp>
        <p:nvSpPr>
          <p:cNvPr id="15" name="テキスト ボックス 14"/>
          <p:cNvSpPr txBox="1"/>
          <p:nvPr/>
        </p:nvSpPr>
        <p:spPr>
          <a:xfrm>
            <a:off x="3816350" y="2922588"/>
            <a:ext cx="1117600" cy="169862"/>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800" dirty="0">
                <a:latin typeface="Times New Roman" panose="02020603050405020304" pitchFamily="18" charset="0"/>
                <a:ea typeface="+mn-lt"/>
                <a:cs typeface="Times New Roman" panose="02020603050405020304" pitchFamily="18" charset="0"/>
              </a:rPr>
              <a:t>Eliminación de equipos e instalaciones</a:t>
            </a:r>
            <a:endParaRPr lang="en-US" altLang="ja-JP" sz="1050" dirty="0">
              <a:latin typeface="Times New Roman" panose="02020603050405020304" pitchFamily="18" charset="0"/>
              <a:ea typeface="+mn-ea"/>
              <a:cs typeface="Times New Roman" panose="02020603050405020304" pitchFamily="18" charset="0"/>
            </a:endParaRPr>
          </a:p>
        </p:txBody>
      </p:sp>
      <p:sp>
        <p:nvSpPr>
          <p:cNvPr id="16" name="テキスト ボックス 15"/>
          <p:cNvSpPr txBox="1"/>
          <p:nvPr/>
        </p:nvSpPr>
        <p:spPr>
          <a:xfrm>
            <a:off x="3743325" y="3240088"/>
            <a:ext cx="1285875" cy="1714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Gestión de residuos particulares</a:t>
            </a:r>
            <a:endParaRPr lang="en-US" altLang="ja-JP" sz="1000" dirty="0">
              <a:latin typeface="Times New Roman" panose="02020603050405020304" pitchFamily="18" charset="0"/>
              <a:ea typeface="+mn-ea"/>
              <a:cs typeface="Times New Roman" panose="02020603050405020304" pitchFamily="18" charset="0"/>
            </a:endParaRPr>
          </a:p>
        </p:txBody>
      </p:sp>
      <p:sp>
        <p:nvSpPr>
          <p:cNvPr id="18" name="テキスト ボックス 17"/>
          <p:cNvSpPr txBox="1"/>
          <p:nvPr/>
        </p:nvSpPr>
        <p:spPr>
          <a:xfrm>
            <a:off x="3778250" y="3544888"/>
            <a:ext cx="1155700" cy="198437"/>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600" dirty="0">
                <a:latin typeface="Times New Roman" panose="02020603050405020304" pitchFamily="18" charset="0"/>
                <a:ea typeface="+mn-lt"/>
                <a:cs typeface="Times New Roman" panose="02020603050405020304" pitchFamily="18" charset="0"/>
              </a:rPr>
              <a:t>Demolición y desmantelamiento de material interior</a:t>
            </a:r>
            <a:endParaRPr lang="en-US" altLang="ja-JP" sz="600" dirty="0">
              <a:latin typeface="Times New Roman" panose="02020603050405020304" pitchFamily="18" charset="0"/>
              <a:ea typeface="+mn-ea"/>
              <a:cs typeface="Times New Roman" panose="02020603050405020304" pitchFamily="18" charset="0"/>
            </a:endParaRPr>
          </a:p>
        </p:txBody>
      </p:sp>
      <p:sp>
        <p:nvSpPr>
          <p:cNvPr id="19" name="テキスト ボックス 18"/>
          <p:cNvSpPr txBox="1"/>
          <p:nvPr/>
        </p:nvSpPr>
        <p:spPr>
          <a:xfrm>
            <a:off x="3900488" y="3879850"/>
            <a:ext cx="996950" cy="198438"/>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500" dirty="0">
                <a:latin typeface="Times New Roman" panose="02020603050405020304" pitchFamily="18" charset="0"/>
                <a:ea typeface="+mn-lt"/>
                <a:cs typeface="Times New Roman" panose="02020603050405020304" pitchFamily="18" charset="0"/>
              </a:rPr>
              <a:t>Demolición y desmantelamiento del piso superior</a:t>
            </a:r>
            <a:endParaRPr lang="en-US" altLang="ja-JP" sz="500" dirty="0">
              <a:latin typeface="Times New Roman" panose="02020603050405020304" pitchFamily="18" charset="0"/>
              <a:ea typeface="+mn-ea"/>
              <a:cs typeface="Times New Roman" panose="02020603050405020304" pitchFamily="18" charset="0"/>
            </a:endParaRPr>
          </a:p>
        </p:txBody>
      </p:sp>
      <p:sp>
        <p:nvSpPr>
          <p:cNvPr id="20" name="テキスト ボックス 19"/>
          <p:cNvSpPr txBox="1"/>
          <p:nvPr/>
        </p:nvSpPr>
        <p:spPr>
          <a:xfrm>
            <a:off x="3905250" y="4187825"/>
            <a:ext cx="996950" cy="1968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600" dirty="0">
                <a:latin typeface="Times New Roman" panose="02020603050405020304" pitchFamily="18" charset="0"/>
                <a:ea typeface="+mn-lt"/>
                <a:cs typeface="Times New Roman" panose="02020603050405020304" pitchFamily="18" charset="0"/>
              </a:rPr>
              <a:t>Demolición y desmantelamiento de cimientos</a:t>
            </a:r>
            <a:endParaRPr lang="en-US" altLang="ja-JP" sz="600" dirty="0">
              <a:latin typeface="Times New Roman" panose="02020603050405020304" pitchFamily="18" charset="0"/>
              <a:ea typeface="+mn-ea"/>
              <a:cs typeface="Times New Roman" panose="02020603050405020304" pitchFamily="18" charset="0"/>
            </a:endParaRPr>
          </a:p>
        </p:txBody>
      </p:sp>
      <p:sp>
        <p:nvSpPr>
          <p:cNvPr id="21" name="テキスト ボックス 20"/>
          <p:cNvSpPr txBox="1"/>
          <p:nvPr/>
        </p:nvSpPr>
        <p:spPr>
          <a:xfrm>
            <a:off x="3798888" y="4497388"/>
            <a:ext cx="1230312" cy="198437"/>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Demolición y desmantelamiento de pilotes (extracción)</a:t>
            </a:r>
            <a:endParaRPr lang="en-US" altLang="ja-JP" sz="700" dirty="0">
              <a:latin typeface="Times New Roman" panose="02020603050405020304" pitchFamily="18" charset="0"/>
              <a:ea typeface="+mn-ea"/>
              <a:cs typeface="Times New Roman" panose="02020603050405020304" pitchFamily="18" charset="0"/>
            </a:endParaRPr>
          </a:p>
        </p:txBody>
      </p:sp>
      <p:sp>
        <p:nvSpPr>
          <p:cNvPr id="22" name="テキスト ボックス 21"/>
          <p:cNvSpPr txBox="1"/>
          <p:nvPr/>
        </p:nvSpPr>
        <p:spPr>
          <a:xfrm>
            <a:off x="3908425" y="4829175"/>
            <a:ext cx="998538" cy="198438"/>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Demolición y desmantelamiento exterior</a:t>
            </a:r>
            <a:endParaRPr lang="en-US" altLang="ja-JP" sz="1000" dirty="0">
              <a:latin typeface="Times New Roman" panose="02020603050405020304" pitchFamily="18" charset="0"/>
              <a:ea typeface="+mn-ea"/>
              <a:cs typeface="Times New Roman" panose="02020603050405020304" pitchFamily="18" charset="0"/>
            </a:endParaRPr>
          </a:p>
        </p:txBody>
      </p:sp>
      <p:sp>
        <p:nvSpPr>
          <p:cNvPr id="23" name="テキスト ボックス 22"/>
          <p:cNvSpPr txBox="1"/>
          <p:nvPr/>
        </p:nvSpPr>
        <p:spPr>
          <a:xfrm>
            <a:off x="3895725" y="5175250"/>
            <a:ext cx="998538" cy="198438"/>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Nivelación/Limpieza</a:t>
            </a:r>
            <a:endParaRPr lang="en-US" altLang="ja-JP" sz="1100" dirty="0">
              <a:latin typeface="Times New Roman" panose="02020603050405020304" pitchFamily="18" charset="0"/>
              <a:ea typeface="+mn-ea"/>
              <a:cs typeface="Times New Roman" panose="02020603050405020304" pitchFamily="18" charset="0"/>
            </a:endParaRPr>
          </a:p>
        </p:txBody>
      </p:sp>
      <p:sp>
        <p:nvSpPr>
          <p:cNvPr id="24" name="テキスト ボックス 23"/>
          <p:cNvSpPr txBox="1"/>
          <p:nvPr/>
        </p:nvSpPr>
        <p:spPr>
          <a:xfrm>
            <a:off x="3913188" y="5610225"/>
            <a:ext cx="996950" cy="198438"/>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Terminado</a:t>
            </a:r>
            <a:endParaRPr lang="en-US" altLang="ja-JP" sz="1100" dirty="0">
              <a:latin typeface="Times New Roman" panose="02020603050405020304" pitchFamily="18" charset="0"/>
              <a:ea typeface="+mn-ea"/>
              <a:cs typeface="Times New Roman" panose="02020603050405020304" pitchFamily="18" charset="0"/>
            </a:endParaRPr>
          </a:p>
        </p:txBody>
      </p:sp>
      <p:sp>
        <p:nvSpPr>
          <p:cNvPr id="25" name="テキスト ボックス 24"/>
          <p:cNvSpPr txBox="1"/>
          <p:nvPr/>
        </p:nvSpPr>
        <p:spPr>
          <a:xfrm>
            <a:off x="5327650" y="3976688"/>
            <a:ext cx="996950" cy="198437"/>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800" dirty="0">
                <a:latin typeface="Times New Roman" panose="02020603050405020304" pitchFamily="18" charset="0"/>
                <a:ea typeface="+mn-lt"/>
                <a:cs typeface="Times New Roman" panose="02020603050405020304" pitchFamily="18" charset="0"/>
              </a:rPr>
              <a:t>Eliminación de residuos</a:t>
            </a:r>
            <a:endParaRPr lang="en-US" altLang="ja-JP" sz="1050" dirty="0">
              <a:latin typeface="Times New Roman" panose="02020603050405020304" pitchFamily="18" charset="0"/>
              <a:ea typeface="+mn-ea"/>
              <a:cs typeface="Times New Roman" panose="02020603050405020304" pitchFamily="18" charset="0"/>
            </a:endParaRPr>
          </a:p>
        </p:txBody>
      </p:sp>
      <p:sp>
        <p:nvSpPr>
          <p:cNvPr id="26" name="テキスト ボックス 25"/>
          <p:cNvSpPr txBox="1"/>
          <p:nvPr/>
        </p:nvSpPr>
        <p:spPr>
          <a:xfrm>
            <a:off x="5335588" y="3562350"/>
            <a:ext cx="1155700" cy="196850"/>
          </a:xfrm>
          <a:prstGeom prst="rect">
            <a:avLst/>
          </a:prstGeom>
          <a:solidFill>
            <a:srgbClr val="CCCCFF"/>
          </a:solidFill>
          <a:ln>
            <a:noFill/>
          </a:ln>
        </p:spPr>
        <p:txBody>
          <a:bodyPr lIns="7200" tIns="0" rIns="7200" bIns="0" rtlCol="0" anchor="ctr"/>
          <a:lstStyle/>
          <a:p>
            <a:pPr algn="ctr" rtl="0" fontAlgn="auto">
              <a:spcBef>
                <a:spcPts val="0"/>
              </a:spcBef>
              <a:spcAft>
                <a:spcPts val="0"/>
              </a:spcAft>
              <a:defRPr/>
            </a:pPr>
            <a:r>
              <a:rPr lang="es-419" sz="800" dirty="0">
                <a:latin typeface="Times New Roman" panose="02020603050405020304" pitchFamily="18" charset="0"/>
                <a:ea typeface="+mn-lt"/>
                <a:cs typeface="Times New Roman" panose="02020603050405020304" pitchFamily="18" charset="0"/>
              </a:rPr>
              <a:t>Clasificación y acumulación</a:t>
            </a:r>
            <a:endParaRPr lang="en-US" altLang="ja-JP" sz="1050"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j-lt"/>
                <a:cs typeface="Times New Roman" panose="02020603050405020304" pitchFamily="18" charset="0"/>
              </a:rPr>
              <a:t>Reglas de conducción segura </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962526" y="6453188"/>
            <a:ext cx="40338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101</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a:t>
            </a:r>
            <a:r>
              <a:rPr lang="es-419" sz="1200" dirty="0">
                <a:latin typeface="Times New Roman" panose="02020603050405020304" pitchFamily="18" charset="0"/>
                <a:ea typeface="+mn-lt"/>
                <a:cs typeface="Times New Roman" panose="02020603050405020304" pitchFamily="18" charset="0"/>
              </a:rPr>
              <a:t>81</a:t>
            </a:r>
            <a:r>
              <a:rPr lang="es-419" sz="1200" dirty="0">
                <a:latin typeface="Times New Roman" panose="02020603050405020304" pitchFamily="18" charset="0"/>
                <a:ea typeface="游ゴシック"/>
                <a:cs typeface="Times New Roman" panose="02020603050405020304" pitchFamily="18" charset="0"/>
              </a:rPr>
              <a:t> </a:t>
            </a:r>
            <a:r>
              <a:rPr lang="es-419" sz="1200" dirty="0">
                <a:latin typeface="Times New Roman" panose="02020603050405020304" pitchFamily="18" charset="0"/>
                <a:ea typeface="+mn-lt"/>
                <a:cs typeface="Times New Roman" panose="02020603050405020304" pitchFamily="18" charset="0"/>
              </a:rPr>
              <a:t>del</a:t>
            </a:r>
            <a:r>
              <a:rPr lang="es-419" sz="1200" dirty="0">
                <a:latin typeface="Times New Roman" panose="02020603050405020304" pitchFamily="18" charset="0"/>
                <a:ea typeface="游ゴシック"/>
                <a:cs typeface="Times New Roman" panose="02020603050405020304" pitchFamily="18" charset="0"/>
              </a:rPr>
              <a:t>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0" name="テキスト ボックス 9"/>
          <p:cNvSpPr txBox="1"/>
          <p:nvPr/>
        </p:nvSpPr>
        <p:spPr>
          <a:xfrm>
            <a:off x="4646613" y="4660900"/>
            <a:ext cx="2832100" cy="646113"/>
          </a:xfrm>
          <a:prstGeom prst="rect">
            <a:avLst/>
          </a:prstGeom>
          <a:noFill/>
          <a:ln>
            <a:noFill/>
          </a:ln>
        </p:spPr>
        <p:txBody>
          <a:bodyPr rtlCol="0">
            <a:spAutoFit/>
          </a:bodyPr>
          <a:lstStyle/>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Cuando el conductor abandone el asiento del conductor durante el trabajo, etc., el conductor debe apagar el motor, sacar la llave y guárdela.</a:t>
            </a:r>
            <a:endParaRPr lang="en-US" altLang="ja-JP" dirty="0">
              <a:latin typeface="Times New Roman" panose="02020603050405020304" pitchFamily="18" charset="0"/>
              <a:ea typeface="+mn-ea"/>
              <a:cs typeface="Times New Roman" panose="02020603050405020304" pitchFamily="18" charset="0"/>
            </a:endParaRPr>
          </a:p>
        </p:txBody>
      </p:sp>
      <p:sp>
        <p:nvSpPr>
          <p:cNvPr id="191492"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7" name="テキスト ボックス 16"/>
          <p:cNvSpPr txBox="1"/>
          <p:nvPr/>
        </p:nvSpPr>
        <p:spPr>
          <a:xfrm>
            <a:off x="1117600" y="4845050"/>
            <a:ext cx="3070225" cy="461963"/>
          </a:xfrm>
          <a:prstGeom prst="rect">
            <a:avLst/>
          </a:prstGeom>
          <a:noFill/>
          <a:ln>
            <a:noFill/>
          </a:ln>
        </p:spPr>
        <p:txBody>
          <a:bodyPr rtlCol="0">
            <a:spAutoFit/>
          </a:bodyPr>
          <a:lstStyle/>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El conductor debe usar casco de seguridad y equipo de seguridad, y poner sus vestimentas en orden antes de conducir.</a:t>
            </a:r>
            <a:endParaRPr lang="en-US" altLang="ja-JP" dirty="0">
              <a:latin typeface="Times New Roman" panose="02020603050405020304" pitchFamily="18" charset="0"/>
              <a:ea typeface="+mn-ea"/>
              <a:cs typeface="Times New Roman" panose="02020603050405020304" pitchFamily="18" charset="0"/>
            </a:endParaRPr>
          </a:p>
        </p:txBody>
      </p:sp>
      <p:pic>
        <p:nvPicPr>
          <p:cNvPr id="191494" name="Picture 4"/>
          <p:cNvPicPr>
            <a:picLocks noChangeAspect="1"/>
          </p:cNvPicPr>
          <p:nvPr/>
        </p:nvPicPr>
        <p:blipFill>
          <a:blip r:embed="rId3"/>
          <a:srcRect/>
          <a:stretch>
            <a:fillRect/>
          </a:stretch>
        </p:blipFill>
        <p:spPr bwMode="auto">
          <a:xfrm>
            <a:off x="1228725" y="1795463"/>
            <a:ext cx="6515100" cy="2524125"/>
          </a:xfrm>
          <a:prstGeom prst="rect">
            <a:avLst/>
          </a:prstGeom>
          <a:noFill/>
          <a:ln w="9525">
            <a:noFill/>
            <a:miter lim="800000"/>
            <a:headEnd/>
            <a:tailEnd/>
          </a:ln>
        </p:spPr>
      </p:pic>
      <p:sp>
        <p:nvSpPr>
          <p:cNvPr id="3" name="正方形/長方形 2"/>
          <p:cNvSpPr/>
          <p:nvPr/>
        </p:nvSpPr>
        <p:spPr>
          <a:xfrm>
            <a:off x="1930400" y="2012950"/>
            <a:ext cx="339725" cy="1285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1" name="正方形/長方形 10"/>
          <p:cNvSpPr/>
          <p:nvPr/>
        </p:nvSpPr>
        <p:spPr>
          <a:xfrm>
            <a:off x="1641475" y="2141538"/>
            <a:ext cx="923925" cy="1285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2" name="正方形/長方形 11"/>
          <p:cNvSpPr/>
          <p:nvPr/>
        </p:nvSpPr>
        <p:spPr>
          <a:xfrm>
            <a:off x="2841625" y="2398713"/>
            <a:ext cx="382588" cy="127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3" name="正方形/長方形 12"/>
          <p:cNvSpPr/>
          <p:nvPr/>
        </p:nvSpPr>
        <p:spPr>
          <a:xfrm>
            <a:off x="2841625" y="2519363"/>
            <a:ext cx="358775" cy="1285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4" name="正方形/長方形 13"/>
          <p:cNvSpPr/>
          <p:nvPr/>
        </p:nvSpPr>
        <p:spPr>
          <a:xfrm>
            <a:off x="3200400" y="2425700"/>
            <a:ext cx="85725" cy="1349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5" name="正方形/長方形 14"/>
          <p:cNvSpPr/>
          <p:nvPr/>
        </p:nvSpPr>
        <p:spPr>
          <a:xfrm>
            <a:off x="3181350" y="3038475"/>
            <a:ext cx="357188" cy="2460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6" name="正方形/長方形 15"/>
          <p:cNvSpPr/>
          <p:nvPr/>
        </p:nvSpPr>
        <p:spPr>
          <a:xfrm>
            <a:off x="3130550" y="3863975"/>
            <a:ext cx="290513" cy="1285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8" name="正方形/長方形 17"/>
          <p:cNvSpPr/>
          <p:nvPr/>
        </p:nvSpPr>
        <p:spPr>
          <a:xfrm>
            <a:off x="3140075" y="3970338"/>
            <a:ext cx="292100" cy="1285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9" name="テキスト ボックス 18"/>
          <p:cNvSpPr txBox="1"/>
          <p:nvPr/>
        </p:nvSpPr>
        <p:spPr>
          <a:xfrm>
            <a:off x="1597025" y="2012950"/>
            <a:ext cx="968375" cy="346075"/>
          </a:xfrm>
          <a:prstGeom prst="rect">
            <a:avLst/>
          </a:prstGeom>
          <a:noFill/>
          <a:ln>
            <a:noFill/>
          </a:ln>
        </p:spPr>
        <p:txBody>
          <a:bodyPr lIns="7200" tIns="7200" rIns="7200" bIns="720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Siga las reglas del sitio de trabajo</a:t>
            </a:r>
            <a:endParaRPr lang="en-US" altLang="ja-JP" sz="1100" dirty="0">
              <a:latin typeface="Times New Roman" panose="02020603050405020304" pitchFamily="18" charset="0"/>
              <a:ea typeface="+mn-ea"/>
              <a:cs typeface="Times New Roman" panose="02020603050405020304" pitchFamily="18" charset="0"/>
            </a:endParaRPr>
          </a:p>
        </p:txBody>
      </p:sp>
      <p:sp>
        <p:nvSpPr>
          <p:cNvPr id="20" name="テキスト ボックス 19"/>
          <p:cNvSpPr txBox="1"/>
          <p:nvPr/>
        </p:nvSpPr>
        <p:spPr>
          <a:xfrm>
            <a:off x="2841625" y="2401888"/>
            <a:ext cx="444500" cy="246062"/>
          </a:xfrm>
          <a:prstGeom prst="rect">
            <a:avLst/>
          </a:prstGeom>
          <a:no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Casco de seguridad</a:t>
            </a:r>
            <a:endParaRPr lang="en-US" altLang="ja-JP" sz="1000" dirty="0">
              <a:latin typeface="Times New Roman" panose="02020603050405020304" pitchFamily="18" charset="0"/>
              <a:ea typeface="+mn-ea"/>
              <a:cs typeface="Times New Roman" panose="02020603050405020304" pitchFamily="18" charset="0"/>
            </a:endParaRPr>
          </a:p>
        </p:txBody>
      </p:sp>
      <p:sp>
        <p:nvSpPr>
          <p:cNvPr id="21" name="テキスト ボックス 20"/>
          <p:cNvSpPr txBox="1"/>
          <p:nvPr/>
        </p:nvSpPr>
        <p:spPr>
          <a:xfrm>
            <a:off x="3130550" y="3038475"/>
            <a:ext cx="444500" cy="246063"/>
          </a:xfrm>
          <a:prstGeom prst="rect">
            <a:avLst/>
          </a:prstGeom>
          <a:no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Ropa limpia</a:t>
            </a:r>
            <a:endParaRPr lang="en-US" altLang="ja-JP" sz="1000" dirty="0">
              <a:latin typeface="Times New Roman" panose="02020603050405020304" pitchFamily="18" charset="0"/>
              <a:ea typeface="+mn-ea"/>
              <a:cs typeface="Times New Roman" panose="02020603050405020304" pitchFamily="18" charset="0"/>
            </a:endParaRPr>
          </a:p>
        </p:txBody>
      </p:sp>
      <p:sp>
        <p:nvSpPr>
          <p:cNvPr id="22" name="テキスト ボックス 21"/>
          <p:cNvSpPr txBox="1"/>
          <p:nvPr/>
        </p:nvSpPr>
        <p:spPr>
          <a:xfrm>
            <a:off x="3054350" y="3870325"/>
            <a:ext cx="444500" cy="246063"/>
          </a:xfrm>
          <a:prstGeom prst="rect">
            <a:avLst/>
          </a:prstGeom>
          <a:no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Zapatos de seguridad</a:t>
            </a:r>
            <a:endParaRPr lang="en-US" altLang="ja-JP" sz="1000"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Reglas de conducción segura </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4918075" y="6453188"/>
            <a:ext cx="407828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dirty="0">
                <a:latin typeface="Times New Roman" panose="02020603050405020304" pitchFamily="18" charset="0"/>
                <a:ea typeface="游ゴシック"/>
                <a:cs typeface="Times New Roman" panose="02020603050405020304" pitchFamily="18" charset="0"/>
              </a:rPr>
              <a:t>Página </a:t>
            </a:r>
            <a:r>
              <a:rPr lang="es-419" sz="1200" dirty="0">
                <a:latin typeface="Times New Roman" panose="02020603050405020304" pitchFamily="18" charset="0"/>
                <a:ea typeface="+mn-lt"/>
                <a:cs typeface="Times New Roman" panose="02020603050405020304" pitchFamily="18" charset="0"/>
              </a:rPr>
              <a:t>101</a:t>
            </a:r>
            <a:r>
              <a:rPr lang="es-419" sz="1200" dirty="0">
                <a:latin typeface="Times New Roman" panose="02020603050405020304" pitchFamily="18" charset="0"/>
                <a:ea typeface="游ゴシック"/>
                <a:cs typeface="Times New Roman" panose="02020603050405020304" pitchFamily="18" charset="0"/>
              </a:rPr>
              <a:t> del libro de texto </a:t>
            </a:r>
            <a:r>
              <a:rPr lang="es-419" sz="1200" dirty="0">
                <a:latin typeface="Times New Roman" panose="02020603050405020304" pitchFamily="18" charset="0"/>
                <a:ea typeface="+mn-lt"/>
                <a:cs typeface="Times New Roman" panose="02020603050405020304" pitchFamily="18" charset="0"/>
              </a:rPr>
              <a:t>/</a:t>
            </a:r>
            <a:r>
              <a:rPr lang="es-419" sz="1200" dirty="0">
                <a:latin typeface="Times New Roman" panose="02020603050405020304" pitchFamily="18" charset="0"/>
                <a:ea typeface="游ゴシック"/>
                <a:cs typeface="Times New Roman" panose="02020603050405020304" pitchFamily="18" charset="0"/>
              </a:rPr>
              <a:t> Página 82 </a:t>
            </a:r>
            <a:r>
              <a:rPr lang="es-419" sz="1200" dirty="0">
                <a:latin typeface="Times New Roman" panose="02020603050405020304" pitchFamily="18" charset="0"/>
                <a:ea typeface="+mn-lt"/>
                <a:cs typeface="Times New Roman" panose="02020603050405020304" pitchFamily="18" charset="0"/>
              </a:rPr>
              <a:t>del</a:t>
            </a:r>
            <a:r>
              <a:rPr lang="es-419" sz="1200" dirty="0">
                <a:latin typeface="Times New Roman" panose="02020603050405020304" pitchFamily="18" charset="0"/>
                <a:ea typeface="游ゴシック"/>
                <a:cs typeface="Times New Roman" panose="02020603050405020304" pitchFamily="18" charset="0"/>
              </a:rPr>
              <a:t> texto auxiliar</a:t>
            </a:r>
            <a:endParaRPr lang="en-US" altLang="ja-JP" sz="1200" dirty="0">
              <a:latin typeface="Times New Roman" panose="02020603050405020304" pitchFamily="18" charset="0"/>
              <a:ea typeface="+mn-lt"/>
              <a:cs typeface="Times New Roman" panose="02020603050405020304" pitchFamily="18" charset="0"/>
            </a:endParaRPr>
          </a:p>
        </p:txBody>
      </p:sp>
      <p:pic>
        <p:nvPicPr>
          <p:cNvPr id="193539" name="図 7"/>
          <p:cNvPicPr>
            <a:picLocks noChangeAspect="1"/>
          </p:cNvPicPr>
          <p:nvPr/>
        </p:nvPicPr>
        <p:blipFill>
          <a:blip r:embed="rId3"/>
          <a:srcRect/>
          <a:stretch>
            <a:fillRect/>
          </a:stretch>
        </p:blipFill>
        <p:spPr bwMode="auto">
          <a:xfrm>
            <a:off x="827088" y="2262188"/>
            <a:ext cx="3952875" cy="2770187"/>
          </a:xfrm>
          <a:prstGeom prst="rect">
            <a:avLst/>
          </a:prstGeom>
          <a:noFill/>
          <a:ln w="9525">
            <a:noFill/>
            <a:miter lim="800000"/>
            <a:headEnd/>
            <a:tailEnd/>
          </a:ln>
        </p:spPr>
      </p:pic>
      <p:sp>
        <p:nvSpPr>
          <p:cNvPr id="12" name="テキスト ボックス 11"/>
          <p:cNvSpPr txBox="1"/>
          <p:nvPr/>
        </p:nvSpPr>
        <p:spPr>
          <a:xfrm>
            <a:off x="1492250" y="4905375"/>
            <a:ext cx="2832100" cy="646113"/>
          </a:xfrm>
          <a:prstGeom prst="rect">
            <a:avLst/>
          </a:prstGeom>
          <a:noFill/>
          <a:ln>
            <a:noFill/>
          </a:ln>
        </p:spPr>
        <p:txBody>
          <a:bodyPr rtlCol="0">
            <a:spAutoFit/>
          </a:bodyPr>
          <a:lstStyle/>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Siempre debe estar listo para detener la operación inmediatamente ante una situación inesperada durante la conducción.</a:t>
            </a:r>
            <a:endParaRPr lang="en-US" altLang="ja-JP">
              <a:latin typeface="Times New Roman" panose="02020603050405020304" pitchFamily="18" charset="0"/>
              <a:ea typeface="+mn-ea"/>
              <a:cs typeface="Times New Roman" panose="02020603050405020304" pitchFamily="18" charset="0"/>
            </a:endParaRPr>
          </a:p>
        </p:txBody>
      </p:sp>
      <p:sp>
        <p:nvSpPr>
          <p:cNvPr id="193541"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a:p>
            <a:pPr marL="893763" indent="-893763" rtl="0">
              <a:lnSpc>
                <a:spcPct val="90000"/>
              </a:lnSpc>
              <a:spcBef>
                <a:spcPts val="1000"/>
              </a:spcBef>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14" name="テキスト ボックス 13"/>
          <p:cNvSpPr txBox="1"/>
          <p:nvPr/>
        </p:nvSpPr>
        <p:spPr>
          <a:xfrm>
            <a:off x="5364163" y="4819650"/>
            <a:ext cx="2832100" cy="461963"/>
          </a:xfrm>
          <a:prstGeom prst="rect">
            <a:avLst/>
          </a:prstGeom>
          <a:noFill/>
          <a:ln>
            <a:noFill/>
          </a:ln>
        </p:spPr>
        <p:txBody>
          <a:bodyPr rtlCol="0">
            <a:spAutoFit/>
          </a:bodyPr>
          <a:lstStyle/>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Siempre verifique si hay objetos enterrados al fracturar en áreas urbanas.</a:t>
            </a:r>
            <a:endParaRPr lang="en-US" altLang="ja-JP">
              <a:latin typeface="Times New Roman" panose="02020603050405020304" pitchFamily="18" charset="0"/>
              <a:ea typeface="+mn-ea"/>
              <a:cs typeface="Times New Roman" panose="02020603050405020304" pitchFamily="18" charset="0"/>
            </a:endParaRPr>
          </a:p>
        </p:txBody>
      </p:sp>
      <p:pic>
        <p:nvPicPr>
          <p:cNvPr id="193543" name="Picture 4"/>
          <p:cNvPicPr>
            <a:picLocks noChangeAspect="1"/>
          </p:cNvPicPr>
          <p:nvPr/>
        </p:nvPicPr>
        <p:blipFill>
          <a:blip r:embed="rId4"/>
          <a:srcRect/>
          <a:stretch>
            <a:fillRect/>
          </a:stretch>
        </p:blipFill>
        <p:spPr bwMode="auto">
          <a:xfrm>
            <a:off x="4781550" y="1844675"/>
            <a:ext cx="3352800" cy="2454275"/>
          </a:xfrm>
          <a:prstGeom prst="rect">
            <a:avLst/>
          </a:prstGeom>
          <a:noFill/>
          <a:ln w="9525">
            <a:noFill/>
            <a:miter lim="800000"/>
            <a:headEnd/>
            <a:tailEnd/>
          </a:ln>
        </p:spPr>
      </p:pic>
      <p:sp>
        <p:nvSpPr>
          <p:cNvPr id="2" name="正方形/長方形 1"/>
          <p:cNvSpPr/>
          <p:nvPr/>
        </p:nvSpPr>
        <p:spPr>
          <a:xfrm>
            <a:off x="4962525" y="3705225"/>
            <a:ext cx="431800" cy="1428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0" name="正方形/長方形 9"/>
          <p:cNvSpPr/>
          <p:nvPr/>
        </p:nvSpPr>
        <p:spPr>
          <a:xfrm>
            <a:off x="4930775" y="3871913"/>
            <a:ext cx="377825" cy="1428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1" name="正方形/長方形 10"/>
          <p:cNvSpPr/>
          <p:nvPr/>
        </p:nvSpPr>
        <p:spPr>
          <a:xfrm>
            <a:off x="4992688" y="3832225"/>
            <a:ext cx="377825" cy="1428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3" name="正方形/長方形 12"/>
          <p:cNvSpPr/>
          <p:nvPr/>
        </p:nvSpPr>
        <p:spPr>
          <a:xfrm>
            <a:off x="6872288" y="3935413"/>
            <a:ext cx="377825" cy="1428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fontAlgn="auto">
              <a:spcBef>
                <a:spcPts val="0"/>
              </a:spcBef>
              <a:spcAft>
                <a:spcPts val="0"/>
              </a:spcAft>
              <a:defRPr/>
            </a:pPr>
            <a:endParaRPr lang="ja-JP" altLang="en-US"/>
          </a:p>
        </p:txBody>
      </p:sp>
      <p:sp>
        <p:nvSpPr>
          <p:cNvPr id="15" name="テキスト ボックス 14"/>
          <p:cNvSpPr txBox="1"/>
          <p:nvPr/>
        </p:nvSpPr>
        <p:spPr>
          <a:xfrm>
            <a:off x="4918075" y="3716338"/>
            <a:ext cx="444500" cy="246062"/>
          </a:xfrm>
          <a:prstGeom prst="rect">
            <a:avLst/>
          </a:prstGeom>
          <a:no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Suministro de agua</a:t>
            </a:r>
            <a:endParaRPr lang="en-US" altLang="ja-JP" sz="1000" dirty="0">
              <a:latin typeface="Times New Roman" panose="02020603050405020304" pitchFamily="18" charset="0"/>
              <a:ea typeface="+mn-ea"/>
              <a:cs typeface="Times New Roman" panose="02020603050405020304" pitchFamily="18" charset="0"/>
            </a:endParaRPr>
          </a:p>
        </p:txBody>
      </p:sp>
      <p:sp>
        <p:nvSpPr>
          <p:cNvPr id="16" name="テキスト ボックス 15"/>
          <p:cNvSpPr txBox="1"/>
          <p:nvPr/>
        </p:nvSpPr>
        <p:spPr>
          <a:xfrm>
            <a:off x="6838950" y="3870325"/>
            <a:ext cx="444500" cy="246063"/>
          </a:xfrm>
          <a:prstGeom prst="rect">
            <a:avLst/>
          </a:prstGeom>
          <a:no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Gas</a:t>
            </a:r>
            <a:endParaRPr lang="en-US" altLang="ja-JP" sz="1000"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Procedimiento de señales y orientación  </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4657725" y="6453188"/>
            <a:ext cx="4338638"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104</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a:t>
            </a:r>
            <a:r>
              <a:rPr lang="es-419" sz="1200">
                <a:latin typeface="Times New Roman" panose="02020603050405020304" pitchFamily="18" charset="0"/>
                <a:ea typeface="+mn-lt"/>
                <a:cs typeface="Times New Roman" panose="02020603050405020304" pitchFamily="18" charset="0"/>
              </a:rPr>
              <a:t>84</a:t>
            </a:r>
            <a:r>
              <a:rPr lang="es-419" sz="1200">
                <a:latin typeface="Times New Roman" panose="02020603050405020304" pitchFamily="18" charset="0"/>
                <a:ea typeface="游ゴシック"/>
                <a:cs typeface="Times New Roman" panose="02020603050405020304" pitchFamily="18" charset="0"/>
              </a:rPr>
              <a:t> </a:t>
            </a:r>
            <a:r>
              <a:rPr lang="es-419" sz="1200">
                <a:latin typeface="Times New Roman" panose="02020603050405020304" pitchFamily="18" charset="0"/>
                <a:ea typeface="+mn-lt"/>
                <a:cs typeface="Times New Roman" panose="02020603050405020304" pitchFamily="18" charset="0"/>
              </a:rPr>
              <a:t>del</a:t>
            </a:r>
            <a:r>
              <a:rPr lang="es-419" sz="1200">
                <a:latin typeface="Times New Roman" panose="02020603050405020304" pitchFamily="18" charset="0"/>
                <a:ea typeface="游ゴシック"/>
                <a:cs typeface="Times New Roman" panose="02020603050405020304" pitchFamily="18" charset="0"/>
              </a:rPr>
              <a:t>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p:cNvSpPr txBox="1"/>
          <p:nvPr/>
        </p:nvSpPr>
        <p:spPr>
          <a:xfrm>
            <a:off x="1758950" y="3533775"/>
            <a:ext cx="6045200" cy="646113"/>
          </a:xfrm>
          <a:prstGeom prst="rect">
            <a:avLst/>
          </a:prstGeom>
          <a:noFill/>
          <a:ln>
            <a:noFill/>
          </a:ln>
        </p:spPr>
        <p:txBody>
          <a:bodyPr rtlCol="0">
            <a:spAutoFit/>
          </a:bodyPr>
          <a:lstStyle/>
          <a:p>
            <a:pP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Antes de comenzar a trabajar, es necesario que el conductor discuta suficientemente con el guía o señalador las posiciones de trabajo de otras máquinas de construcción, la posición de trabajo del trabajador, las posiciones de lugares peligrosos y el método de señalización.</a:t>
            </a:r>
            <a:endParaRPr lang="en-US" altLang="ja-JP">
              <a:latin typeface="Times New Roman" panose="02020603050405020304" pitchFamily="18" charset="0"/>
              <a:ea typeface="+mn-ea"/>
              <a:cs typeface="Times New Roman" panose="02020603050405020304" pitchFamily="18" charset="0"/>
            </a:endParaRPr>
          </a:p>
        </p:txBody>
      </p:sp>
      <p:sp>
        <p:nvSpPr>
          <p:cNvPr id="9" name="コンテンツ プレースホルダー 4"/>
          <p:cNvSpPr txBox="1">
            <a:spLocks/>
          </p:cNvSpPr>
          <p:nvPr/>
        </p:nvSpPr>
        <p:spPr>
          <a:xfrm>
            <a:off x="628650" y="1268413"/>
            <a:ext cx="7886700" cy="5070475"/>
          </a:xfrm>
          <a:prstGeom prst="rect">
            <a:avLst/>
          </a:prstGeom>
          <a:ln>
            <a:solidFill>
              <a:schemeClr val="tx1"/>
            </a:solidFill>
          </a:ln>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rtl="0" fontAlgn="auto">
              <a:spcAft>
                <a:spcPts val="0"/>
              </a:spcAft>
              <a:buFont typeface="Arial" panose="020B0604020202020204" pitchFamily="34" charset="0"/>
              <a:buNone/>
              <a:defRPr/>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353695" rtl="0" fontAlgn="auto">
              <a:spcAft>
                <a:spcPts val="0"/>
              </a:spcAft>
              <a:buFont typeface="Arial" panose="020B0604020202020204" pitchFamily="34" charset="0"/>
              <a:buNone/>
              <a:defRPr/>
            </a:pPr>
            <a:r>
              <a:rPr lang="es-419" sz="1400" dirty="0">
                <a:latin typeface="Times New Roman" panose="02020603050405020304" pitchFamily="18" charset="0"/>
                <a:ea typeface="Meiryo UI"/>
                <a:cs typeface="Times New Roman" panose="02020603050405020304" pitchFamily="18" charset="0"/>
              </a:rPr>
              <a:t>＜ </a:t>
            </a:r>
            <a:r>
              <a:rPr lang="es-419" sz="1400" dirty="0">
                <a:latin typeface="Times New Roman" panose="02020603050405020304" pitchFamily="18" charset="0"/>
                <a:ea typeface="+mn-lt"/>
                <a:cs typeface="Times New Roman" panose="02020603050405020304" pitchFamily="18" charset="0"/>
              </a:rPr>
              <a:t>Señalizado por silbato</a:t>
            </a:r>
            <a:r>
              <a:rPr lang="es-419" sz="1400" dirty="0">
                <a:latin typeface="Times New Roman" panose="02020603050405020304" pitchFamily="18" charset="0"/>
                <a:ea typeface="Meiryo UI"/>
                <a:cs typeface="Times New Roman" panose="02020603050405020304" pitchFamily="18" charset="0"/>
              </a:rPr>
              <a:t> ＞ 			＜ </a:t>
            </a:r>
            <a:r>
              <a:rPr lang="es-419" sz="1400" dirty="0">
                <a:latin typeface="Times New Roman" panose="02020603050405020304" pitchFamily="18" charset="0"/>
                <a:ea typeface="+mn-lt"/>
                <a:cs typeface="Times New Roman" panose="02020603050405020304" pitchFamily="18" charset="0"/>
              </a:rPr>
              <a:t>Señalizado con palabras</a:t>
            </a:r>
            <a:r>
              <a:rPr lang="es-419" sz="1400" dirty="0">
                <a:latin typeface="Times New Roman" panose="02020603050405020304" pitchFamily="18" charset="0"/>
                <a:ea typeface="Meiryo UI"/>
                <a:cs typeface="Times New Roman" panose="02020603050405020304" pitchFamily="18" charset="0"/>
              </a:rPr>
              <a:t> ＞</a:t>
            </a:r>
          </a:p>
          <a:p>
            <a:pPr marL="893445" indent="-353695" rtl="0" fontAlgn="auto">
              <a:spcAft>
                <a:spcPts val="0"/>
              </a:spcAft>
              <a:buFont typeface="Arial" panose="020B0604020202020204" pitchFamily="34" charset="0"/>
              <a:buNone/>
              <a:defRPr/>
            </a:pPr>
            <a:r>
              <a:rPr lang="es-419" sz="1400" dirty="0">
                <a:latin typeface="Times New Roman" panose="02020603050405020304" pitchFamily="18" charset="0"/>
                <a:ea typeface="Meiryo UI"/>
                <a:cs typeface="Times New Roman" panose="02020603050405020304" pitchFamily="18" charset="0"/>
              </a:rPr>
              <a:t>• Seguro: </a:t>
            </a:r>
            <a:r>
              <a:rPr lang="es-419" sz="1400" dirty="0">
                <a:latin typeface="Times New Roman" panose="02020603050405020304" pitchFamily="18" charset="0"/>
                <a:ea typeface="+mn-lt"/>
                <a:cs typeface="Times New Roman" panose="02020603050405020304" pitchFamily="18" charset="0"/>
              </a:rPr>
              <a:t>2 silbidos cortos, repetidos </a:t>
            </a:r>
            <a:r>
              <a:rPr lang="es-419" sz="1400" dirty="0">
                <a:latin typeface="Times New Roman" panose="02020603050405020304" pitchFamily="18" charset="0"/>
                <a:ea typeface="Meiryo UI"/>
                <a:cs typeface="Times New Roman" panose="02020603050405020304" pitchFamily="18" charset="0"/>
              </a:rPr>
              <a:t>	                      • Seguro: </a:t>
            </a:r>
            <a:r>
              <a:rPr lang="es-419" sz="1400" dirty="0">
                <a:latin typeface="Times New Roman" panose="02020603050405020304" pitchFamily="18" charset="0"/>
                <a:ea typeface="+mn-lt"/>
                <a:cs typeface="Times New Roman" panose="02020603050405020304" pitchFamily="18" charset="0"/>
              </a:rPr>
              <a:t>Está bien (orai), Está bien (orai) </a:t>
            </a:r>
            <a:endParaRPr lang="ja-JP" sz="1400" dirty="0">
              <a:latin typeface="Times New Roman" panose="02020603050405020304" pitchFamily="18" charset="0"/>
              <a:ea typeface="+mn-lt"/>
              <a:cs typeface="Times New Roman" panose="02020603050405020304" pitchFamily="18" charset="0"/>
            </a:endParaRPr>
          </a:p>
          <a:p>
            <a:pPr marL="893445" indent="-353695" rtl="0" fontAlgn="auto">
              <a:spcAft>
                <a:spcPts val="0"/>
              </a:spcAft>
              <a:buFont typeface="Arial" panose="020B0604020202020204" pitchFamily="34" charset="0"/>
              <a:buNone/>
              <a:defRPr/>
            </a:pPr>
            <a:r>
              <a:rPr lang="es-419" sz="1400" dirty="0">
                <a:latin typeface="Times New Roman" panose="02020603050405020304" pitchFamily="18" charset="0"/>
                <a:ea typeface="Meiryo UI"/>
                <a:cs typeface="Times New Roman" panose="02020603050405020304" pitchFamily="18" charset="0"/>
              </a:rPr>
              <a:t>• Detener: Silbido largo                                     	 • Detener: ¡Alto! (sutoppu)</a:t>
            </a:r>
            <a:endParaRPr lang="ja-JP" altLang="en-US" sz="1400" dirty="0">
              <a:latin typeface="Times New Roman" panose="02020603050405020304" pitchFamily="18" charset="0"/>
              <a:ea typeface="Meiryo UI"/>
              <a:cs typeface="Times New Roman" panose="02020603050405020304" pitchFamily="18" charset="0"/>
            </a:endParaRPr>
          </a:p>
        </p:txBody>
      </p:sp>
      <p:pic>
        <p:nvPicPr>
          <p:cNvPr id="195589" name="Picture 4"/>
          <p:cNvPicPr>
            <a:picLocks noChangeAspect="1"/>
          </p:cNvPicPr>
          <p:nvPr/>
        </p:nvPicPr>
        <p:blipFill>
          <a:blip r:embed="rId3"/>
          <a:srcRect/>
          <a:stretch>
            <a:fillRect/>
          </a:stretch>
        </p:blipFill>
        <p:spPr bwMode="auto">
          <a:xfrm>
            <a:off x="3105150" y="1381125"/>
            <a:ext cx="2019300" cy="2114550"/>
          </a:xfrm>
          <a:prstGeom prst="rect">
            <a:avLst/>
          </a:prstGeom>
          <a:noFill/>
          <a:ln w="9525">
            <a:noFill/>
            <a:miter lim="800000"/>
            <a:headEnd/>
            <a:tailEnd/>
          </a:ln>
        </p:spPr>
      </p:pic>
      <p:sp>
        <p:nvSpPr>
          <p:cNvPr id="7" name="テキスト ボックス 6"/>
          <p:cNvSpPr txBox="1"/>
          <p:nvPr/>
        </p:nvSpPr>
        <p:spPr>
          <a:xfrm>
            <a:off x="3670300" y="1520825"/>
            <a:ext cx="865188" cy="442913"/>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900">
                <a:latin typeface="Times New Roman" panose="02020603050405020304" pitchFamily="18" charset="0"/>
                <a:ea typeface="+mn-lt"/>
                <a:cs typeface="Times New Roman" panose="02020603050405020304" pitchFamily="18" charset="0"/>
              </a:rPr>
              <a:t>Confirmación de las precauciones entre conductores</a:t>
            </a:r>
            <a:endParaRPr lang="en-US" altLang="ja-JP" sz="1100"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タイトル 1"/>
          <p:cNvSpPr>
            <a:spLocks noGrp="1"/>
          </p:cNvSpPr>
          <p:nvPr>
            <p:ph type="ctrTitle"/>
          </p:nvPr>
        </p:nvSpPr>
        <p:spPr>
          <a:xfrm>
            <a:off x="180975" y="2908300"/>
            <a:ext cx="8915400" cy="601663"/>
          </a:xfrm>
        </p:spPr>
        <p:txBody>
          <a:bodyPr rtlCol="0" anchor="ctr"/>
          <a:lstStyle/>
          <a:p>
            <a:pPr marL="1257300" indent="-1257300" rtl="0" eaLnBrk="1" hangingPunct="1"/>
            <a:r>
              <a:rPr lang="es-419" sz="2800">
                <a:latin typeface="Times New Roman" pitchFamily="18" charset="0"/>
                <a:ea typeface="Calibri Light" pitchFamily="34" charset="0"/>
                <a:cs typeface="Times New Roman" pitchFamily="18" charset="0"/>
              </a:rPr>
              <a:t>Capítulo 7: Conocimiento de la fuerza y la electricidad. </a:t>
            </a:r>
            <a:endParaRPr lang="en-US" altLang="ja-JP" sz="2800">
              <a:latin typeface="Times New Roman" pitchFamily="18" charset="0"/>
              <a:ea typeface="Calibri Light" pitchFamily="34" charset="0"/>
              <a:cs typeface="Times New Roman"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タイトル 3"/>
          <p:cNvSpPr>
            <a:spLocks noGrp="1"/>
          </p:cNvSpPr>
          <p:nvPr>
            <p:ph type="title"/>
          </p:nvPr>
        </p:nvSpPr>
        <p:spPr>
          <a:xfrm>
            <a:off x="628650" y="612775"/>
            <a:ext cx="7886700" cy="560388"/>
          </a:xfrm>
          <a:ln>
            <a:solidFill>
              <a:schemeClr val="tx1"/>
            </a:solidFill>
          </a:ln>
        </p:spPr>
        <p:txBody>
          <a:bodyPr rtlCol="0"/>
          <a:lstStyle/>
          <a:p>
            <a:pPr rtl="0" eaLnBrk="1" hangingPunct="1"/>
            <a:r>
              <a:rPr lang="es-419" sz="2400">
                <a:latin typeface="Times New Roman" pitchFamily="18" charset="0"/>
                <a:ea typeface="Calibri Light" pitchFamily="34" charset="0"/>
                <a:cs typeface="Times New Roman" pitchFamily="18" charset="0"/>
              </a:rPr>
              <a:t>Momento de fuerza </a:t>
            </a:r>
            <a:endParaRPr lang="en-US" altLang="ja-JP">
              <a:latin typeface="Times New Roman" pitchFamily="18" charset="0"/>
              <a:ea typeface="Calibri Light" pitchFamily="34" charset="0"/>
              <a:cs typeface="Times New Roman" pitchFamily="18" charset="0"/>
            </a:endParaRPr>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a:latin typeface="Times New Roman" panose="02020603050405020304" pitchFamily="18" charset="0"/>
                <a:ea typeface="游ゴシック"/>
                <a:cs typeface="Times New Roman" panose="02020603050405020304" pitchFamily="18" charset="0"/>
              </a:rPr>
              <a:t>Página </a:t>
            </a:r>
            <a:r>
              <a:rPr lang="es-419" sz="1200">
                <a:latin typeface="Times New Roman" panose="02020603050405020304" pitchFamily="18" charset="0"/>
                <a:ea typeface="+mn-lt"/>
                <a:cs typeface="Times New Roman" panose="02020603050405020304" pitchFamily="18" charset="0"/>
              </a:rPr>
              <a:t>110</a:t>
            </a:r>
            <a:r>
              <a:rPr lang="es-419" sz="1200">
                <a:latin typeface="Times New Roman" panose="02020603050405020304" pitchFamily="18" charset="0"/>
                <a:ea typeface="游ゴシック"/>
                <a:cs typeface="Times New Roman" panose="02020603050405020304" pitchFamily="18" charset="0"/>
              </a:rPr>
              <a:t> del libro de texto </a:t>
            </a:r>
            <a:r>
              <a:rPr lang="es-419" sz="1200">
                <a:latin typeface="Times New Roman" panose="02020603050405020304" pitchFamily="18" charset="0"/>
                <a:ea typeface="+mn-lt"/>
                <a:cs typeface="Times New Roman" panose="02020603050405020304" pitchFamily="18" charset="0"/>
              </a:rPr>
              <a:t>/</a:t>
            </a:r>
            <a:r>
              <a:rPr lang="es-419" sz="1200">
                <a:latin typeface="Times New Roman" panose="02020603050405020304" pitchFamily="18" charset="0"/>
                <a:ea typeface="游ゴシック"/>
                <a:cs typeface="Times New Roman" panose="02020603050405020304" pitchFamily="18" charset="0"/>
              </a:rPr>
              <a:t> Página 85 </a:t>
            </a:r>
            <a:r>
              <a:rPr lang="es-419" sz="1200">
                <a:latin typeface="Times New Roman" panose="02020603050405020304" pitchFamily="18" charset="0"/>
                <a:ea typeface="+mn-lt"/>
                <a:cs typeface="Times New Roman" panose="02020603050405020304" pitchFamily="18" charset="0"/>
              </a:rPr>
              <a:t>del</a:t>
            </a:r>
            <a:r>
              <a:rPr lang="es-419" sz="1200">
                <a:latin typeface="Times New Roman" panose="02020603050405020304" pitchFamily="18" charset="0"/>
                <a:ea typeface="游ゴシック"/>
                <a:cs typeface="Times New Roman" panose="02020603050405020304" pitchFamily="18" charset="0"/>
              </a:rPr>
              <a:t> texto auxiliar</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p:cNvSpPr txBox="1"/>
          <p:nvPr/>
        </p:nvSpPr>
        <p:spPr>
          <a:xfrm>
            <a:off x="3849688" y="3330575"/>
            <a:ext cx="1492250"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Momento de fuerza </a:t>
            </a:r>
            <a:endParaRPr lang="en-US" altLang="ja-JP">
              <a:latin typeface="Times New Roman" panose="02020603050405020304" pitchFamily="18" charset="0"/>
              <a:ea typeface="+mn-ea"/>
              <a:cs typeface="Times New Roman" panose="02020603050405020304" pitchFamily="18" charset="0"/>
            </a:endParaRPr>
          </a:p>
        </p:txBody>
      </p:sp>
      <p:sp>
        <p:nvSpPr>
          <p:cNvPr id="198660"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Times New Roman" pitchFamily="18" charset="0"/>
              <a:ea typeface="Meiryo UI" pitchFamily="50" charset="-128"/>
              <a:cs typeface="Times New Roman" pitchFamily="18" charset="0"/>
            </a:endParaRPr>
          </a:p>
        </p:txBody>
      </p:sp>
      <p:pic>
        <p:nvPicPr>
          <p:cNvPr id="198661" name="図 1"/>
          <p:cNvPicPr>
            <a:picLocks noChangeAspect="1"/>
          </p:cNvPicPr>
          <p:nvPr/>
        </p:nvPicPr>
        <p:blipFill>
          <a:blip r:embed="rId3"/>
          <a:srcRect/>
          <a:stretch>
            <a:fillRect/>
          </a:stretch>
        </p:blipFill>
        <p:spPr bwMode="auto">
          <a:xfrm>
            <a:off x="2241550" y="1287463"/>
            <a:ext cx="4565650" cy="2043112"/>
          </a:xfrm>
          <a:prstGeom prst="rect">
            <a:avLst/>
          </a:prstGeom>
          <a:noFill/>
          <a:ln w="9525">
            <a:noFill/>
            <a:miter lim="800000"/>
            <a:headEnd/>
            <a:tailEnd/>
          </a:ln>
        </p:spPr>
      </p:pic>
      <p:pic>
        <p:nvPicPr>
          <p:cNvPr id="198662" name="図 7"/>
          <p:cNvPicPr>
            <a:picLocks noChangeAspect="1" noChangeArrowheads="1"/>
          </p:cNvPicPr>
          <p:nvPr/>
        </p:nvPicPr>
        <p:blipFill>
          <a:blip r:embed="rId4"/>
          <a:srcRect/>
          <a:stretch>
            <a:fillRect/>
          </a:stretch>
        </p:blipFill>
        <p:spPr bwMode="auto">
          <a:xfrm>
            <a:off x="828675" y="3625850"/>
            <a:ext cx="3752850" cy="2460625"/>
          </a:xfrm>
          <a:prstGeom prst="rect">
            <a:avLst/>
          </a:prstGeom>
          <a:noFill/>
          <a:ln w="9525">
            <a:noFill/>
            <a:miter lim="800000"/>
            <a:headEnd/>
            <a:tailEnd/>
          </a:ln>
        </p:spPr>
      </p:pic>
      <p:sp>
        <p:nvSpPr>
          <p:cNvPr id="10" name="テキスト ボックス 9"/>
          <p:cNvSpPr txBox="1"/>
          <p:nvPr/>
        </p:nvSpPr>
        <p:spPr>
          <a:xfrm>
            <a:off x="1892300" y="6061075"/>
            <a:ext cx="1955800" cy="277813"/>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Momento de fuerza </a:t>
            </a:r>
            <a:r>
              <a:rPr lang="es-419" sz="1200" dirty="0">
                <a:latin typeface="Times New Roman" panose="02020603050405020304" pitchFamily="18" charset="0"/>
                <a:ea typeface="游ゴシック"/>
                <a:cs typeface="Times New Roman" panose="02020603050405020304" pitchFamily="18" charset="0"/>
              </a:rPr>
              <a:t>①</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198664" name="図 10"/>
          <p:cNvPicPr>
            <a:picLocks noChangeAspect="1" noChangeArrowheads="1"/>
          </p:cNvPicPr>
          <p:nvPr/>
        </p:nvPicPr>
        <p:blipFill>
          <a:blip r:embed="rId5"/>
          <a:srcRect/>
          <a:stretch>
            <a:fillRect/>
          </a:stretch>
        </p:blipFill>
        <p:spPr bwMode="auto">
          <a:xfrm>
            <a:off x="4713288" y="3606800"/>
            <a:ext cx="3670300" cy="2520950"/>
          </a:xfrm>
          <a:prstGeom prst="rect">
            <a:avLst/>
          </a:prstGeom>
          <a:noFill/>
          <a:ln w="9525">
            <a:noFill/>
            <a:miter lim="800000"/>
            <a:headEnd/>
            <a:tailEnd/>
          </a:ln>
        </p:spPr>
      </p:pic>
      <p:sp>
        <p:nvSpPr>
          <p:cNvPr id="12" name="テキスト ボックス 11"/>
          <p:cNvSpPr txBox="1"/>
          <p:nvPr/>
        </p:nvSpPr>
        <p:spPr>
          <a:xfrm>
            <a:off x="5341938" y="6084888"/>
            <a:ext cx="1955799" cy="277813"/>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panose="02020603050405020304" pitchFamily="18" charset="0"/>
                <a:ea typeface="+mn-lt"/>
                <a:cs typeface="Times New Roman" panose="02020603050405020304" pitchFamily="18" charset="0"/>
              </a:rPr>
              <a:t>Momento de fuerza </a:t>
            </a:r>
            <a:r>
              <a:rPr lang="es-419" sz="1200" dirty="0">
                <a:latin typeface="Times New Roman" panose="02020603050405020304" pitchFamily="18" charset="0"/>
                <a:ea typeface="游ゴシック"/>
                <a:cs typeface="Times New Roman" panose="02020603050405020304" pitchFamily="18" charset="0"/>
              </a:rPr>
              <a:t>②</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198666" name="TextBox 4"/>
          <p:cNvSpPr txBox="1">
            <a:spLocks noChangeArrowheads="1"/>
          </p:cNvSpPr>
          <p:nvPr/>
        </p:nvSpPr>
        <p:spPr bwMode="auto">
          <a:xfrm>
            <a:off x="828675" y="4019550"/>
            <a:ext cx="1143000" cy="261938"/>
          </a:xfrm>
          <a:prstGeom prst="rect">
            <a:avLst/>
          </a:prstGeom>
          <a:solidFill>
            <a:schemeClr val="bg1"/>
          </a:solidFill>
          <a:ln w="9525">
            <a:solidFill>
              <a:schemeClr val="bg1"/>
            </a:solidFill>
            <a:miter lim="800000"/>
            <a:headEnd/>
            <a:tailEnd/>
          </a:ln>
        </p:spPr>
        <p:txBody>
          <a:bodyPr rtlCol="0">
            <a:spAutoFit/>
          </a:bodyPr>
          <a:lstStyle/>
          <a:p>
            <a:pPr rtl="0"/>
            <a:r>
              <a:rPr lang="es-419" sz="1100">
                <a:latin typeface="Times New Roman" pitchFamily="18" charset="0"/>
                <a:cs typeface="Times New Roman" pitchFamily="18" charset="0"/>
              </a:rPr>
              <a:t>Reacción de golpe </a:t>
            </a:r>
          </a:p>
        </p:txBody>
      </p:sp>
      <p:sp>
        <p:nvSpPr>
          <p:cNvPr id="198667" name="TextBox 13"/>
          <p:cNvSpPr txBox="1">
            <a:spLocks noChangeArrowheads="1"/>
          </p:cNvSpPr>
          <p:nvPr/>
        </p:nvSpPr>
        <p:spPr bwMode="auto">
          <a:xfrm>
            <a:off x="2962275" y="4248150"/>
            <a:ext cx="885825" cy="369888"/>
          </a:xfrm>
          <a:prstGeom prst="rect">
            <a:avLst/>
          </a:prstGeom>
          <a:solidFill>
            <a:schemeClr val="bg1"/>
          </a:solidFill>
          <a:ln w="9525">
            <a:solidFill>
              <a:schemeClr val="bg1"/>
            </a:solidFill>
            <a:miter lim="800000"/>
            <a:headEnd/>
            <a:tailEnd/>
          </a:ln>
        </p:spPr>
        <p:txBody>
          <a:bodyPr rtlCol="0">
            <a:spAutoFit/>
          </a:bodyPr>
          <a:lstStyle/>
          <a:p>
            <a:pPr algn="ctr" rtl="0"/>
            <a:r>
              <a:rPr lang="es-419" sz="900">
                <a:latin typeface="Times New Roman" pitchFamily="18" charset="0"/>
                <a:cs typeface="Times New Roman" pitchFamily="18" charset="0"/>
              </a:rPr>
              <a:t>Martillo para </a:t>
            </a:r>
          </a:p>
          <a:p>
            <a:pPr algn="ctr" rtl="0"/>
            <a:r>
              <a:rPr lang="es-419" sz="900">
                <a:latin typeface="Times New Roman" pitchFamily="18" charset="0"/>
                <a:cs typeface="Times New Roman" pitchFamily="18" charset="0"/>
              </a:rPr>
              <a:t>túnel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panose="02020603050405020304" pitchFamily="18" charset="0"/>
                <a:ea typeface="Meiryo UI" panose="020B0604030504040204" pitchFamily="50" charset="-128"/>
                <a:cs typeface="Times New Roman" panose="02020603050405020304" pitchFamily="18" charset="0"/>
              </a:rPr>
              <a:t>Tipos de accesorios para máquinas de demolición (kaitai)</a:t>
            </a:r>
            <a:endParaRPr lang="ja-JP" sz="2400" dirty="0">
              <a:latin typeface="Times New Roman" panose="02020603050405020304" pitchFamily="18" charset="0"/>
              <a:ea typeface="+mj-lt"/>
              <a:cs typeface="Times New Roman" panose="02020603050405020304" pitchFamily="18" charset="0"/>
            </a:endParaRPr>
          </a:p>
        </p:txBody>
      </p:sp>
      <p:sp>
        <p:nvSpPr>
          <p:cNvPr id="40962" name="コンテンツ プレースホルダー 4"/>
          <p:cNvSpPr>
            <a:spLocks noGrp="1"/>
          </p:cNvSpPr>
          <p:nvPr>
            <p:ph idx="1"/>
          </p:nvPr>
        </p:nvSpPr>
        <p:spPr>
          <a:xfrm>
            <a:off x="628650" y="1268413"/>
            <a:ext cx="7886700" cy="5059362"/>
          </a:xfrm>
          <a:ln>
            <a:solidFill>
              <a:schemeClr val="tx1"/>
            </a:solidFill>
          </a:ln>
        </p:spPr>
        <p:txBody>
          <a:bodyPr rtlCol="0"/>
          <a:lstStyle/>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a:p>
            <a:pPr marL="0" indent="0" rtl="0" eaLnBrk="1" hangingPunct="1">
              <a:buFont typeface="Arial" charset="0"/>
              <a:buNone/>
            </a:pPr>
            <a:endParaRPr lang="en-US" altLang="ja-JP" sz="2000">
              <a:latin typeface="Times New Roman" pitchFamily="18" charset="0"/>
              <a:ea typeface="Meiryo UI" pitchFamily="50" charset="-128"/>
              <a:cs typeface="Times New Roman" pitchFamily="18" charset="0"/>
            </a:endParaRPr>
          </a:p>
        </p:txBody>
      </p:sp>
      <p:sp>
        <p:nvSpPr>
          <p:cNvPr id="6" name="テキスト ボックス 5"/>
          <p:cNvSpPr txBox="1"/>
          <p:nvPr/>
        </p:nvSpPr>
        <p:spPr>
          <a:xfrm>
            <a:off x="5284270" y="6453188"/>
            <a:ext cx="3712094" cy="276225"/>
          </a:xfrm>
          <a:prstGeom prst="rect">
            <a:avLst/>
          </a:prstGeom>
          <a:noFill/>
          <a:ln>
            <a:solidFill>
              <a:schemeClr val="tx1"/>
            </a:solidFill>
          </a:ln>
        </p:spPr>
        <p:txBody>
          <a:bodyPr wrap="square" rtlCol="0">
            <a:spAutoFit/>
          </a:bodyPr>
          <a:lstStyle/>
          <a:p>
            <a:pPr algn="r" rtl="0" fontAlgn="auto">
              <a:spcBef>
                <a:spcPts val="0"/>
              </a:spcBef>
              <a:spcAft>
                <a:spcPts val="0"/>
              </a:spcAft>
              <a:defRPr/>
            </a:pPr>
            <a:r>
              <a:rPr lang="es-419" sz="1200">
                <a:latin typeface="Times New Roman" panose="02020603050405020304" pitchFamily="18" charset="0"/>
                <a:ea typeface="+mn-lt"/>
                <a:cs typeface="Times New Roman" panose="02020603050405020304" pitchFamily="18" charset="0"/>
              </a:rPr>
              <a:t>Página 5 del libro de texto / Página 8 del texto auxiliar</a:t>
            </a:r>
            <a:endParaRPr lang="en-US" altLang="ja-JP" dirty="0">
              <a:latin typeface="Times New Roman" panose="02020603050405020304" pitchFamily="18" charset="0"/>
              <a:ea typeface="+mn-ea"/>
              <a:cs typeface="Times New Roman" panose="02020603050405020304" pitchFamily="18" charset="0"/>
            </a:endParaRPr>
          </a:p>
        </p:txBody>
      </p:sp>
      <p:pic>
        <p:nvPicPr>
          <p:cNvPr id="40964" name="図 1"/>
          <p:cNvPicPr>
            <a:picLocks noChangeAspect="1"/>
          </p:cNvPicPr>
          <p:nvPr/>
        </p:nvPicPr>
        <p:blipFill>
          <a:blip r:embed="rId3"/>
          <a:srcRect/>
          <a:stretch>
            <a:fillRect/>
          </a:stretch>
        </p:blipFill>
        <p:spPr bwMode="auto">
          <a:xfrm>
            <a:off x="781050" y="2192338"/>
            <a:ext cx="7521575" cy="3048000"/>
          </a:xfrm>
          <a:prstGeom prst="rect">
            <a:avLst/>
          </a:prstGeom>
          <a:noFill/>
          <a:ln w="9525">
            <a:noFill/>
            <a:miter lim="800000"/>
            <a:headEnd/>
            <a:tailEnd/>
          </a:ln>
        </p:spPr>
      </p:pic>
      <p:sp>
        <p:nvSpPr>
          <p:cNvPr id="40965" name="テキスト ボックス 10"/>
          <p:cNvSpPr txBox="1">
            <a:spLocks noChangeArrowheads="1"/>
          </p:cNvSpPr>
          <p:nvPr/>
        </p:nvSpPr>
        <p:spPr bwMode="auto">
          <a:xfrm>
            <a:off x="1566863" y="5287963"/>
            <a:ext cx="2673350"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Trituradora de concreto para piezas grandes</a:t>
            </a:r>
            <a:endParaRPr lang="ja-JP" altLang="en-US" sz="1200">
              <a:latin typeface="Times New Roman" pitchFamily="18" charset="0"/>
              <a:ea typeface="游ゴシック" pitchFamily="50" charset="-128"/>
              <a:cs typeface="Times New Roman" pitchFamily="18" charset="0"/>
            </a:endParaRPr>
          </a:p>
        </p:txBody>
      </p:sp>
      <p:sp>
        <p:nvSpPr>
          <p:cNvPr id="40966" name="テキスト ボックス 11"/>
          <p:cNvSpPr txBox="1">
            <a:spLocks noChangeArrowheads="1"/>
          </p:cNvSpPr>
          <p:nvPr/>
        </p:nvSpPr>
        <p:spPr bwMode="auto">
          <a:xfrm>
            <a:off x="5494338" y="5195888"/>
            <a:ext cx="2673350" cy="277812"/>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Times New Roman" pitchFamily="18" charset="0"/>
              </a:rPr>
              <a:t>Trituradora de concreto para piezas pequeñas</a:t>
            </a:r>
            <a:endParaRPr lang="ja-JP" altLang="en-US" sz="1200">
              <a:latin typeface="Times New Roman" pitchFamily="18" charset="0"/>
              <a:ea typeface="游ゴシック" pitchFamily="50" charset="-128"/>
              <a:cs typeface="Times New Roman" pitchFamily="18" charset="0"/>
            </a:endParaRPr>
          </a:p>
        </p:txBody>
      </p:sp>
      <p:sp>
        <p:nvSpPr>
          <p:cNvPr id="40967" name="TextBox 2"/>
          <p:cNvSpPr txBox="1">
            <a:spLocks noChangeArrowheads="1"/>
          </p:cNvSpPr>
          <p:nvPr/>
        </p:nvSpPr>
        <p:spPr bwMode="auto">
          <a:xfrm>
            <a:off x="3587750" y="2486025"/>
            <a:ext cx="11398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Marco superior, etc.</a:t>
            </a:r>
            <a:endParaRPr lang="en-US" altLang="ja-JP">
              <a:latin typeface="Times New Roman" pitchFamily="18" charset="0"/>
              <a:ea typeface="Calibri" pitchFamily="34" charset="0"/>
              <a:cs typeface="Times New Roman" pitchFamily="18" charset="0"/>
            </a:endParaRPr>
          </a:p>
        </p:txBody>
      </p:sp>
      <p:sp>
        <p:nvSpPr>
          <p:cNvPr id="40968" name="TextBox 6"/>
          <p:cNvSpPr txBox="1">
            <a:spLocks noChangeArrowheads="1"/>
          </p:cNvSpPr>
          <p:nvPr/>
        </p:nvSpPr>
        <p:spPr bwMode="auto">
          <a:xfrm>
            <a:off x="779463" y="3749675"/>
            <a:ext cx="9493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Marco inferior</a:t>
            </a:r>
            <a:endParaRPr lang="en-US" altLang="ja-JP">
              <a:latin typeface="Times New Roman" pitchFamily="18" charset="0"/>
              <a:ea typeface="Calibri" pitchFamily="34" charset="0"/>
              <a:cs typeface="Times New Roman" pitchFamily="18" charset="0"/>
            </a:endParaRPr>
          </a:p>
        </p:txBody>
      </p:sp>
      <p:sp>
        <p:nvSpPr>
          <p:cNvPr id="40969" name="TextBox 8"/>
          <p:cNvSpPr txBox="1">
            <a:spLocks noChangeArrowheads="1"/>
          </p:cNvSpPr>
          <p:nvPr/>
        </p:nvSpPr>
        <p:spPr bwMode="auto">
          <a:xfrm>
            <a:off x="3587750" y="3494088"/>
            <a:ext cx="949325" cy="30797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Cilindro de apertura / cierre</a:t>
            </a:r>
            <a:endParaRPr lang="en-US" altLang="ja-JP">
              <a:latin typeface="Times New Roman" pitchFamily="18" charset="0"/>
              <a:ea typeface="Calibri" pitchFamily="34" charset="0"/>
              <a:cs typeface="Times New Roman" pitchFamily="18" charset="0"/>
            </a:endParaRPr>
          </a:p>
        </p:txBody>
      </p:sp>
      <p:sp>
        <p:nvSpPr>
          <p:cNvPr id="40970" name="TextBox 14"/>
          <p:cNvSpPr txBox="1">
            <a:spLocks noChangeArrowheads="1"/>
          </p:cNvSpPr>
          <p:nvPr/>
        </p:nvSpPr>
        <p:spPr bwMode="auto">
          <a:xfrm>
            <a:off x="3625850" y="3073400"/>
            <a:ext cx="9493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Dispositivo de giro</a:t>
            </a:r>
          </a:p>
        </p:txBody>
      </p:sp>
      <p:sp>
        <p:nvSpPr>
          <p:cNvPr id="40971" name="TextBox 15"/>
          <p:cNvSpPr txBox="1">
            <a:spLocks noChangeArrowheads="1"/>
          </p:cNvSpPr>
          <p:nvPr/>
        </p:nvSpPr>
        <p:spPr bwMode="auto">
          <a:xfrm>
            <a:off x="6435725" y="2524125"/>
            <a:ext cx="9493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Marco</a:t>
            </a:r>
            <a:endParaRPr lang="en-US" altLang="ja-JP">
              <a:latin typeface="Times New Roman" pitchFamily="18" charset="0"/>
              <a:ea typeface="Calibri" pitchFamily="34" charset="0"/>
              <a:cs typeface="Times New Roman" pitchFamily="18" charset="0"/>
            </a:endParaRPr>
          </a:p>
        </p:txBody>
      </p:sp>
      <p:sp>
        <p:nvSpPr>
          <p:cNvPr id="40972" name="TextBox 16"/>
          <p:cNvSpPr txBox="1">
            <a:spLocks noChangeArrowheads="1"/>
          </p:cNvSpPr>
          <p:nvPr/>
        </p:nvSpPr>
        <p:spPr bwMode="auto">
          <a:xfrm>
            <a:off x="2225675" y="4667250"/>
            <a:ext cx="558800"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Cortador</a:t>
            </a:r>
            <a:endParaRPr lang="en-US" altLang="ja-JP">
              <a:latin typeface="Times New Roman" pitchFamily="18" charset="0"/>
              <a:ea typeface="Calibri" pitchFamily="34" charset="0"/>
              <a:cs typeface="Times New Roman" pitchFamily="18" charset="0"/>
            </a:endParaRPr>
          </a:p>
        </p:txBody>
      </p:sp>
      <p:sp>
        <p:nvSpPr>
          <p:cNvPr id="40973" name="TextBox 17"/>
          <p:cNvSpPr txBox="1">
            <a:spLocks noChangeArrowheads="1"/>
          </p:cNvSpPr>
          <p:nvPr/>
        </p:nvSpPr>
        <p:spPr bwMode="auto">
          <a:xfrm>
            <a:off x="3587750" y="4333875"/>
            <a:ext cx="11398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Brazo de aplastamiento (assai amu)</a:t>
            </a:r>
            <a:endParaRPr lang="en-US" altLang="ja-JP">
              <a:latin typeface="Times New Roman" pitchFamily="18" charset="0"/>
              <a:ea typeface="Calibri" pitchFamily="34" charset="0"/>
              <a:cs typeface="Times New Roman" pitchFamily="18" charset="0"/>
            </a:endParaRPr>
          </a:p>
        </p:txBody>
      </p:sp>
      <p:sp>
        <p:nvSpPr>
          <p:cNvPr id="40974" name="TextBox 18"/>
          <p:cNvSpPr txBox="1">
            <a:spLocks noChangeArrowheads="1"/>
          </p:cNvSpPr>
          <p:nvPr/>
        </p:nvSpPr>
        <p:spPr bwMode="auto">
          <a:xfrm>
            <a:off x="835025" y="4572000"/>
            <a:ext cx="901700"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Punto de aplastamiento</a:t>
            </a:r>
            <a:endParaRPr lang="en-US" altLang="ja-JP">
              <a:latin typeface="Times New Roman" pitchFamily="18" charset="0"/>
              <a:ea typeface="Calibri" pitchFamily="34" charset="0"/>
              <a:cs typeface="Times New Roman" pitchFamily="18" charset="0"/>
            </a:endParaRPr>
          </a:p>
        </p:txBody>
      </p:sp>
      <p:sp>
        <p:nvSpPr>
          <p:cNvPr id="40975" name="TextBox 19"/>
          <p:cNvSpPr txBox="1">
            <a:spLocks noChangeArrowheads="1"/>
          </p:cNvSpPr>
          <p:nvPr/>
        </p:nvSpPr>
        <p:spPr bwMode="auto">
          <a:xfrm>
            <a:off x="7292975" y="4067175"/>
            <a:ext cx="11398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Punto de aplastamiento</a:t>
            </a:r>
            <a:endParaRPr lang="en-US" altLang="ja-JP">
              <a:latin typeface="Times New Roman" pitchFamily="18" charset="0"/>
              <a:ea typeface="Calibri" pitchFamily="34" charset="0"/>
              <a:cs typeface="Times New Roman" pitchFamily="18" charset="0"/>
            </a:endParaRPr>
          </a:p>
        </p:txBody>
      </p:sp>
      <p:sp>
        <p:nvSpPr>
          <p:cNvPr id="40976" name="TextBox 20"/>
          <p:cNvSpPr txBox="1">
            <a:spLocks noChangeArrowheads="1"/>
          </p:cNvSpPr>
          <p:nvPr/>
        </p:nvSpPr>
        <p:spPr bwMode="auto">
          <a:xfrm>
            <a:off x="7426325" y="3028950"/>
            <a:ext cx="949325" cy="20002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Brazo de aplastamiento</a:t>
            </a:r>
            <a:endParaRPr lang="en-US" altLang="ja-JP">
              <a:latin typeface="Times New Roman" pitchFamily="18" charset="0"/>
              <a:ea typeface="Calibri" pitchFamily="34" charset="0"/>
              <a:cs typeface="Times New Roman" pitchFamily="18" charset="0"/>
            </a:endParaRPr>
          </a:p>
        </p:txBody>
      </p:sp>
      <p:sp>
        <p:nvSpPr>
          <p:cNvPr id="40977" name="TextBox 22"/>
          <p:cNvSpPr txBox="1">
            <a:spLocks noChangeArrowheads="1"/>
          </p:cNvSpPr>
          <p:nvPr/>
        </p:nvSpPr>
        <p:spPr bwMode="auto">
          <a:xfrm>
            <a:off x="7159625" y="2728913"/>
            <a:ext cx="949325" cy="307975"/>
          </a:xfrm>
          <a:prstGeom prst="rect">
            <a:avLst/>
          </a:prstGeom>
          <a:solidFill>
            <a:schemeClr val="bg1"/>
          </a:solidFill>
          <a:ln w="9525">
            <a:noFill/>
            <a:miter lim="800000"/>
            <a:headEnd/>
            <a:tailEnd/>
          </a:ln>
        </p:spPr>
        <p:txBody>
          <a:bodyPr rtlCol="0">
            <a:spAutoFit/>
          </a:bodyPr>
          <a:lstStyle/>
          <a:p>
            <a:pPr rtl="0"/>
            <a:r>
              <a:rPr lang="es-419" sz="700">
                <a:latin typeface="Times New Roman" pitchFamily="18" charset="0"/>
                <a:ea typeface="Calibri" pitchFamily="34" charset="0"/>
                <a:cs typeface="Times New Roman" pitchFamily="18" charset="0"/>
              </a:rPr>
              <a:t>Cilindro de apertura / cierre</a:t>
            </a:r>
            <a:endParaRPr lang="en-US" altLang="ja-JP">
              <a:latin typeface="Times New Roman" pitchFamily="18" charset="0"/>
              <a:ea typeface="Calibri" pitchFamily="34" charset="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Times New Roman"/>
              </a:rPr>
              <a:t>Momento de fuerza</a:t>
            </a:r>
            <a:r>
              <a:rPr lang="es-419" sz="2400">
                <a:latin typeface="Times New Roman"/>
                <a:ea typeface="Meiryo UI"/>
                <a:cs typeface="Times New Roman"/>
              </a:rPr>
              <a:t> </a:t>
            </a:r>
            <a:endParaRPr lang="en-US" altLang="ja-JP">
              <a:ea typeface="Meiryo UI"/>
            </a:endParaRPr>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a:ea typeface="游ゴシック"/>
                <a:cs typeface="Times"/>
              </a:rPr>
              <a:t>Página </a:t>
            </a:r>
            <a:r>
              <a:rPr lang="es-419" sz="1200" dirty="0">
                <a:latin typeface="Times"/>
                <a:ea typeface="+mn-lt"/>
                <a:cs typeface="Times"/>
              </a:rPr>
              <a:t>112</a:t>
            </a:r>
            <a:r>
              <a:rPr lang="es-419" sz="1200" dirty="0">
                <a:latin typeface="Times"/>
                <a:ea typeface="游ゴシック"/>
                <a:cs typeface="Times"/>
              </a:rPr>
              <a:t> del libro de texto </a:t>
            </a:r>
            <a:r>
              <a:rPr lang="es-419" sz="1200" dirty="0">
                <a:latin typeface="Times"/>
                <a:ea typeface="+mn-lt"/>
                <a:cs typeface="Times"/>
              </a:rPr>
              <a:t>/</a:t>
            </a:r>
            <a:r>
              <a:rPr lang="es-419" sz="1200" dirty="0">
                <a:latin typeface="Times"/>
                <a:ea typeface="游ゴシック"/>
                <a:cs typeface="Times"/>
              </a:rPr>
              <a:t> Página 86 </a:t>
            </a:r>
            <a:r>
              <a:rPr lang="es-419" sz="1200" dirty="0">
                <a:latin typeface="Times"/>
                <a:ea typeface="+mn-lt"/>
                <a:cs typeface="Times"/>
              </a:rPr>
              <a:t>del</a:t>
            </a:r>
            <a:r>
              <a:rPr lang="es-419" sz="1200" dirty="0">
                <a:latin typeface="Times"/>
                <a:ea typeface="游ゴシック"/>
                <a:cs typeface="Times"/>
              </a:rPr>
              <a:t> texto auxiliar</a:t>
            </a:r>
            <a:endParaRPr lang="en-US" altLang="ja-JP" sz="1200" dirty="0">
              <a:latin typeface="+mn-lt"/>
              <a:ea typeface="游ゴシック"/>
              <a:cs typeface="+mn-lt"/>
            </a:endParaRPr>
          </a:p>
        </p:txBody>
      </p:sp>
      <p:sp>
        <p:nvSpPr>
          <p:cNvPr id="200707"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sp>
        <p:nvSpPr>
          <p:cNvPr id="14" name="テキスト ボックス 13"/>
          <p:cNvSpPr txBox="1"/>
          <p:nvPr/>
        </p:nvSpPr>
        <p:spPr>
          <a:xfrm>
            <a:off x="2320925" y="5970588"/>
            <a:ext cx="4422775"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Times New Roman"/>
              </a:rPr>
              <a:t>Precauciones al trabajar con una máquina de demolición específica </a:t>
            </a:r>
            <a:endParaRPr lang="en-US" altLang="ja-JP">
              <a:latin typeface="Times New Roman"/>
              <a:ea typeface="+mn-ea"/>
              <a:cs typeface="Times New Roman"/>
            </a:endParaRPr>
          </a:p>
        </p:txBody>
      </p:sp>
      <p:pic>
        <p:nvPicPr>
          <p:cNvPr id="200709" name="図 4"/>
          <p:cNvPicPr>
            <a:picLocks noChangeAspect="1"/>
          </p:cNvPicPr>
          <p:nvPr/>
        </p:nvPicPr>
        <p:blipFill>
          <a:blip r:embed="rId3"/>
          <a:srcRect/>
          <a:stretch>
            <a:fillRect/>
          </a:stretch>
        </p:blipFill>
        <p:spPr bwMode="auto">
          <a:xfrm>
            <a:off x="2735263" y="1360488"/>
            <a:ext cx="3673475" cy="4619625"/>
          </a:xfrm>
          <a:prstGeom prst="rect">
            <a:avLst/>
          </a:prstGeom>
          <a:noFill/>
          <a:ln w="9525">
            <a:noFill/>
            <a:miter lim="800000"/>
            <a:headEnd/>
            <a:tailEnd/>
          </a:ln>
        </p:spPr>
      </p:pic>
      <p:sp>
        <p:nvSpPr>
          <p:cNvPr id="200710" name="TextBox 1"/>
          <p:cNvSpPr txBox="1">
            <a:spLocks noChangeArrowheads="1"/>
          </p:cNvSpPr>
          <p:nvPr/>
        </p:nvSpPr>
        <p:spPr bwMode="auto">
          <a:xfrm>
            <a:off x="2265363" y="3009899"/>
            <a:ext cx="1935162" cy="276226"/>
          </a:xfrm>
          <a:prstGeom prst="rect">
            <a:avLst/>
          </a:prstGeom>
          <a:solidFill>
            <a:schemeClr val="bg1"/>
          </a:solidFill>
          <a:ln w="9525">
            <a:noFill/>
            <a:miter lim="800000"/>
            <a:headEnd/>
            <a:tailEnd/>
          </a:ln>
        </p:spPr>
        <p:txBody>
          <a:bodyPr wrap="square" rtlCol="0">
            <a:spAutoFit/>
          </a:bodyPr>
          <a:lstStyle/>
          <a:p>
            <a:pPr algn="r" rtl="0"/>
            <a:r>
              <a:rPr lang="es-419" sz="1200" dirty="0">
                <a:latin typeface="Times New Roman" pitchFamily="18" charset="0"/>
                <a:cs typeface="Calibri" pitchFamily="34" charset="0"/>
              </a:rPr>
              <a:t>Área de riesgo de caídas</a:t>
            </a:r>
          </a:p>
        </p:txBody>
      </p:sp>
      <p:sp>
        <p:nvSpPr>
          <p:cNvPr id="200711" name="TextBox 7"/>
          <p:cNvSpPr txBox="1">
            <a:spLocks noChangeArrowheads="1"/>
          </p:cNvSpPr>
          <p:nvPr/>
        </p:nvSpPr>
        <p:spPr bwMode="auto">
          <a:xfrm>
            <a:off x="4371975" y="3105150"/>
            <a:ext cx="1190625" cy="415925"/>
          </a:xfrm>
          <a:prstGeom prst="rect">
            <a:avLst/>
          </a:prstGeom>
          <a:solidFill>
            <a:schemeClr val="bg1"/>
          </a:solidFill>
          <a:ln w="9525">
            <a:noFill/>
            <a:miter lim="800000"/>
            <a:headEnd/>
            <a:tailEnd/>
          </a:ln>
        </p:spPr>
        <p:txBody>
          <a:bodyPr rtlCol="0">
            <a:spAutoFit/>
          </a:bodyPr>
          <a:lstStyle/>
          <a:p>
            <a:pPr algn="ctr" rtl="0"/>
            <a:r>
              <a:rPr lang="es-419" sz="1000">
                <a:latin typeface="Times New Roman" pitchFamily="18" charset="0"/>
                <a:cs typeface="Calibri" pitchFamily="34" charset="0"/>
              </a:rPr>
              <a:t>Radio máximo de trabajo</a:t>
            </a:r>
          </a:p>
        </p:txBody>
      </p:sp>
      <p:sp>
        <p:nvSpPr>
          <p:cNvPr id="10" name="TextBox 9"/>
          <p:cNvSpPr txBox="1"/>
          <p:nvPr/>
        </p:nvSpPr>
        <p:spPr>
          <a:xfrm>
            <a:off x="4533900" y="4195763"/>
            <a:ext cx="1190625" cy="254000"/>
          </a:xfrm>
          <a:prstGeom prst="rect">
            <a:avLst/>
          </a:prstGeom>
          <a:solidFill>
            <a:schemeClr val="bg1"/>
          </a:solidFill>
        </p:spPr>
        <p:txBody>
          <a:bodyPr rtlCol="0">
            <a:spAutoFit/>
          </a:bodyPr>
          <a:lstStyle/>
          <a:p>
            <a:pPr algn="ctr" rtl="0" fontAlgn="auto">
              <a:spcBef>
                <a:spcPts val="0"/>
              </a:spcBef>
              <a:spcAft>
                <a:spcPts val="0"/>
              </a:spcAft>
              <a:defRPr/>
            </a:pPr>
            <a:r>
              <a:rPr lang="es-419" sz="1050">
                <a:latin typeface="Times New Roman"/>
                <a:ea typeface="+mn-ea"/>
                <a:cs typeface="Calibri"/>
              </a:rPr>
              <a:t>Área de trabajo</a:t>
            </a:r>
          </a:p>
        </p:txBody>
      </p:sp>
      <p:sp>
        <p:nvSpPr>
          <p:cNvPr id="11" name="TextBox 10"/>
          <p:cNvSpPr txBox="1"/>
          <p:nvPr/>
        </p:nvSpPr>
        <p:spPr>
          <a:xfrm>
            <a:off x="3724275" y="5714999"/>
            <a:ext cx="1533525" cy="253916"/>
          </a:xfrm>
          <a:prstGeom prst="rect">
            <a:avLst/>
          </a:prstGeom>
          <a:solidFill>
            <a:schemeClr val="bg1"/>
          </a:solidFill>
        </p:spPr>
        <p:txBody>
          <a:bodyPr wrap="square" rtlCol="0">
            <a:spAutoFit/>
          </a:bodyPr>
          <a:lstStyle/>
          <a:p>
            <a:pPr algn="ctr" rtl="0" fontAlgn="auto">
              <a:spcBef>
                <a:spcPts val="0"/>
              </a:spcBef>
              <a:spcAft>
                <a:spcPts val="0"/>
              </a:spcAft>
              <a:defRPr/>
            </a:pPr>
            <a:r>
              <a:rPr lang="es-419" sz="1050" dirty="0">
                <a:latin typeface="Times New Roman"/>
                <a:ea typeface="+mn-ea"/>
                <a:cs typeface="Calibri"/>
              </a:rPr>
              <a:t>Área de advertencia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mj-lt"/>
              </a:rPr>
              <a:t>Masa, gravedad específica y centro de gravedad </a:t>
            </a:r>
            <a:endParaRPr lang="en-US" altLang="ja-JP"/>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a:ea typeface="游ゴシック"/>
                <a:cs typeface="Times"/>
              </a:rPr>
              <a:t>Página </a:t>
            </a:r>
            <a:r>
              <a:rPr lang="es-419" sz="1200" dirty="0">
                <a:latin typeface="Times"/>
                <a:ea typeface="+mn-lt"/>
                <a:cs typeface="Times"/>
              </a:rPr>
              <a:t>115</a:t>
            </a:r>
            <a:r>
              <a:rPr lang="es-419" sz="1200" dirty="0">
                <a:latin typeface="Times"/>
                <a:ea typeface="游ゴシック"/>
                <a:cs typeface="Times"/>
              </a:rPr>
              <a:t> del libro de texto </a:t>
            </a:r>
            <a:r>
              <a:rPr lang="es-419" sz="1200" dirty="0">
                <a:latin typeface="Times"/>
                <a:ea typeface="+mn-lt"/>
                <a:cs typeface="Times"/>
              </a:rPr>
              <a:t>/</a:t>
            </a:r>
            <a:r>
              <a:rPr lang="es-419" sz="1200" dirty="0">
                <a:latin typeface="Times"/>
                <a:ea typeface="游ゴシック"/>
                <a:cs typeface="Times"/>
              </a:rPr>
              <a:t> Página 87 </a:t>
            </a:r>
            <a:r>
              <a:rPr lang="es-419" sz="1200" dirty="0">
                <a:latin typeface="Times"/>
                <a:ea typeface="+mn-lt"/>
                <a:cs typeface="Times"/>
              </a:rPr>
              <a:t>del</a:t>
            </a:r>
            <a:r>
              <a:rPr lang="es-419" sz="1200" dirty="0">
                <a:latin typeface="Times"/>
                <a:ea typeface="游ゴシック"/>
                <a:cs typeface="Times"/>
              </a:rPr>
              <a:t> </a:t>
            </a:r>
            <a:r>
              <a:rPr lang="es-419" sz="1200" dirty="0">
                <a:latin typeface="Times"/>
                <a:ea typeface="+mn-lt"/>
                <a:cs typeface="Times"/>
              </a:rPr>
              <a:t>texto</a:t>
            </a:r>
            <a:r>
              <a:rPr lang="es-419" sz="1200" dirty="0">
                <a:latin typeface="Times"/>
                <a:ea typeface="游ゴシック"/>
                <a:cs typeface="Times"/>
              </a:rPr>
              <a:t> auxiliar</a:t>
            </a:r>
            <a:endParaRPr lang="en-US" altLang="ja-JP" sz="1200" dirty="0">
              <a:latin typeface="+mn-lt"/>
              <a:ea typeface="游ゴシック"/>
              <a:cs typeface="+mn-lt"/>
            </a:endParaRPr>
          </a:p>
        </p:txBody>
      </p:sp>
      <p:sp>
        <p:nvSpPr>
          <p:cNvPr id="17" name="テキスト ボックス 16"/>
          <p:cNvSpPr txBox="1"/>
          <p:nvPr/>
        </p:nvSpPr>
        <p:spPr>
          <a:xfrm>
            <a:off x="1595438" y="1787525"/>
            <a:ext cx="2538412" cy="261610"/>
          </a:xfrm>
          <a:prstGeom prst="rect">
            <a:avLst/>
          </a:prstGeom>
          <a:noFill/>
          <a:ln>
            <a:noFill/>
          </a:ln>
        </p:spPr>
        <p:txBody>
          <a:bodyPr rtlCol="0">
            <a:spAutoFit/>
          </a:bodyPr>
          <a:lstStyle/>
          <a:p>
            <a:pPr algn="ctr" rtl="0" fontAlgn="auto">
              <a:spcBef>
                <a:spcPts val="0"/>
              </a:spcBef>
              <a:spcAft>
                <a:spcPts val="0"/>
              </a:spcAft>
              <a:defRPr/>
            </a:pPr>
            <a:r>
              <a:rPr lang="es-419" sz="1100" dirty="0">
                <a:latin typeface="Times New Roman"/>
                <a:ea typeface="+mn-lt"/>
                <a:cs typeface="+mn-lt"/>
              </a:rPr>
              <a:t>Unidad de volumen de masa de un objeto</a:t>
            </a:r>
            <a:endParaRPr lang="en-US" altLang="ja-JP" sz="1600" dirty="0">
              <a:latin typeface="Times New Roman"/>
              <a:ea typeface="游ゴシック"/>
              <a:cs typeface="Times New Roman"/>
            </a:endParaRPr>
          </a:p>
        </p:txBody>
      </p:sp>
      <p:sp>
        <p:nvSpPr>
          <p:cNvPr id="202756" name="コンテンツ プレースホルダー 4"/>
          <p:cNvSpPr txBox="1">
            <a:spLocks/>
          </p:cNvSpPr>
          <p:nvPr/>
        </p:nvSpPr>
        <p:spPr bwMode="auto">
          <a:xfrm>
            <a:off x="628650" y="126206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dirty="0">
              <a:latin typeface="Meiryo UI" pitchFamily="50" charset="-128"/>
              <a:ea typeface="Meiryo UI" pitchFamily="50" charset="-128"/>
            </a:endParaRPr>
          </a:p>
        </p:txBody>
      </p:sp>
      <p:sp>
        <p:nvSpPr>
          <p:cNvPr id="14" name="テキスト ボックス 13"/>
          <p:cNvSpPr txBox="1"/>
          <p:nvPr/>
        </p:nvSpPr>
        <p:spPr>
          <a:xfrm>
            <a:off x="5119688" y="1287463"/>
            <a:ext cx="3335337"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Fórmula para volumen aproximado </a:t>
            </a:r>
            <a:endParaRPr lang="en-US" altLang="ja-JP">
              <a:latin typeface="Times New Roman"/>
              <a:ea typeface="游ゴシック"/>
              <a:cs typeface="Times New Roman"/>
            </a:endParaRPr>
          </a:p>
        </p:txBody>
      </p:sp>
      <p:sp>
        <p:nvSpPr>
          <p:cNvPr id="11" name="テキスト ボックス 10"/>
          <p:cNvSpPr txBox="1"/>
          <p:nvPr/>
        </p:nvSpPr>
        <p:spPr>
          <a:xfrm>
            <a:off x="731838" y="1387475"/>
            <a:ext cx="4106862" cy="307975"/>
          </a:xfrm>
          <a:prstGeom prst="rect">
            <a:avLst/>
          </a:prstGeom>
          <a:noFill/>
          <a:ln>
            <a:noFill/>
          </a:ln>
        </p:spPr>
        <p:txBody>
          <a:bodyPr rtlCol="0">
            <a:spAutoFit/>
          </a:bodyPr>
          <a:lstStyle/>
          <a:p>
            <a:pPr algn="ctr" rtl="0" fontAlgn="auto">
              <a:spcBef>
                <a:spcPts val="0"/>
              </a:spcBef>
              <a:spcAft>
                <a:spcPts val="0"/>
              </a:spcAft>
              <a:defRPr/>
            </a:pPr>
            <a:r>
              <a:rPr lang="es-419" sz="1400" dirty="0">
                <a:latin typeface="Times New Roman"/>
                <a:ea typeface="+mn-lt"/>
                <a:cs typeface="+mn-lt"/>
              </a:rPr>
              <a:t>Masa del objeto = volumen x gravedad específica </a:t>
            </a:r>
            <a:endParaRPr lang="en-US" altLang="ja-JP" sz="1400" dirty="0">
              <a:latin typeface="Times New Roman"/>
              <a:ea typeface="游ゴシック"/>
              <a:cs typeface="Calibri"/>
            </a:endParaRPr>
          </a:p>
        </p:txBody>
      </p:sp>
      <p:sp>
        <p:nvSpPr>
          <p:cNvPr id="202759" name="TextBox 11"/>
          <p:cNvSpPr txBox="1">
            <a:spLocks noChangeArrowheads="1"/>
          </p:cNvSpPr>
          <p:nvPr/>
        </p:nvSpPr>
        <p:spPr bwMode="auto">
          <a:xfrm>
            <a:off x="3225800" y="2774950"/>
            <a:ext cx="2743200" cy="923925"/>
          </a:xfrm>
          <a:prstGeom prst="rect">
            <a:avLst/>
          </a:prstGeom>
          <a:noFill/>
          <a:ln w="9525">
            <a:noFill/>
            <a:miter lim="800000"/>
            <a:headEnd/>
            <a:tailEnd/>
          </a:ln>
        </p:spPr>
        <p:txBody>
          <a:bodyPr rtlCol="0">
            <a:spAutoFit/>
          </a:bodyPr>
          <a:lstStyle/>
          <a:p>
            <a:pPr rtl="0"/>
            <a:r>
              <a:rPr lang="es-419">
                <a:latin typeface="Calibri" pitchFamily="34" charset="0"/>
              </a:rPr>
              <a:t>　 　 　</a:t>
            </a:r>
            <a:r>
              <a:rPr lang="es-419">
                <a:latin typeface="Calibri" pitchFamily="34" charset="0"/>
                <a:cs typeface="Calibri" pitchFamily="34" charset="0"/>
              </a:rPr>
              <a:t>　 　 　 　 　 　 　 　 　 　 　 　 　 　 　 　 　 　 　 　 　 　 　 　 　 　 　 　 　 　 　 　 　 　 　 　 　 　 　 　 　 　 　 　 </a:t>
            </a:r>
            <a:r>
              <a:rPr lang="es-419">
                <a:latin typeface="Calibri" pitchFamily="34" charset="0"/>
              </a:rPr>
              <a:t> 　 　 　 　 　 　 　 　 　 　 　 　 　 　 　 　 　 　 　 　 　 　 　 　 　 　 　 　 　 　 　 　 　 　 　 　 　 　 　 　 　 </a:t>
            </a:r>
          </a:p>
        </p:txBody>
      </p:sp>
      <p:pic>
        <p:nvPicPr>
          <p:cNvPr id="202760" name="Picture 12"/>
          <p:cNvPicPr>
            <a:picLocks noChangeAspect="1"/>
          </p:cNvPicPr>
          <p:nvPr/>
        </p:nvPicPr>
        <p:blipFill>
          <a:blip r:embed="rId3"/>
          <a:srcRect/>
          <a:stretch>
            <a:fillRect/>
          </a:stretch>
        </p:blipFill>
        <p:spPr bwMode="auto">
          <a:xfrm>
            <a:off x="695325" y="2154238"/>
            <a:ext cx="4181475" cy="2368550"/>
          </a:xfrm>
          <a:prstGeom prst="rect">
            <a:avLst/>
          </a:prstGeom>
          <a:noFill/>
          <a:ln w="9525">
            <a:noFill/>
            <a:miter lim="800000"/>
            <a:headEnd/>
            <a:tailEnd/>
          </a:ln>
        </p:spPr>
      </p:pic>
      <p:pic>
        <p:nvPicPr>
          <p:cNvPr id="202761" name="Picture 7"/>
          <p:cNvPicPr>
            <a:picLocks noChangeAspect="1"/>
          </p:cNvPicPr>
          <p:nvPr/>
        </p:nvPicPr>
        <p:blipFill>
          <a:blip r:embed="rId4"/>
          <a:srcRect/>
          <a:stretch>
            <a:fillRect/>
          </a:stretch>
        </p:blipFill>
        <p:spPr bwMode="auto">
          <a:xfrm>
            <a:off x="5151438" y="1716088"/>
            <a:ext cx="3162300" cy="4219575"/>
          </a:xfrm>
          <a:prstGeom prst="rect">
            <a:avLst/>
          </a:prstGeom>
          <a:noFill/>
          <a:ln w="9525">
            <a:noFill/>
            <a:miter lim="800000"/>
            <a:headEnd/>
            <a:tailEnd/>
          </a:ln>
        </p:spPr>
      </p:pic>
      <p:sp>
        <p:nvSpPr>
          <p:cNvPr id="13" name="テキスト ボックス 12"/>
          <p:cNvSpPr txBox="1"/>
          <p:nvPr/>
        </p:nvSpPr>
        <p:spPr>
          <a:xfrm>
            <a:off x="735013" y="2401888"/>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Plomo</a:t>
            </a:r>
            <a:endParaRPr lang="en-US" altLang="ja-JP" sz="1000" dirty="0">
              <a:latin typeface="Times New Roman" panose="02020603050405020304" pitchFamily="18" charset="0"/>
              <a:ea typeface="+mn-ea"/>
              <a:cs typeface="Times New Roman" panose="02020603050405020304" pitchFamily="18" charset="0"/>
            </a:endParaRPr>
          </a:p>
        </p:txBody>
      </p:sp>
      <p:sp>
        <p:nvSpPr>
          <p:cNvPr id="15" name="テキスト ボックス 14"/>
          <p:cNvSpPr txBox="1"/>
          <p:nvPr/>
        </p:nvSpPr>
        <p:spPr>
          <a:xfrm>
            <a:off x="735013" y="2589213"/>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Cobre</a:t>
            </a:r>
            <a:endParaRPr lang="en-US" altLang="ja-JP" sz="1000" dirty="0">
              <a:latin typeface="Times New Roman" panose="02020603050405020304" pitchFamily="18" charset="0"/>
              <a:ea typeface="+mn-ea"/>
              <a:cs typeface="Times New Roman" panose="02020603050405020304" pitchFamily="18" charset="0"/>
            </a:endParaRPr>
          </a:p>
        </p:txBody>
      </p:sp>
      <p:sp>
        <p:nvSpPr>
          <p:cNvPr id="16" name="テキスト ボックス 15"/>
          <p:cNvSpPr txBox="1"/>
          <p:nvPr/>
        </p:nvSpPr>
        <p:spPr>
          <a:xfrm>
            <a:off x="735013" y="2781300"/>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Acero</a:t>
            </a:r>
            <a:endParaRPr lang="en-US" altLang="ja-JP" sz="1000" dirty="0">
              <a:latin typeface="Times New Roman" panose="02020603050405020304" pitchFamily="18" charset="0"/>
              <a:ea typeface="+mn-ea"/>
              <a:cs typeface="Times New Roman" panose="02020603050405020304" pitchFamily="18" charset="0"/>
            </a:endParaRPr>
          </a:p>
        </p:txBody>
      </p:sp>
      <p:sp>
        <p:nvSpPr>
          <p:cNvPr id="18" name="テキスト ボックス 17"/>
          <p:cNvSpPr txBox="1"/>
          <p:nvPr/>
        </p:nvSpPr>
        <p:spPr>
          <a:xfrm>
            <a:off x="735013" y="2967038"/>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Hierro fundido</a:t>
            </a:r>
            <a:endParaRPr lang="en-US" altLang="ja-JP" sz="1000" dirty="0">
              <a:latin typeface="Times New Roman" panose="02020603050405020304" pitchFamily="18" charset="0"/>
              <a:ea typeface="+mn-ea"/>
              <a:cs typeface="Times New Roman" panose="02020603050405020304" pitchFamily="18" charset="0"/>
            </a:endParaRPr>
          </a:p>
        </p:txBody>
      </p:sp>
      <p:sp>
        <p:nvSpPr>
          <p:cNvPr id="19" name="テキスト ボックス 18"/>
          <p:cNvSpPr txBox="1"/>
          <p:nvPr/>
        </p:nvSpPr>
        <p:spPr>
          <a:xfrm>
            <a:off x="735013" y="3162300"/>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Aluminio</a:t>
            </a:r>
            <a:endParaRPr lang="en-US" altLang="ja-JP" sz="1000" dirty="0">
              <a:latin typeface="Times New Roman" panose="02020603050405020304" pitchFamily="18" charset="0"/>
              <a:ea typeface="+mn-ea"/>
              <a:cs typeface="Times New Roman" panose="02020603050405020304" pitchFamily="18" charset="0"/>
            </a:endParaRPr>
          </a:p>
        </p:txBody>
      </p:sp>
      <p:sp>
        <p:nvSpPr>
          <p:cNvPr id="20" name="テキスト ボックス 19"/>
          <p:cNvSpPr txBox="1"/>
          <p:nvPr/>
        </p:nvSpPr>
        <p:spPr>
          <a:xfrm>
            <a:off x="735013" y="3349625"/>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Concreto</a:t>
            </a:r>
            <a:endParaRPr lang="en-US" altLang="ja-JP" sz="1000" dirty="0">
              <a:latin typeface="Times New Roman" panose="02020603050405020304" pitchFamily="18" charset="0"/>
              <a:ea typeface="+mn-ea"/>
              <a:cs typeface="Times New Roman" panose="02020603050405020304" pitchFamily="18" charset="0"/>
            </a:endParaRPr>
          </a:p>
        </p:txBody>
      </p:sp>
      <p:sp>
        <p:nvSpPr>
          <p:cNvPr id="21" name="テキスト ボックス 20"/>
          <p:cNvSpPr txBox="1"/>
          <p:nvPr/>
        </p:nvSpPr>
        <p:spPr>
          <a:xfrm>
            <a:off x="735013" y="3540125"/>
            <a:ext cx="730250" cy="147638"/>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Tierra</a:t>
            </a:r>
            <a:endParaRPr lang="en-US" altLang="ja-JP" sz="1000" dirty="0">
              <a:latin typeface="Times New Roman" panose="02020603050405020304" pitchFamily="18" charset="0"/>
              <a:ea typeface="+mn-ea"/>
              <a:cs typeface="Times New Roman" panose="02020603050405020304" pitchFamily="18" charset="0"/>
            </a:endParaRPr>
          </a:p>
        </p:txBody>
      </p:sp>
      <p:sp>
        <p:nvSpPr>
          <p:cNvPr id="22" name="テキスト ボックス 21"/>
          <p:cNvSpPr txBox="1"/>
          <p:nvPr/>
        </p:nvSpPr>
        <p:spPr>
          <a:xfrm>
            <a:off x="735013" y="3725863"/>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Grava</a:t>
            </a:r>
            <a:endParaRPr lang="en-US" altLang="ja-JP" sz="1000" dirty="0">
              <a:latin typeface="Times New Roman" panose="02020603050405020304" pitchFamily="18" charset="0"/>
              <a:ea typeface="+mn-ea"/>
              <a:cs typeface="Times New Roman" panose="02020603050405020304" pitchFamily="18" charset="0"/>
            </a:endParaRPr>
          </a:p>
        </p:txBody>
      </p:sp>
      <p:sp>
        <p:nvSpPr>
          <p:cNvPr id="23" name="テキスト ボックス 22"/>
          <p:cNvSpPr txBox="1"/>
          <p:nvPr/>
        </p:nvSpPr>
        <p:spPr>
          <a:xfrm>
            <a:off x="735013" y="3917950"/>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Arena</a:t>
            </a:r>
            <a:endParaRPr lang="en-US" altLang="ja-JP" sz="1000" dirty="0">
              <a:latin typeface="Times New Roman" panose="02020603050405020304" pitchFamily="18" charset="0"/>
              <a:ea typeface="+mn-ea"/>
              <a:cs typeface="Times New Roman" panose="02020603050405020304" pitchFamily="18" charset="0"/>
            </a:endParaRPr>
          </a:p>
        </p:txBody>
      </p:sp>
      <p:sp>
        <p:nvSpPr>
          <p:cNvPr id="24" name="テキスト ボックス 23"/>
          <p:cNvSpPr txBox="1"/>
          <p:nvPr/>
        </p:nvSpPr>
        <p:spPr>
          <a:xfrm>
            <a:off x="735013" y="4102100"/>
            <a:ext cx="730250" cy="147638"/>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Carbón (polvo)</a:t>
            </a:r>
            <a:endParaRPr lang="en-US" altLang="ja-JP" sz="1000" dirty="0">
              <a:latin typeface="Times New Roman" panose="02020603050405020304" pitchFamily="18" charset="0"/>
              <a:ea typeface="+mn-ea"/>
              <a:cs typeface="Times New Roman" panose="02020603050405020304" pitchFamily="18" charset="0"/>
            </a:endParaRPr>
          </a:p>
        </p:txBody>
      </p:sp>
      <p:sp>
        <p:nvSpPr>
          <p:cNvPr id="25" name="テキスト ボックス 24"/>
          <p:cNvSpPr txBox="1"/>
          <p:nvPr/>
        </p:nvSpPr>
        <p:spPr>
          <a:xfrm>
            <a:off x="735013" y="4295775"/>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Coque</a:t>
            </a:r>
            <a:endParaRPr lang="en-US" altLang="ja-JP" sz="1000" dirty="0">
              <a:latin typeface="Times New Roman" panose="02020603050405020304" pitchFamily="18" charset="0"/>
              <a:ea typeface="+mn-ea"/>
              <a:cs typeface="Times New Roman" panose="02020603050405020304" pitchFamily="18" charset="0"/>
            </a:endParaRPr>
          </a:p>
        </p:txBody>
      </p:sp>
      <p:sp>
        <p:nvSpPr>
          <p:cNvPr id="26" name="テキスト ボックス 25"/>
          <p:cNvSpPr txBox="1"/>
          <p:nvPr/>
        </p:nvSpPr>
        <p:spPr>
          <a:xfrm>
            <a:off x="2803525" y="2401888"/>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Granito</a:t>
            </a:r>
            <a:endParaRPr lang="en-US" altLang="ja-JP" sz="1000" dirty="0">
              <a:latin typeface="Times New Roman" panose="02020603050405020304" pitchFamily="18" charset="0"/>
              <a:ea typeface="+mn-ea"/>
              <a:cs typeface="Times New Roman" panose="02020603050405020304" pitchFamily="18" charset="0"/>
            </a:endParaRPr>
          </a:p>
        </p:txBody>
      </p:sp>
      <p:sp>
        <p:nvSpPr>
          <p:cNvPr id="27" name="テキスト ボックス 26"/>
          <p:cNvSpPr txBox="1"/>
          <p:nvPr/>
        </p:nvSpPr>
        <p:spPr>
          <a:xfrm>
            <a:off x="2803525" y="2589213"/>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Andesita</a:t>
            </a:r>
            <a:endParaRPr lang="en-US" altLang="ja-JP" sz="1000" dirty="0">
              <a:latin typeface="Times New Roman" panose="02020603050405020304" pitchFamily="18" charset="0"/>
              <a:ea typeface="+mn-ea"/>
              <a:cs typeface="Times New Roman" panose="02020603050405020304" pitchFamily="18" charset="0"/>
            </a:endParaRPr>
          </a:p>
        </p:txBody>
      </p:sp>
      <p:sp>
        <p:nvSpPr>
          <p:cNvPr id="28" name="テキスト ボックス 27"/>
          <p:cNvSpPr txBox="1"/>
          <p:nvPr/>
        </p:nvSpPr>
        <p:spPr>
          <a:xfrm>
            <a:off x="2803525" y="2781300"/>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Basalto</a:t>
            </a:r>
            <a:endParaRPr lang="en-US" altLang="ja-JP" sz="1000" dirty="0">
              <a:latin typeface="Times New Roman" panose="02020603050405020304" pitchFamily="18" charset="0"/>
              <a:ea typeface="+mn-ea"/>
              <a:cs typeface="Times New Roman" panose="02020603050405020304" pitchFamily="18" charset="0"/>
            </a:endParaRPr>
          </a:p>
        </p:txBody>
      </p:sp>
      <p:sp>
        <p:nvSpPr>
          <p:cNvPr id="29" name="テキスト ボックス 28"/>
          <p:cNvSpPr txBox="1"/>
          <p:nvPr/>
        </p:nvSpPr>
        <p:spPr>
          <a:xfrm>
            <a:off x="2803525" y="2967038"/>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Conglomerado</a:t>
            </a:r>
            <a:endParaRPr lang="en-US" altLang="ja-JP" sz="1000" dirty="0">
              <a:latin typeface="Times New Roman" panose="02020603050405020304" pitchFamily="18" charset="0"/>
              <a:ea typeface="+mn-ea"/>
              <a:cs typeface="Times New Roman" panose="02020603050405020304" pitchFamily="18" charset="0"/>
            </a:endParaRPr>
          </a:p>
        </p:txBody>
      </p:sp>
      <p:sp>
        <p:nvSpPr>
          <p:cNvPr id="30" name="テキスト ボックス 29"/>
          <p:cNvSpPr txBox="1"/>
          <p:nvPr/>
        </p:nvSpPr>
        <p:spPr>
          <a:xfrm>
            <a:off x="2803525" y="3162300"/>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Piedra caliza (dura)</a:t>
            </a:r>
            <a:endParaRPr lang="en-US" altLang="ja-JP" sz="1000" dirty="0">
              <a:latin typeface="Times New Roman" panose="02020603050405020304" pitchFamily="18" charset="0"/>
              <a:ea typeface="+mn-ea"/>
              <a:cs typeface="Times New Roman" panose="02020603050405020304" pitchFamily="18" charset="0"/>
            </a:endParaRPr>
          </a:p>
        </p:txBody>
      </p:sp>
      <p:sp>
        <p:nvSpPr>
          <p:cNvPr id="31" name="テキスト ボックス 30"/>
          <p:cNvSpPr txBox="1"/>
          <p:nvPr/>
        </p:nvSpPr>
        <p:spPr>
          <a:xfrm>
            <a:off x="2803525" y="3349625"/>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600" dirty="0">
                <a:latin typeface="Times New Roman" panose="02020603050405020304" pitchFamily="18" charset="0"/>
                <a:ea typeface="+mn-lt"/>
                <a:cs typeface="Times New Roman" panose="02020603050405020304" pitchFamily="18" charset="0"/>
              </a:rPr>
              <a:t>Piedra caliza (blanda)</a:t>
            </a:r>
            <a:endParaRPr lang="en-US" altLang="ja-JP" sz="900" dirty="0">
              <a:latin typeface="Times New Roman" panose="02020603050405020304" pitchFamily="18" charset="0"/>
              <a:ea typeface="+mn-ea"/>
              <a:cs typeface="Times New Roman" panose="02020603050405020304" pitchFamily="18" charset="0"/>
            </a:endParaRPr>
          </a:p>
        </p:txBody>
      </p:sp>
      <p:sp>
        <p:nvSpPr>
          <p:cNvPr id="32" name="テキスト ボックス 31"/>
          <p:cNvSpPr txBox="1"/>
          <p:nvPr/>
        </p:nvSpPr>
        <p:spPr>
          <a:xfrm>
            <a:off x="2803525" y="3540125"/>
            <a:ext cx="730250" cy="147638"/>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Mármol</a:t>
            </a:r>
            <a:endParaRPr lang="en-US" altLang="ja-JP" sz="1000" dirty="0">
              <a:latin typeface="Times New Roman" panose="02020603050405020304" pitchFamily="18" charset="0"/>
              <a:ea typeface="+mn-ea"/>
              <a:cs typeface="Times New Roman" panose="02020603050405020304" pitchFamily="18" charset="0"/>
            </a:endParaRPr>
          </a:p>
        </p:txBody>
      </p:sp>
      <p:sp>
        <p:nvSpPr>
          <p:cNvPr id="33" name="テキスト ボックス 32"/>
          <p:cNvSpPr txBox="1"/>
          <p:nvPr/>
        </p:nvSpPr>
        <p:spPr>
          <a:xfrm>
            <a:off x="2803525" y="3725863"/>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Gneis</a:t>
            </a:r>
            <a:endParaRPr lang="en-US" altLang="ja-JP" sz="1000" dirty="0">
              <a:latin typeface="Times New Roman" panose="02020603050405020304" pitchFamily="18" charset="0"/>
              <a:ea typeface="+mn-ea"/>
              <a:cs typeface="Times New Roman" panose="02020603050405020304" pitchFamily="18" charset="0"/>
            </a:endParaRPr>
          </a:p>
        </p:txBody>
      </p:sp>
      <p:sp>
        <p:nvSpPr>
          <p:cNvPr id="34" name="テキスト ボックス 33"/>
          <p:cNvSpPr txBox="1"/>
          <p:nvPr/>
        </p:nvSpPr>
        <p:spPr>
          <a:xfrm>
            <a:off x="2803525" y="3917950"/>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Roble</a:t>
            </a:r>
            <a:endParaRPr lang="en-US" altLang="ja-JP" sz="1000" dirty="0">
              <a:latin typeface="Times New Roman" panose="02020603050405020304" pitchFamily="18" charset="0"/>
              <a:ea typeface="+mn-ea"/>
              <a:cs typeface="Times New Roman" panose="02020603050405020304" pitchFamily="18" charset="0"/>
            </a:endParaRPr>
          </a:p>
        </p:txBody>
      </p:sp>
      <p:sp>
        <p:nvSpPr>
          <p:cNvPr id="35" name="テキスト ボックス 34"/>
          <p:cNvSpPr txBox="1"/>
          <p:nvPr/>
        </p:nvSpPr>
        <p:spPr>
          <a:xfrm>
            <a:off x="2803525" y="4102100"/>
            <a:ext cx="730250" cy="147638"/>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Pino</a:t>
            </a:r>
            <a:endParaRPr lang="en-US" altLang="ja-JP" sz="1000" dirty="0">
              <a:latin typeface="Times New Roman" panose="02020603050405020304" pitchFamily="18" charset="0"/>
              <a:ea typeface="+mn-ea"/>
              <a:cs typeface="Times New Roman" panose="02020603050405020304" pitchFamily="18" charset="0"/>
            </a:endParaRPr>
          </a:p>
        </p:txBody>
      </p:sp>
      <p:sp>
        <p:nvSpPr>
          <p:cNvPr id="36" name="テキスト ボックス 35"/>
          <p:cNvSpPr txBox="1"/>
          <p:nvPr/>
        </p:nvSpPr>
        <p:spPr>
          <a:xfrm>
            <a:off x="2803525" y="4295775"/>
            <a:ext cx="730250"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Cedro</a:t>
            </a:r>
            <a:endParaRPr lang="en-US" altLang="ja-JP" sz="1000" dirty="0">
              <a:latin typeface="Times New Roman" panose="02020603050405020304" pitchFamily="18" charset="0"/>
              <a:ea typeface="+mn-ea"/>
              <a:cs typeface="Times New Roman" panose="02020603050405020304" pitchFamily="18" charset="0"/>
            </a:endParaRPr>
          </a:p>
        </p:txBody>
      </p:sp>
      <p:sp>
        <p:nvSpPr>
          <p:cNvPr id="37" name="テキスト ボックス 36"/>
          <p:cNvSpPr txBox="1"/>
          <p:nvPr/>
        </p:nvSpPr>
        <p:spPr>
          <a:xfrm>
            <a:off x="735013" y="2214563"/>
            <a:ext cx="730250"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Tipo de material</a:t>
            </a:r>
            <a:endParaRPr lang="en-US" altLang="ja-JP" sz="1000" dirty="0">
              <a:latin typeface="Times New Roman" panose="02020603050405020304" pitchFamily="18" charset="0"/>
              <a:ea typeface="+mn-ea"/>
              <a:cs typeface="Times New Roman" panose="02020603050405020304" pitchFamily="18" charset="0"/>
            </a:endParaRPr>
          </a:p>
        </p:txBody>
      </p:sp>
      <p:sp>
        <p:nvSpPr>
          <p:cNvPr id="38" name="テキスト ボックス 37"/>
          <p:cNvSpPr txBox="1"/>
          <p:nvPr/>
        </p:nvSpPr>
        <p:spPr>
          <a:xfrm>
            <a:off x="1504950" y="2214563"/>
            <a:ext cx="1241425"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dirty="0">
                <a:latin typeface="Times New Roman" panose="02020603050405020304" pitchFamily="18" charset="0"/>
                <a:ea typeface="+mn-lt"/>
                <a:cs typeface="Times New Roman" panose="02020603050405020304" pitchFamily="18" charset="0"/>
              </a:rPr>
              <a:t>Masa por metro cúbico (t)</a:t>
            </a:r>
            <a:endParaRPr lang="en-US" altLang="ja-JP" sz="1000" dirty="0">
              <a:latin typeface="Times New Roman" panose="02020603050405020304" pitchFamily="18" charset="0"/>
              <a:ea typeface="+mn-ea"/>
              <a:cs typeface="Times New Roman" panose="02020603050405020304" pitchFamily="18" charset="0"/>
            </a:endParaRPr>
          </a:p>
        </p:txBody>
      </p:sp>
      <p:sp>
        <p:nvSpPr>
          <p:cNvPr id="39" name="テキスト ボックス 38"/>
          <p:cNvSpPr txBox="1"/>
          <p:nvPr/>
        </p:nvSpPr>
        <p:spPr>
          <a:xfrm>
            <a:off x="2813050" y="2214563"/>
            <a:ext cx="730250"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Tipo de material</a:t>
            </a:r>
            <a:endParaRPr lang="en-US" altLang="ja-JP" sz="1000" dirty="0">
              <a:latin typeface="Times New Roman" panose="02020603050405020304" pitchFamily="18" charset="0"/>
              <a:ea typeface="+mn-ea"/>
              <a:cs typeface="Times New Roman" panose="02020603050405020304" pitchFamily="18" charset="0"/>
            </a:endParaRPr>
          </a:p>
        </p:txBody>
      </p:sp>
      <p:sp>
        <p:nvSpPr>
          <p:cNvPr id="40" name="テキスト ボックス 39"/>
          <p:cNvSpPr txBox="1"/>
          <p:nvPr/>
        </p:nvSpPr>
        <p:spPr>
          <a:xfrm>
            <a:off x="3582988" y="2214563"/>
            <a:ext cx="1241425"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Masa por metro cúbico (t)</a:t>
            </a:r>
            <a:endParaRPr lang="en-US" altLang="ja-JP" sz="1000" dirty="0">
              <a:latin typeface="Times New Roman" panose="02020603050405020304" pitchFamily="18" charset="0"/>
              <a:ea typeface="+mn-ea"/>
              <a:cs typeface="Times New Roman" panose="02020603050405020304" pitchFamily="18" charset="0"/>
            </a:endParaRPr>
          </a:p>
        </p:txBody>
      </p:sp>
      <p:sp>
        <p:nvSpPr>
          <p:cNvPr id="41" name="テキスト ボックス 40"/>
          <p:cNvSpPr txBox="1"/>
          <p:nvPr/>
        </p:nvSpPr>
        <p:spPr>
          <a:xfrm>
            <a:off x="5262563" y="1776413"/>
            <a:ext cx="1241425"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Forma del objeto</a:t>
            </a:r>
            <a:endParaRPr lang="en-US" altLang="ja-JP" sz="1000" dirty="0">
              <a:latin typeface="Times New Roman" panose="02020603050405020304" pitchFamily="18" charset="0"/>
              <a:ea typeface="+mn-ea"/>
              <a:cs typeface="Times New Roman" panose="02020603050405020304" pitchFamily="18" charset="0"/>
            </a:endParaRPr>
          </a:p>
        </p:txBody>
      </p:sp>
      <p:sp>
        <p:nvSpPr>
          <p:cNvPr id="42" name="テキスト ボックス 41"/>
          <p:cNvSpPr txBox="1"/>
          <p:nvPr/>
        </p:nvSpPr>
        <p:spPr>
          <a:xfrm>
            <a:off x="5227638" y="1990725"/>
            <a:ext cx="454025"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Nombre</a:t>
            </a:r>
            <a:endParaRPr lang="en-US" altLang="ja-JP" sz="1000" dirty="0">
              <a:latin typeface="Times New Roman" panose="02020603050405020304" pitchFamily="18" charset="0"/>
              <a:ea typeface="+mn-ea"/>
              <a:cs typeface="Times New Roman" panose="02020603050405020304" pitchFamily="18" charset="0"/>
            </a:endParaRPr>
          </a:p>
        </p:txBody>
      </p:sp>
      <p:sp>
        <p:nvSpPr>
          <p:cNvPr id="43" name="テキスト ボックス 42"/>
          <p:cNvSpPr txBox="1"/>
          <p:nvPr/>
        </p:nvSpPr>
        <p:spPr>
          <a:xfrm>
            <a:off x="5753100" y="1990725"/>
            <a:ext cx="793750"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Forma</a:t>
            </a:r>
            <a:endParaRPr lang="en-US" altLang="ja-JP" sz="1000" dirty="0">
              <a:latin typeface="Times New Roman" panose="02020603050405020304" pitchFamily="18" charset="0"/>
              <a:ea typeface="+mn-ea"/>
              <a:cs typeface="Times New Roman" panose="02020603050405020304" pitchFamily="18" charset="0"/>
            </a:endParaRPr>
          </a:p>
        </p:txBody>
      </p:sp>
      <p:sp>
        <p:nvSpPr>
          <p:cNvPr id="44" name="テキスト ボックス 43"/>
          <p:cNvSpPr txBox="1"/>
          <p:nvPr/>
        </p:nvSpPr>
        <p:spPr>
          <a:xfrm>
            <a:off x="6618288" y="1890713"/>
            <a:ext cx="1633537" cy="149225"/>
          </a:xfrm>
          <a:prstGeom prst="rect">
            <a:avLst/>
          </a:prstGeom>
          <a:solidFill>
            <a:srgbClr val="E7E6E6"/>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Fórmula para volumen aproximado</a:t>
            </a:r>
            <a:endParaRPr lang="en-US" altLang="ja-JP" sz="1000" dirty="0">
              <a:latin typeface="Times New Roman" panose="02020603050405020304" pitchFamily="18" charset="0"/>
              <a:ea typeface="+mn-ea"/>
              <a:cs typeface="Times New Roman" panose="02020603050405020304" pitchFamily="18" charset="0"/>
            </a:endParaRPr>
          </a:p>
        </p:txBody>
      </p:sp>
      <p:sp>
        <p:nvSpPr>
          <p:cNvPr id="45" name="テキスト ボックス 44"/>
          <p:cNvSpPr txBox="1"/>
          <p:nvPr/>
        </p:nvSpPr>
        <p:spPr>
          <a:xfrm>
            <a:off x="5218113" y="2305050"/>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Ortoedro</a:t>
            </a:r>
            <a:endParaRPr lang="en-US" altLang="ja-JP" sz="1000" dirty="0">
              <a:latin typeface="Times New Roman" panose="02020603050405020304" pitchFamily="18" charset="0"/>
              <a:ea typeface="+mn-ea"/>
              <a:cs typeface="Times New Roman" panose="02020603050405020304" pitchFamily="18" charset="0"/>
            </a:endParaRPr>
          </a:p>
        </p:txBody>
      </p:sp>
      <p:sp>
        <p:nvSpPr>
          <p:cNvPr id="46" name="テキスト ボックス 45"/>
          <p:cNvSpPr txBox="1"/>
          <p:nvPr/>
        </p:nvSpPr>
        <p:spPr>
          <a:xfrm>
            <a:off x="5218113" y="2713038"/>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Cilindro</a:t>
            </a:r>
            <a:endParaRPr lang="en-US" altLang="ja-JP" sz="1000" dirty="0">
              <a:latin typeface="Times New Roman" panose="02020603050405020304" pitchFamily="18" charset="0"/>
              <a:ea typeface="+mn-ea"/>
              <a:cs typeface="Times New Roman" panose="02020603050405020304" pitchFamily="18" charset="0"/>
            </a:endParaRPr>
          </a:p>
        </p:txBody>
      </p:sp>
      <p:sp>
        <p:nvSpPr>
          <p:cNvPr id="47" name="テキスト ボックス 46"/>
          <p:cNvSpPr txBox="1"/>
          <p:nvPr/>
        </p:nvSpPr>
        <p:spPr>
          <a:xfrm>
            <a:off x="5218113" y="3122613"/>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Disco</a:t>
            </a:r>
            <a:endParaRPr lang="en-US" altLang="ja-JP" sz="1000" dirty="0">
              <a:latin typeface="Times New Roman" panose="02020603050405020304" pitchFamily="18" charset="0"/>
              <a:ea typeface="+mn-ea"/>
              <a:cs typeface="Times New Roman" panose="02020603050405020304" pitchFamily="18" charset="0"/>
            </a:endParaRPr>
          </a:p>
        </p:txBody>
      </p:sp>
      <p:sp>
        <p:nvSpPr>
          <p:cNvPr id="48" name="テキスト ボックス 47"/>
          <p:cNvSpPr txBox="1"/>
          <p:nvPr/>
        </p:nvSpPr>
        <p:spPr>
          <a:xfrm>
            <a:off x="5218113" y="3527425"/>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Círculo</a:t>
            </a:r>
            <a:endParaRPr lang="en-US" altLang="ja-JP" sz="1000" dirty="0">
              <a:latin typeface="Times New Roman" panose="02020603050405020304" pitchFamily="18" charset="0"/>
              <a:ea typeface="+mn-ea"/>
              <a:cs typeface="Times New Roman" panose="02020603050405020304" pitchFamily="18" charset="0"/>
            </a:endParaRPr>
          </a:p>
        </p:txBody>
      </p:sp>
      <p:sp>
        <p:nvSpPr>
          <p:cNvPr id="49" name="テキスト ボックス 48"/>
          <p:cNvSpPr txBox="1"/>
          <p:nvPr/>
        </p:nvSpPr>
        <p:spPr>
          <a:xfrm>
            <a:off x="5218113" y="3935413"/>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Segmento circular</a:t>
            </a:r>
            <a:endParaRPr lang="en-US" altLang="ja-JP" sz="1000" dirty="0">
              <a:latin typeface="Times New Roman" panose="02020603050405020304" pitchFamily="18" charset="0"/>
              <a:ea typeface="+mn-ea"/>
              <a:cs typeface="Times New Roman" panose="02020603050405020304" pitchFamily="18" charset="0"/>
            </a:endParaRPr>
          </a:p>
        </p:txBody>
      </p:sp>
      <p:sp>
        <p:nvSpPr>
          <p:cNvPr id="50" name="テキスト ボックス 49"/>
          <p:cNvSpPr txBox="1"/>
          <p:nvPr/>
        </p:nvSpPr>
        <p:spPr>
          <a:xfrm>
            <a:off x="5218113" y="4341813"/>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Cono</a:t>
            </a:r>
            <a:endParaRPr lang="en-US" altLang="ja-JP" sz="1000" dirty="0">
              <a:latin typeface="Times New Roman" panose="02020603050405020304" pitchFamily="18" charset="0"/>
              <a:ea typeface="+mn-ea"/>
              <a:cs typeface="Times New Roman" panose="02020603050405020304" pitchFamily="18" charset="0"/>
            </a:endParaRPr>
          </a:p>
        </p:txBody>
      </p:sp>
      <p:sp>
        <p:nvSpPr>
          <p:cNvPr id="51" name="テキスト ボックス 50"/>
          <p:cNvSpPr txBox="1"/>
          <p:nvPr/>
        </p:nvSpPr>
        <p:spPr>
          <a:xfrm>
            <a:off x="5218113" y="4786313"/>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Cono truncado</a:t>
            </a:r>
            <a:endParaRPr lang="en-US" altLang="ja-JP" sz="1000" dirty="0">
              <a:latin typeface="Times New Roman" panose="02020603050405020304" pitchFamily="18" charset="0"/>
              <a:ea typeface="+mn-ea"/>
              <a:cs typeface="Times New Roman" panose="02020603050405020304" pitchFamily="18" charset="0"/>
            </a:endParaRPr>
          </a:p>
        </p:txBody>
      </p:sp>
      <p:sp>
        <p:nvSpPr>
          <p:cNvPr id="52" name="テキスト ボックス 51"/>
          <p:cNvSpPr txBox="1"/>
          <p:nvPr/>
        </p:nvSpPr>
        <p:spPr>
          <a:xfrm>
            <a:off x="5218113" y="5218113"/>
            <a:ext cx="471487" cy="149225"/>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Circulo</a:t>
            </a:r>
            <a:endParaRPr lang="en-US" altLang="ja-JP" sz="1000" dirty="0">
              <a:latin typeface="Times New Roman" panose="02020603050405020304" pitchFamily="18" charset="0"/>
              <a:ea typeface="+mn-ea"/>
              <a:cs typeface="Times New Roman" panose="02020603050405020304" pitchFamily="18" charset="0"/>
            </a:endParaRPr>
          </a:p>
        </p:txBody>
      </p:sp>
      <p:sp>
        <p:nvSpPr>
          <p:cNvPr id="53" name="テキスト ボックス 52"/>
          <p:cNvSpPr txBox="1"/>
          <p:nvPr/>
        </p:nvSpPr>
        <p:spPr>
          <a:xfrm>
            <a:off x="5218113" y="5564188"/>
            <a:ext cx="471487" cy="277812"/>
          </a:xfrm>
          <a:prstGeom prst="rect">
            <a:avLst/>
          </a:prstGeom>
          <a:solidFill>
            <a:schemeClr val="bg1"/>
          </a:solidFill>
          <a:ln>
            <a:noFill/>
          </a:ln>
        </p:spPr>
        <p:txBody>
          <a:bodyPr lIns="7200" tIns="7200" rIns="7200" bIns="7200" rtlCol="0" anchor="ctr"/>
          <a:lstStyle/>
          <a:p>
            <a:pPr algn="ct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Pirámide triangular</a:t>
            </a:r>
            <a:endParaRPr lang="en-US" altLang="ja-JP" sz="1000" dirty="0">
              <a:latin typeface="Times New Roman" panose="02020603050405020304" pitchFamily="18" charset="0"/>
              <a:ea typeface="+mn-ea"/>
              <a:cs typeface="Times New Roman" panose="02020603050405020304" pitchFamily="18" charset="0"/>
            </a:endParaRPr>
          </a:p>
        </p:txBody>
      </p:sp>
      <p:sp>
        <p:nvSpPr>
          <p:cNvPr id="202801" name="テキスト ボックス 71"/>
          <p:cNvSpPr txBox="1">
            <a:spLocks noChangeArrowheads="1"/>
          </p:cNvSpPr>
          <p:nvPr/>
        </p:nvSpPr>
        <p:spPr bwMode="auto">
          <a:xfrm>
            <a:off x="5880100" y="3051175"/>
            <a:ext cx="398463"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rPr>
              <a:t>Diámetro</a:t>
            </a:r>
            <a:endParaRPr lang="en-US" altLang="ja-JP" sz="400">
              <a:latin typeface="Times New Roman" pitchFamily="18" charset="0"/>
              <a:ea typeface="游ゴシック" pitchFamily="50" charset="-128"/>
              <a:cs typeface="Times New Roman" pitchFamily="18" charset="0"/>
            </a:endParaRPr>
          </a:p>
        </p:txBody>
      </p:sp>
      <p:sp>
        <p:nvSpPr>
          <p:cNvPr id="202802" name="テキスト ボックス 72"/>
          <p:cNvSpPr txBox="1">
            <a:spLocks noChangeArrowheads="1"/>
          </p:cNvSpPr>
          <p:nvPr/>
        </p:nvSpPr>
        <p:spPr bwMode="auto">
          <a:xfrm rot="5400000">
            <a:off x="6345237" y="3179763"/>
            <a:ext cx="282575" cy="117476"/>
          </a:xfrm>
          <a:prstGeom prst="rect">
            <a:avLst/>
          </a:prstGeom>
          <a:solidFill>
            <a:schemeClr val="bg1"/>
          </a:solidFill>
          <a:ln w="9525">
            <a:noFill/>
            <a:miter lim="800000"/>
            <a:headEnd/>
            <a:tailEnd/>
          </a:ln>
        </p:spPr>
        <p:txBody>
          <a:bodyPr lIns="0" tIns="0" rIns="0" bIns="0" rtlCol="0" anchor="ctr"/>
          <a:lstStyle/>
          <a:p>
            <a:pPr algn="ctr" rtl="0"/>
            <a:r>
              <a:rPr lang="es-419" sz="400" dirty="0">
                <a:latin typeface="Times New Roman" pitchFamily="18" charset="0"/>
                <a:ea typeface="游ゴシック" pitchFamily="50" charset="-128"/>
                <a:cs typeface="Times New Roman" pitchFamily="18" charset="0"/>
              </a:rPr>
              <a:t>Grosor</a:t>
            </a:r>
            <a:endParaRPr lang="en-US" altLang="ja-JP" sz="700" dirty="0">
              <a:latin typeface="Times New Roman" pitchFamily="18" charset="0"/>
              <a:ea typeface="游ゴシック" pitchFamily="50" charset="-128"/>
              <a:cs typeface="Times New Roman" pitchFamily="18" charset="0"/>
            </a:endParaRPr>
          </a:p>
        </p:txBody>
      </p:sp>
      <p:sp>
        <p:nvSpPr>
          <p:cNvPr id="202803" name="テキスト ボックス 73"/>
          <p:cNvSpPr txBox="1">
            <a:spLocks noChangeArrowheads="1"/>
          </p:cNvSpPr>
          <p:nvPr/>
        </p:nvSpPr>
        <p:spPr bwMode="auto">
          <a:xfrm>
            <a:off x="6281738" y="2292350"/>
            <a:ext cx="263525" cy="65088"/>
          </a:xfrm>
          <a:prstGeom prst="rect">
            <a:avLst/>
          </a:prstGeom>
          <a:solidFill>
            <a:schemeClr val="bg1"/>
          </a:solidFill>
          <a:ln w="9525">
            <a:noFill/>
            <a:miter lim="800000"/>
            <a:headEnd/>
            <a:tailEnd/>
          </a:ln>
        </p:spPr>
        <p:txBody>
          <a:bodyPr lIns="0" tIns="0" rIns="0" bIns="0" rtlCol="0" anchor="ctr"/>
          <a:lstStyle/>
          <a:p>
            <a:pPr rtl="0"/>
            <a:r>
              <a:rPr lang="es-419" sz="400">
                <a:latin typeface="Times New Roman" pitchFamily="18" charset="0"/>
              </a:rPr>
              <a:t>Altura</a:t>
            </a:r>
          </a:p>
        </p:txBody>
      </p:sp>
      <p:sp>
        <p:nvSpPr>
          <p:cNvPr id="202804" name="テキスト ボックス 74"/>
          <p:cNvSpPr txBox="1">
            <a:spLocks noChangeArrowheads="1"/>
          </p:cNvSpPr>
          <p:nvPr/>
        </p:nvSpPr>
        <p:spPr bwMode="auto">
          <a:xfrm>
            <a:off x="6248400" y="2443163"/>
            <a:ext cx="265113" cy="65087"/>
          </a:xfrm>
          <a:prstGeom prst="rect">
            <a:avLst/>
          </a:prstGeom>
          <a:solidFill>
            <a:schemeClr val="bg1"/>
          </a:solidFill>
          <a:ln w="9525">
            <a:noFill/>
            <a:miter lim="800000"/>
            <a:headEnd/>
            <a:tailEnd/>
          </a:ln>
        </p:spPr>
        <p:txBody>
          <a:bodyPr lIns="0" tIns="0" rIns="0" bIns="0" rtlCol="0" anchor="ctr"/>
          <a:lstStyle/>
          <a:p>
            <a:pPr rtl="0"/>
            <a:r>
              <a:rPr lang="es-419" sz="400">
                <a:latin typeface="Times New Roman" pitchFamily="18" charset="0"/>
              </a:rPr>
              <a:t>Ancho</a:t>
            </a:r>
          </a:p>
        </p:txBody>
      </p:sp>
      <p:sp>
        <p:nvSpPr>
          <p:cNvPr id="202805" name="テキスト ボックス 75"/>
          <p:cNvSpPr txBox="1">
            <a:spLocks noChangeArrowheads="1"/>
          </p:cNvSpPr>
          <p:nvPr/>
        </p:nvSpPr>
        <p:spPr bwMode="auto">
          <a:xfrm>
            <a:off x="5846763" y="2497138"/>
            <a:ext cx="265112" cy="65087"/>
          </a:xfrm>
          <a:prstGeom prst="rect">
            <a:avLst/>
          </a:prstGeom>
          <a:solidFill>
            <a:schemeClr val="bg1"/>
          </a:solidFill>
          <a:ln w="9525">
            <a:noFill/>
            <a:miter lim="800000"/>
            <a:headEnd/>
            <a:tailEnd/>
          </a:ln>
        </p:spPr>
        <p:txBody>
          <a:bodyPr lIns="0" tIns="0" rIns="0" bIns="0" rtlCol="0" anchor="ctr"/>
          <a:lstStyle/>
          <a:p>
            <a:pPr rtl="0"/>
            <a:r>
              <a:rPr lang="es-419" sz="400">
                <a:latin typeface="Times New Roman" pitchFamily="18" charset="0"/>
              </a:rPr>
              <a:t>Largo</a:t>
            </a:r>
          </a:p>
        </p:txBody>
      </p:sp>
      <p:sp>
        <p:nvSpPr>
          <p:cNvPr id="202806" name="テキスト ボックス 76"/>
          <p:cNvSpPr txBox="1">
            <a:spLocks noChangeArrowheads="1"/>
          </p:cNvSpPr>
          <p:nvPr/>
        </p:nvSpPr>
        <p:spPr bwMode="auto">
          <a:xfrm rot="5400000">
            <a:off x="6178551" y="3584575"/>
            <a:ext cx="284162" cy="65087"/>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rPr>
              <a:t>Diámetro</a:t>
            </a:r>
          </a:p>
        </p:txBody>
      </p:sp>
      <p:sp>
        <p:nvSpPr>
          <p:cNvPr id="202807" name="テキスト ボックス 77"/>
          <p:cNvSpPr txBox="1">
            <a:spLocks noChangeArrowheads="1"/>
          </p:cNvSpPr>
          <p:nvPr/>
        </p:nvSpPr>
        <p:spPr bwMode="auto">
          <a:xfrm>
            <a:off x="6243638" y="3851275"/>
            <a:ext cx="265112" cy="65088"/>
          </a:xfrm>
          <a:prstGeom prst="rect">
            <a:avLst/>
          </a:prstGeom>
          <a:solidFill>
            <a:schemeClr val="bg1"/>
          </a:solidFill>
          <a:ln w="9525">
            <a:noFill/>
            <a:miter lim="800000"/>
            <a:headEnd/>
            <a:tailEnd/>
          </a:ln>
        </p:spPr>
        <p:txBody>
          <a:bodyPr lIns="0" tIns="0" rIns="0" bIns="0" rtlCol="0" anchor="ctr"/>
          <a:lstStyle/>
          <a:p>
            <a:pPr rtl="0"/>
            <a:r>
              <a:rPr lang="es-419" sz="400">
                <a:latin typeface="Times New Roman" pitchFamily="18" charset="0"/>
              </a:rPr>
              <a:t>Altura</a:t>
            </a:r>
          </a:p>
        </p:txBody>
      </p:sp>
      <p:sp>
        <p:nvSpPr>
          <p:cNvPr id="202808" name="テキスト ボックス 78"/>
          <p:cNvSpPr txBox="1">
            <a:spLocks noChangeArrowheads="1"/>
          </p:cNvSpPr>
          <p:nvPr/>
        </p:nvSpPr>
        <p:spPr bwMode="auto">
          <a:xfrm>
            <a:off x="5845175" y="4135438"/>
            <a:ext cx="398463" cy="65087"/>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rPr>
              <a:t>Diámetro</a:t>
            </a:r>
          </a:p>
        </p:txBody>
      </p:sp>
      <p:sp>
        <p:nvSpPr>
          <p:cNvPr id="202809" name="テキスト ボックス 79"/>
          <p:cNvSpPr txBox="1">
            <a:spLocks noChangeArrowheads="1"/>
          </p:cNvSpPr>
          <p:nvPr/>
        </p:nvSpPr>
        <p:spPr bwMode="auto">
          <a:xfrm rot="5400000">
            <a:off x="6165056" y="4347369"/>
            <a:ext cx="282575"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ea typeface="游ゴシック" pitchFamily="50" charset="-128"/>
                <a:cs typeface="Times New Roman" pitchFamily="18" charset="0"/>
              </a:rPr>
              <a:t>Altura</a:t>
            </a:r>
            <a:endParaRPr lang="en-US" altLang="ja-JP" sz="700">
              <a:latin typeface="Times New Roman" pitchFamily="18" charset="0"/>
              <a:ea typeface="游ゴシック" pitchFamily="50" charset="-128"/>
              <a:cs typeface="Times New Roman" pitchFamily="18" charset="0"/>
            </a:endParaRPr>
          </a:p>
        </p:txBody>
      </p:sp>
      <p:sp>
        <p:nvSpPr>
          <p:cNvPr id="202810" name="テキスト ボックス 80"/>
          <p:cNvSpPr txBox="1">
            <a:spLocks noChangeArrowheads="1"/>
          </p:cNvSpPr>
          <p:nvPr/>
        </p:nvSpPr>
        <p:spPr bwMode="auto">
          <a:xfrm>
            <a:off x="5827713" y="4518025"/>
            <a:ext cx="398462"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rPr>
              <a:t>Diámetro</a:t>
            </a:r>
          </a:p>
        </p:txBody>
      </p:sp>
      <p:sp>
        <p:nvSpPr>
          <p:cNvPr id="202811" name="テキスト ボックス 81"/>
          <p:cNvSpPr txBox="1">
            <a:spLocks noChangeArrowheads="1"/>
          </p:cNvSpPr>
          <p:nvPr/>
        </p:nvSpPr>
        <p:spPr bwMode="auto">
          <a:xfrm rot="5400000">
            <a:off x="6169819" y="4780756"/>
            <a:ext cx="171450"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rPr>
              <a:t>Altura</a:t>
            </a:r>
          </a:p>
        </p:txBody>
      </p:sp>
      <p:sp>
        <p:nvSpPr>
          <p:cNvPr id="202812" name="テキスト ボックス 82"/>
          <p:cNvSpPr txBox="1">
            <a:spLocks noChangeArrowheads="1"/>
          </p:cNvSpPr>
          <p:nvPr/>
        </p:nvSpPr>
        <p:spPr bwMode="auto">
          <a:xfrm>
            <a:off x="5780089" y="4641851"/>
            <a:ext cx="712786" cy="57151"/>
          </a:xfrm>
          <a:prstGeom prst="rect">
            <a:avLst/>
          </a:prstGeom>
          <a:solidFill>
            <a:schemeClr val="bg1"/>
          </a:solidFill>
          <a:ln w="9525">
            <a:noFill/>
            <a:miter lim="800000"/>
            <a:headEnd/>
            <a:tailEnd/>
          </a:ln>
        </p:spPr>
        <p:txBody>
          <a:bodyPr lIns="0" tIns="0" rIns="0" bIns="0" rtlCol="0" anchor="ctr"/>
          <a:lstStyle/>
          <a:p>
            <a:pPr algn="ctr" rtl="0"/>
            <a:r>
              <a:rPr lang="es-419" sz="400" dirty="0">
                <a:latin typeface="Times New Roman" pitchFamily="18" charset="0"/>
                <a:ea typeface="游ゴシック" pitchFamily="50" charset="-128"/>
                <a:cs typeface="Times New Roman" pitchFamily="18" charset="0"/>
              </a:rPr>
              <a:t>Diámetro de la base inferior</a:t>
            </a:r>
            <a:endParaRPr lang="en-US" altLang="ja-JP" sz="700" dirty="0">
              <a:latin typeface="Times New Roman" pitchFamily="18" charset="0"/>
              <a:ea typeface="游ゴシック" pitchFamily="50" charset="-128"/>
              <a:cs typeface="Times New Roman" pitchFamily="18" charset="0"/>
            </a:endParaRPr>
          </a:p>
        </p:txBody>
      </p:sp>
      <p:sp>
        <p:nvSpPr>
          <p:cNvPr id="202813" name="テキスト ボックス 83"/>
          <p:cNvSpPr txBox="1">
            <a:spLocks noChangeArrowheads="1"/>
          </p:cNvSpPr>
          <p:nvPr/>
        </p:nvSpPr>
        <p:spPr bwMode="auto">
          <a:xfrm rot="5400000">
            <a:off x="6352381" y="5291932"/>
            <a:ext cx="282575"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ea typeface="游ゴシック" pitchFamily="50" charset="-128"/>
                <a:cs typeface="Times New Roman" pitchFamily="18" charset="0"/>
              </a:rPr>
              <a:t>Grosor</a:t>
            </a:r>
            <a:endParaRPr lang="en-US" altLang="ja-JP" sz="700">
              <a:latin typeface="Times New Roman" pitchFamily="18" charset="0"/>
              <a:ea typeface="游ゴシック" pitchFamily="50" charset="-128"/>
              <a:cs typeface="Times New Roman" pitchFamily="18" charset="0"/>
            </a:endParaRPr>
          </a:p>
        </p:txBody>
      </p:sp>
      <p:sp>
        <p:nvSpPr>
          <p:cNvPr id="202814" name="テキスト ボックス 84"/>
          <p:cNvSpPr txBox="1">
            <a:spLocks noChangeArrowheads="1"/>
          </p:cNvSpPr>
          <p:nvPr/>
        </p:nvSpPr>
        <p:spPr bwMode="auto">
          <a:xfrm rot="5400000">
            <a:off x="6125369" y="5215731"/>
            <a:ext cx="171450"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rPr>
              <a:t>Ancho</a:t>
            </a:r>
          </a:p>
        </p:txBody>
      </p:sp>
      <p:sp>
        <p:nvSpPr>
          <p:cNvPr id="202815" name="テキスト ボックス 85"/>
          <p:cNvSpPr txBox="1">
            <a:spLocks noChangeArrowheads="1"/>
          </p:cNvSpPr>
          <p:nvPr/>
        </p:nvSpPr>
        <p:spPr bwMode="auto">
          <a:xfrm>
            <a:off x="5845175" y="5416550"/>
            <a:ext cx="220663" cy="65088"/>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ea typeface="游ゴシック" pitchFamily="50" charset="-128"/>
                <a:cs typeface="Times New Roman" pitchFamily="18" charset="0"/>
              </a:rPr>
              <a:t>Largo</a:t>
            </a:r>
            <a:endParaRPr lang="en-US" altLang="ja-JP" sz="700">
              <a:latin typeface="Times New Roman" pitchFamily="18" charset="0"/>
              <a:ea typeface="游ゴシック" pitchFamily="50" charset="-128"/>
              <a:cs typeface="Times New Roman" pitchFamily="18" charset="0"/>
            </a:endParaRPr>
          </a:p>
        </p:txBody>
      </p:sp>
      <p:sp>
        <p:nvSpPr>
          <p:cNvPr id="202816" name="テキスト ボックス 86"/>
          <p:cNvSpPr txBox="1">
            <a:spLocks noChangeArrowheads="1"/>
          </p:cNvSpPr>
          <p:nvPr/>
        </p:nvSpPr>
        <p:spPr bwMode="auto">
          <a:xfrm>
            <a:off x="6229350" y="5618163"/>
            <a:ext cx="263525" cy="65087"/>
          </a:xfrm>
          <a:prstGeom prst="rect">
            <a:avLst/>
          </a:prstGeom>
          <a:solidFill>
            <a:schemeClr val="bg1"/>
          </a:solidFill>
          <a:ln w="9525">
            <a:noFill/>
            <a:miter lim="800000"/>
            <a:headEnd/>
            <a:tailEnd/>
          </a:ln>
        </p:spPr>
        <p:txBody>
          <a:bodyPr lIns="0" tIns="0" rIns="0" bIns="0" rtlCol="0" anchor="ctr"/>
          <a:lstStyle/>
          <a:p>
            <a:pPr rtl="0"/>
            <a:r>
              <a:rPr lang="es-419" sz="400">
                <a:latin typeface="Times New Roman" pitchFamily="18" charset="0"/>
              </a:rPr>
              <a:t>Base</a:t>
            </a:r>
          </a:p>
        </p:txBody>
      </p:sp>
      <p:sp>
        <p:nvSpPr>
          <p:cNvPr id="202817" name="テキスト ボックス 87"/>
          <p:cNvSpPr txBox="1">
            <a:spLocks noChangeArrowheads="1"/>
          </p:cNvSpPr>
          <p:nvPr/>
        </p:nvSpPr>
        <p:spPr bwMode="auto">
          <a:xfrm>
            <a:off x="6229350" y="5770563"/>
            <a:ext cx="263525" cy="65087"/>
          </a:xfrm>
          <a:prstGeom prst="rect">
            <a:avLst/>
          </a:prstGeom>
          <a:solidFill>
            <a:schemeClr val="bg1"/>
          </a:solidFill>
          <a:ln w="9525">
            <a:noFill/>
            <a:miter lim="800000"/>
            <a:headEnd/>
            <a:tailEnd/>
          </a:ln>
        </p:spPr>
        <p:txBody>
          <a:bodyPr lIns="0" tIns="0" rIns="0" bIns="0" rtlCol="0" anchor="ctr"/>
          <a:lstStyle/>
          <a:p>
            <a:pPr rtl="0"/>
            <a:r>
              <a:rPr lang="es-419" sz="400">
                <a:latin typeface="Times New Roman" pitchFamily="18" charset="0"/>
              </a:rPr>
              <a:t>Altura de la base</a:t>
            </a:r>
          </a:p>
        </p:txBody>
      </p:sp>
      <p:sp>
        <p:nvSpPr>
          <p:cNvPr id="202818" name="テキスト ボックス 88"/>
          <p:cNvSpPr txBox="1">
            <a:spLocks noChangeArrowheads="1"/>
          </p:cNvSpPr>
          <p:nvPr/>
        </p:nvSpPr>
        <p:spPr bwMode="auto">
          <a:xfrm>
            <a:off x="5748338" y="5822950"/>
            <a:ext cx="380999" cy="65087"/>
          </a:xfrm>
          <a:prstGeom prst="rect">
            <a:avLst/>
          </a:prstGeom>
          <a:solidFill>
            <a:schemeClr val="bg1"/>
          </a:solidFill>
          <a:ln w="9525">
            <a:noFill/>
            <a:miter lim="800000"/>
            <a:headEnd/>
            <a:tailEnd/>
          </a:ln>
        </p:spPr>
        <p:txBody>
          <a:bodyPr lIns="0" tIns="0" rIns="0" bIns="0" rtlCol="0" anchor="ctr"/>
          <a:lstStyle/>
          <a:p>
            <a:pPr algn="ctr" rtl="0"/>
            <a:r>
              <a:rPr lang="es-419" sz="400" dirty="0">
                <a:latin typeface="Times New Roman" pitchFamily="18" charset="0"/>
              </a:rPr>
              <a:t>Área de la base</a:t>
            </a:r>
            <a:endParaRPr lang="en-US" altLang="ja-JP" sz="400" dirty="0">
              <a:latin typeface="Times New Roman" pitchFamily="18" charset="0"/>
              <a:ea typeface="游ゴシック" pitchFamily="50" charset="-128"/>
              <a:cs typeface="Times New Roman" pitchFamily="18" charset="0"/>
            </a:endParaRPr>
          </a:p>
        </p:txBody>
      </p:sp>
      <p:sp>
        <p:nvSpPr>
          <p:cNvPr id="202819" name="テキスト ボックス 89"/>
          <p:cNvSpPr txBox="1">
            <a:spLocks noChangeArrowheads="1"/>
          </p:cNvSpPr>
          <p:nvPr/>
        </p:nvSpPr>
        <p:spPr bwMode="auto">
          <a:xfrm>
            <a:off x="5748338" y="5557838"/>
            <a:ext cx="220662" cy="65087"/>
          </a:xfrm>
          <a:prstGeom prst="rect">
            <a:avLst/>
          </a:prstGeom>
          <a:solidFill>
            <a:schemeClr val="bg1"/>
          </a:solidFill>
          <a:ln w="9525">
            <a:noFill/>
            <a:miter lim="800000"/>
            <a:headEnd/>
            <a:tailEnd/>
          </a:ln>
        </p:spPr>
        <p:txBody>
          <a:bodyPr lIns="0" tIns="0" rIns="0" bIns="0" rtlCol="0" anchor="ctr"/>
          <a:lstStyle/>
          <a:p>
            <a:pPr algn="ctr" rtl="0"/>
            <a:r>
              <a:rPr lang="es-419" sz="400">
                <a:latin typeface="Times New Roman" pitchFamily="18" charset="0"/>
                <a:ea typeface="游ゴシック" pitchFamily="50" charset="-128"/>
                <a:cs typeface="Times New Roman" pitchFamily="18" charset="0"/>
              </a:rPr>
              <a:t>Altura</a:t>
            </a:r>
            <a:endParaRPr lang="en-US" altLang="ja-JP" sz="700">
              <a:latin typeface="Times New Roman" pitchFamily="18" charset="0"/>
              <a:ea typeface="游ゴシック" pitchFamily="50" charset="-128"/>
              <a:cs typeface="Times New Roman" pitchFamily="18" charset="0"/>
            </a:endParaRPr>
          </a:p>
        </p:txBody>
      </p:sp>
      <p:sp>
        <p:nvSpPr>
          <p:cNvPr id="91" name="テキスト ボックス 90"/>
          <p:cNvSpPr txBox="1"/>
          <p:nvPr/>
        </p:nvSpPr>
        <p:spPr>
          <a:xfrm>
            <a:off x="6592888" y="2305050"/>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Largo x ancho x altura</a:t>
            </a:r>
            <a:endParaRPr lang="en-US" altLang="ja-JP" sz="1000" dirty="0">
              <a:latin typeface="Times New Roman" panose="02020603050405020304" pitchFamily="18" charset="0"/>
              <a:ea typeface="+mn-ea"/>
              <a:cs typeface="Times New Roman" panose="02020603050405020304" pitchFamily="18" charset="0"/>
            </a:endParaRPr>
          </a:p>
        </p:txBody>
      </p:sp>
      <p:sp>
        <p:nvSpPr>
          <p:cNvPr id="92" name="テキスト ボックス 91"/>
          <p:cNvSpPr txBox="1"/>
          <p:nvPr/>
        </p:nvSpPr>
        <p:spPr>
          <a:xfrm>
            <a:off x="6592888" y="2713038"/>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(Diámetro) </a:t>
            </a:r>
            <a:r>
              <a:rPr lang="es-419" sz="700" baseline="30000">
                <a:latin typeface="Times New Roman" panose="02020603050405020304" pitchFamily="18" charset="0"/>
                <a:ea typeface="+mn-lt"/>
                <a:cs typeface="Times New Roman" panose="02020603050405020304" pitchFamily="18" charset="0"/>
              </a:rPr>
              <a:t>2</a:t>
            </a:r>
            <a:r>
              <a:rPr lang="es-419" sz="700">
                <a:latin typeface="Times New Roman" panose="02020603050405020304" pitchFamily="18" charset="0"/>
                <a:ea typeface="+mn-lt"/>
                <a:cs typeface="Times New Roman" panose="02020603050405020304" pitchFamily="18" charset="0"/>
              </a:rPr>
              <a:t> x altura x 0.8</a:t>
            </a:r>
            <a:endParaRPr lang="en-US" altLang="ja-JP" sz="1000" dirty="0">
              <a:latin typeface="Times New Roman" panose="02020603050405020304" pitchFamily="18" charset="0"/>
              <a:ea typeface="+mn-ea"/>
              <a:cs typeface="Times New Roman" panose="02020603050405020304" pitchFamily="18" charset="0"/>
            </a:endParaRPr>
          </a:p>
        </p:txBody>
      </p:sp>
      <p:sp>
        <p:nvSpPr>
          <p:cNvPr id="93" name="テキスト ボックス 92"/>
          <p:cNvSpPr txBox="1"/>
          <p:nvPr/>
        </p:nvSpPr>
        <p:spPr>
          <a:xfrm>
            <a:off x="6592888" y="3122613"/>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(Diámetro) </a:t>
            </a:r>
            <a:r>
              <a:rPr lang="es-419" sz="700" baseline="30000">
                <a:latin typeface="Times New Roman" panose="02020603050405020304" pitchFamily="18" charset="0"/>
                <a:ea typeface="+mn-lt"/>
                <a:cs typeface="Times New Roman" panose="02020603050405020304" pitchFamily="18" charset="0"/>
              </a:rPr>
              <a:t>2</a:t>
            </a:r>
            <a:r>
              <a:rPr lang="es-419" sz="700">
                <a:latin typeface="Times New Roman" panose="02020603050405020304" pitchFamily="18" charset="0"/>
                <a:ea typeface="+mn-lt"/>
                <a:cs typeface="Times New Roman" panose="02020603050405020304" pitchFamily="18" charset="0"/>
              </a:rPr>
              <a:t> x grosor x 0.8</a:t>
            </a:r>
            <a:endParaRPr lang="en-US" altLang="ja-JP" sz="1000" dirty="0">
              <a:latin typeface="Times New Roman" panose="02020603050405020304" pitchFamily="18" charset="0"/>
              <a:ea typeface="+mn-ea"/>
              <a:cs typeface="Times New Roman" panose="02020603050405020304" pitchFamily="18" charset="0"/>
            </a:endParaRPr>
          </a:p>
        </p:txBody>
      </p:sp>
      <p:sp>
        <p:nvSpPr>
          <p:cNvPr id="94" name="テキスト ボックス 93"/>
          <p:cNvSpPr txBox="1"/>
          <p:nvPr/>
        </p:nvSpPr>
        <p:spPr>
          <a:xfrm>
            <a:off x="6592888" y="3527425"/>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(Diámetro) </a:t>
            </a:r>
            <a:r>
              <a:rPr lang="es-419" sz="700" baseline="30000">
                <a:latin typeface="Times New Roman" panose="02020603050405020304" pitchFamily="18" charset="0"/>
                <a:ea typeface="+mn-lt"/>
                <a:cs typeface="Times New Roman" panose="02020603050405020304" pitchFamily="18" charset="0"/>
              </a:rPr>
              <a:t>3</a:t>
            </a:r>
            <a:r>
              <a:rPr lang="es-419" sz="700">
                <a:latin typeface="Times New Roman" panose="02020603050405020304" pitchFamily="18" charset="0"/>
                <a:ea typeface="+mn-lt"/>
                <a:cs typeface="Times New Roman" panose="02020603050405020304" pitchFamily="18" charset="0"/>
              </a:rPr>
              <a:t> x 0.53</a:t>
            </a:r>
            <a:endParaRPr lang="en-US" altLang="ja-JP" sz="1000" dirty="0">
              <a:latin typeface="Times New Roman" panose="02020603050405020304" pitchFamily="18" charset="0"/>
              <a:ea typeface="+mn-ea"/>
              <a:cs typeface="Times New Roman" panose="02020603050405020304" pitchFamily="18" charset="0"/>
            </a:endParaRPr>
          </a:p>
        </p:txBody>
      </p:sp>
      <p:sp>
        <p:nvSpPr>
          <p:cNvPr id="95" name="テキスト ボックス 94"/>
          <p:cNvSpPr txBox="1"/>
          <p:nvPr/>
        </p:nvSpPr>
        <p:spPr>
          <a:xfrm>
            <a:off x="6592888" y="3935413"/>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(Altura) </a:t>
            </a:r>
            <a:r>
              <a:rPr lang="es-419" sz="700" baseline="30000">
                <a:latin typeface="Times New Roman" panose="02020603050405020304" pitchFamily="18" charset="0"/>
                <a:ea typeface="+mn-lt"/>
                <a:cs typeface="Times New Roman" panose="02020603050405020304" pitchFamily="18" charset="0"/>
              </a:rPr>
              <a:t>2</a:t>
            </a:r>
            <a:r>
              <a:rPr lang="es-419" sz="700">
                <a:latin typeface="Times New Roman" panose="02020603050405020304" pitchFamily="18" charset="0"/>
                <a:ea typeface="+mn-lt"/>
                <a:cs typeface="Times New Roman" panose="02020603050405020304" pitchFamily="18" charset="0"/>
              </a:rPr>
              <a:t> x (Diámetro x 3 - altura x 2) x 0.53</a:t>
            </a:r>
            <a:endParaRPr lang="en-US" altLang="ja-JP" sz="1000" dirty="0">
              <a:latin typeface="Times New Roman" panose="02020603050405020304" pitchFamily="18" charset="0"/>
              <a:ea typeface="+mn-ea"/>
              <a:cs typeface="Times New Roman" panose="02020603050405020304" pitchFamily="18" charset="0"/>
            </a:endParaRPr>
          </a:p>
        </p:txBody>
      </p:sp>
      <p:sp>
        <p:nvSpPr>
          <p:cNvPr id="96" name="テキスト ボックス 95"/>
          <p:cNvSpPr txBox="1"/>
          <p:nvPr/>
        </p:nvSpPr>
        <p:spPr>
          <a:xfrm>
            <a:off x="6592888" y="4341813"/>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(Diámetro) </a:t>
            </a:r>
            <a:r>
              <a:rPr lang="es-419" sz="700" baseline="30000">
                <a:latin typeface="Times New Roman" panose="02020603050405020304" pitchFamily="18" charset="0"/>
                <a:ea typeface="+mn-lt"/>
                <a:cs typeface="Times New Roman" panose="02020603050405020304" pitchFamily="18" charset="0"/>
              </a:rPr>
              <a:t>2</a:t>
            </a:r>
            <a:r>
              <a:rPr lang="es-419" sz="700">
                <a:latin typeface="Times New Roman" panose="02020603050405020304" pitchFamily="18" charset="0"/>
                <a:ea typeface="+mn-lt"/>
                <a:cs typeface="Times New Roman" panose="02020603050405020304" pitchFamily="18" charset="0"/>
              </a:rPr>
              <a:t> x altura x 0.3</a:t>
            </a:r>
            <a:endParaRPr lang="en-US" altLang="ja-JP" sz="1000" dirty="0">
              <a:latin typeface="Times New Roman" panose="02020603050405020304" pitchFamily="18" charset="0"/>
              <a:ea typeface="+mn-ea"/>
              <a:cs typeface="Times New Roman" panose="02020603050405020304" pitchFamily="18" charset="0"/>
            </a:endParaRPr>
          </a:p>
        </p:txBody>
      </p:sp>
      <p:sp>
        <p:nvSpPr>
          <p:cNvPr id="97" name="テキスト ボックス 96"/>
          <p:cNvSpPr txBox="1"/>
          <p:nvPr/>
        </p:nvSpPr>
        <p:spPr>
          <a:xfrm>
            <a:off x="6592888" y="4641850"/>
            <a:ext cx="1658937" cy="427038"/>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[(Diámetro de la base inferior)</a:t>
            </a:r>
            <a:r>
              <a:rPr lang="es-419" sz="700" baseline="30000">
                <a:latin typeface="Times New Roman" panose="02020603050405020304" pitchFamily="18" charset="0"/>
                <a:ea typeface="+mn-lt"/>
                <a:cs typeface="Times New Roman" panose="02020603050405020304" pitchFamily="18" charset="0"/>
              </a:rPr>
              <a:t>2</a:t>
            </a:r>
            <a:r>
              <a:rPr lang="es-419" sz="700">
                <a:latin typeface="Times New Roman" panose="02020603050405020304" pitchFamily="18" charset="0"/>
                <a:ea typeface="+mn-lt"/>
                <a:cs typeface="Times New Roman" panose="02020603050405020304" pitchFamily="18" charset="0"/>
              </a:rPr>
              <a:t> + diámetro de la base inferior x diámetro de la base superior + (Diámetro de la base superior)</a:t>
            </a:r>
            <a:r>
              <a:rPr lang="es-419" sz="700" baseline="30000">
                <a:latin typeface="Times New Roman" panose="02020603050405020304" pitchFamily="18" charset="0"/>
                <a:ea typeface="+mn-lt"/>
                <a:cs typeface="Times New Roman" panose="02020603050405020304" pitchFamily="18" charset="0"/>
              </a:rPr>
              <a:t>2</a:t>
            </a:r>
            <a:r>
              <a:rPr lang="es-419" sz="700">
                <a:latin typeface="Times New Roman" panose="02020603050405020304" pitchFamily="18" charset="0"/>
                <a:ea typeface="+mn-lt"/>
                <a:cs typeface="Times New Roman" panose="02020603050405020304" pitchFamily="18" charset="0"/>
              </a:rPr>
              <a:t>] x altura x 0.3</a:t>
            </a:r>
            <a:endParaRPr lang="en-US" altLang="ja-JP" sz="1000" dirty="0">
              <a:latin typeface="Times New Roman" panose="02020603050405020304" pitchFamily="18" charset="0"/>
              <a:ea typeface="+mn-ea"/>
              <a:cs typeface="Times New Roman" panose="02020603050405020304" pitchFamily="18" charset="0"/>
            </a:endParaRPr>
          </a:p>
        </p:txBody>
      </p:sp>
      <p:sp>
        <p:nvSpPr>
          <p:cNvPr id="98" name="テキスト ボックス 97"/>
          <p:cNvSpPr txBox="1"/>
          <p:nvPr/>
        </p:nvSpPr>
        <p:spPr>
          <a:xfrm>
            <a:off x="6592888" y="5218113"/>
            <a:ext cx="1658937" cy="149225"/>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Largo x ancho x grosor x 0.53</a:t>
            </a:r>
            <a:endParaRPr lang="en-US" altLang="ja-JP" sz="1000" dirty="0">
              <a:latin typeface="Times New Roman" panose="02020603050405020304" pitchFamily="18" charset="0"/>
              <a:ea typeface="+mn-ea"/>
              <a:cs typeface="Times New Roman" panose="02020603050405020304" pitchFamily="18" charset="0"/>
            </a:endParaRPr>
          </a:p>
        </p:txBody>
      </p:sp>
      <p:sp>
        <p:nvSpPr>
          <p:cNvPr id="99" name="テキスト ボックス 98"/>
          <p:cNvSpPr txBox="1"/>
          <p:nvPr/>
        </p:nvSpPr>
        <p:spPr>
          <a:xfrm>
            <a:off x="6592888" y="5564188"/>
            <a:ext cx="1658937" cy="277812"/>
          </a:xfrm>
          <a:prstGeom prst="rect">
            <a:avLst/>
          </a:prstGeom>
          <a:solidFill>
            <a:schemeClr val="bg1"/>
          </a:solidFill>
          <a:ln>
            <a:noFill/>
          </a:ln>
        </p:spPr>
        <p:txBody>
          <a:bodyPr lIns="7200" tIns="7200" rIns="7200" bIns="7200" rtlCol="0" anchor="ctr"/>
          <a:lstStyle/>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Área de la base x altura ÷ 3</a:t>
            </a:r>
          </a:p>
          <a:p>
            <a:pPr rtl="0" fontAlgn="auto">
              <a:spcBef>
                <a:spcPts val="0"/>
              </a:spcBef>
              <a:spcAft>
                <a:spcPts val="0"/>
              </a:spcAft>
              <a:defRPr/>
            </a:pPr>
            <a:r>
              <a:rPr lang="es-419" sz="700">
                <a:latin typeface="Times New Roman" panose="02020603050405020304" pitchFamily="18" charset="0"/>
                <a:ea typeface="+mn-lt"/>
                <a:cs typeface="Times New Roman" panose="02020603050405020304" pitchFamily="18" charset="0"/>
              </a:rPr>
              <a:t>(Área de la base = base x altura de la base ÷ 2)</a:t>
            </a:r>
            <a:endParaRPr lang="en-US" altLang="ja-JP" sz="1000" dirty="0">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Times New Roman"/>
              </a:rPr>
              <a:t>Masa, gravedad específica y centro de gravedad</a:t>
            </a:r>
            <a:endParaRPr lang="en-US" altLang="ja-JP"/>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117 del </a:t>
            </a:r>
            <a:r>
              <a:rPr lang="es-419" sz="1200" dirty="0">
                <a:latin typeface="Times New Roman"/>
                <a:ea typeface="+mn-lt"/>
                <a:cs typeface="Times New Roman"/>
              </a:rPr>
              <a:t>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89 del </a:t>
            </a:r>
            <a:r>
              <a:rPr lang="es-419" sz="1200" dirty="0">
                <a:latin typeface="Times New Roman"/>
                <a:ea typeface="+mn-lt"/>
                <a:cs typeface="Times New Roman"/>
              </a:rPr>
              <a:t>texto</a:t>
            </a:r>
            <a:r>
              <a:rPr lang="es-419" sz="1200" dirty="0">
                <a:latin typeface="Times New Roman"/>
                <a:ea typeface="游ゴシック"/>
                <a:cs typeface="Times New Roman"/>
              </a:rPr>
              <a:t> auxiliar</a:t>
            </a:r>
            <a:endParaRPr lang="en-US" altLang="ja-JP" sz="1200" dirty="0">
              <a:latin typeface="+mn-lt"/>
              <a:ea typeface="游ゴシック"/>
              <a:cs typeface="+mn-lt"/>
            </a:endParaRPr>
          </a:p>
        </p:txBody>
      </p:sp>
      <p:sp>
        <p:nvSpPr>
          <p:cNvPr id="204803"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pic>
        <p:nvPicPr>
          <p:cNvPr id="204804" name="図 12"/>
          <p:cNvPicPr>
            <a:picLocks noChangeAspect="1"/>
          </p:cNvPicPr>
          <p:nvPr/>
        </p:nvPicPr>
        <p:blipFill>
          <a:blip r:embed="rId3"/>
          <a:srcRect/>
          <a:stretch>
            <a:fillRect/>
          </a:stretch>
        </p:blipFill>
        <p:spPr bwMode="auto">
          <a:xfrm>
            <a:off x="919163" y="3563938"/>
            <a:ext cx="7515225" cy="2427287"/>
          </a:xfrm>
          <a:prstGeom prst="rect">
            <a:avLst/>
          </a:prstGeom>
          <a:noFill/>
          <a:ln w="9525">
            <a:noFill/>
            <a:miter lim="800000"/>
            <a:headEnd/>
            <a:tailEnd/>
          </a:ln>
        </p:spPr>
      </p:pic>
      <p:sp>
        <p:nvSpPr>
          <p:cNvPr id="16" name="テキスト ボックス 15"/>
          <p:cNvSpPr txBox="1"/>
          <p:nvPr/>
        </p:nvSpPr>
        <p:spPr>
          <a:xfrm>
            <a:off x="2894013" y="5954713"/>
            <a:ext cx="3336925" cy="277812"/>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a:ea typeface="+mn-lt"/>
                <a:cs typeface="+mn-lt"/>
              </a:rPr>
              <a:t>Estabilidad del objeto </a:t>
            </a:r>
            <a:endParaRPr lang="en-US" altLang="ja-JP" dirty="0">
              <a:latin typeface="+mn-lt"/>
              <a:ea typeface="+mn-ea"/>
            </a:endParaRPr>
          </a:p>
        </p:txBody>
      </p:sp>
      <p:pic>
        <p:nvPicPr>
          <p:cNvPr id="204806" name="図 11"/>
          <p:cNvPicPr>
            <a:picLocks noChangeAspect="1"/>
          </p:cNvPicPr>
          <p:nvPr/>
        </p:nvPicPr>
        <p:blipFill>
          <a:blip r:embed="rId4"/>
          <a:srcRect/>
          <a:stretch>
            <a:fillRect/>
          </a:stretch>
        </p:blipFill>
        <p:spPr bwMode="auto">
          <a:xfrm>
            <a:off x="2316163" y="1489075"/>
            <a:ext cx="4518025" cy="2074863"/>
          </a:xfrm>
          <a:prstGeom prst="rect">
            <a:avLst/>
          </a:prstGeom>
          <a:noFill/>
          <a:ln w="9525">
            <a:noFill/>
            <a:miter lim="800000"/>
            <a:headEnd/>
            <a:tailEnd/>
          </a:ln>
        </p:spPr>
      </p:pic>
      <p:sp>
        <p:nvSpPr>
          <p:cNvPr id="11" name="テキスト ボックス 10"/>
          <p:cNvSpPr txBox="1"/>
          <p:nvPr/>
        </p:nvSpPr>
        <p:spPr>
          <a:xfrm>
            <a:off x="2913063" y="3465513"/>
            <a:ext cx="3336925" cy="277812"/>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Cómo encontrar el centro de gravedad </a:t>
            </a:r>
            <a:endParaRPr lang="en-US" altLang="ja-JP">
              <a:latin typeface="+mn-lt"/>
              <a:ea typeface="+mn-ea"/>
            </a:endParaRPr>
          </a:p>
        </p:txBody>
      </p:sp>
      <p:sp>
        <p:nvSpPr>
          <p:cNvPr id="204808" name="TextBox 1"/>
          <p:cNvSpPr txBox="1">
            <a:spLocks noChangeArrowheads="1"/>
          </p:cNvSpPr>
          <p:nvPr/>
        </p:nvSpPr>
        <p:spPr bwMode="auto">
          <a:xfrm>
            <a:off x="923925" y="5486400"/>
            <a:ext cx="914400" cy="430213"/>
          </a:xfrm>
          <a:prstGeom prst="rect">
            <a:avLst/>
          </a:prstGeom>
          <a:solidFill>
            <a:schemeClr val="bg1"/>
          </a:solidFill>
          <a:ln w="9525">
            <a:solidFill>
              <a:schemeClr val="bg1"/>
            </a:solidFill>
            <a:miter lim="800000"/>
            <a:headEnd/>
            <a:tailEnd/>
          </a:ln>
        </p:spPr>
        <p:txBody>
          <a:bodyPr rtlCol="0">
            <a:spAutoFit/>
          </a:bodyPr>
          <a:lstStyle/>
          <a:p>
            <a:pPr algn="ctr" rtl="0"/>
            <a:r>
              <a:rPr lang="es-419" sz="1100">
                <a:latin typeface="Times New Roman" pitchFamily="18" charset="0"/>
                <a:cs typeface="Calibri" pitchFamily="34" charset="0"/>
              </a:rPr>
              <a:t>[Estable]</a:t>
            </a:r>
          </a:p>
          <a:p>
            <a:pPr algn="ctr" rtl="0"/>
            <a:r>
              <a:rPr lang="es-419" sz="1100">
                <a:latin typeface="Times New Roman" pitchFamily="18" charset="0"/>
                <a:cs typeface="Calibri" pitchFamily="34" charset="0"/>
              </a:rPr>
              <a:t>(a)</a:t>
            </a:r>
          </a:p>
        </p:txBody>
      </p:sp>
      <p:sp>
        <p:nvSpPr>
          <p:cNvPr id="204809" name="TextBox 9"/>
          <p:cNvSpPr txBox="1">
            <a:spLocks noChangeArrowheads="1"/>
          </p:cNvSpPr>
          <p:nvPr/>
        </p:nvSpPr>
        <p:spPr bwMode="auto">
          <a:xfrm>
            <a:off x="5314950" y="5524500"/>
            <a:ext cx="914400" cy="430213"/>
          </a:xfrm>
          <a:prstGeom prst="rect">
            <a:avLst/>
          </a:prstGeom>
          <a:solidFill>
            <a:schemeClr val="bg1"/>
          </a:solidFill>
          <a:ln w="9525">
            <a:solidFill>
              <a:schemeClr val="bg1"/>
            </a:solidFill>
            <a:miter lim="800000"/>
            <a:headEnd/>
            <a:tailEnd/>
          </a:ln>
        </p:spPr>
        <p:txBody>
          <a:bodyPr rtlCol="0">
            <a:spAutoFit/>
          </a:bodyPr>
          <a:lstStyle/>
          <a:p>
            <a:pPr algn="ctr" rtl="0"/>
            <a:r>
              <a:rPr lang="es-419" sz="1100">
                <a:latin typeface="Times New Roman" pitchFamily="18" charset="0"/>
                <a:cs typeface="Calibri" pitchFamily="34" charset="0"/>
              </a:rPr>
              <a:t>[Estable]</a:t>
            </a:r>
          </a:p>
          <a:p>
            <a:pPr algn="ctr" rtl="0"/>
            <a:r>
              <a:rPr lang="es-419" sz="1100">
                <a:latin typeface="Times New Roman" pitchFamily="18" charset="0"/>
                <a:cs typeface="Calibri" pitchFamily="34" charset="0"/>
              </a:rPr>
              <a:t>(b)</a:t>
            </a:r>
          </a:p>
        </p:txBody>
      </p:sp>
      <p:sp>
        <p:nvSpPr>
          <p:cNvPr id="204810" name="TextBox 13"/>
          <p:cNvSpPr txBox="1">
            <a:spLocks noChangeArrowheads="1"/>
          </p:cNvSpPr>
          <p:nvPr/>
        </p:nvSpPr>
        <p:spPr bwMode="auto">
          <a:xfrm>
            <a:off x="2209800" y="5486400"/>
            <a:ext cx="914400" cy="430213"/>
          </a:xfrm>
          <a:prstGeom prst="rect">
            <a:avLst/>
          </a:prstGeom>
          <a:solidFill>
            <a:schemeClr val="bg1"/>
          </a:solidFill>
          <a:ln w="9525">
            <a:solidFill>
              <a:schemeClr val="bg1"/>
            </a:solidFill>
            <a:miter lim="800000"/>
            <a:headEnd/>
            <a:tailEnd/>
          </a:ln>
        </p:spPr>
        <p:txBody>
          <a:bodyPr rtlCol="0">
            <a:spAutoFit/>
          </a:bodyPr>
          <a:lstStyle/>
          <a:p>
            <a:pPr algn="ctr" rtl="0"/>
            <a:r>
              <a:rPr lang="es-419" sz="1100">
                <a:latin typeface="Times New Roman" pitchFamily="18" charset="0"/>
                <a:cs typeface="Calibri" pitchFamily="34" charset="0"/>
              </a:rPr>
              <a:t>[Neutral]</a:t>
            </a:r>
          </a:p>
          <a:p>
            <a:pPr algn="ctr" rtl="0"/>
            <a:r>
              <a:rPr lang="es-419" sz="1100">
                <a:latin typeface="Times New Roman" pitchFamily="18" charset="0"/>
                <a:cs typeface="Calibri" pitchFamily="34" charset="0"/>
              </a:rPr>
              <a:t>(b)</a:t>
            </a:r>
          </a:p>
        </p:txBody>
      </p:sp>
      <p:sp>
        <p:nvSpPr>
          <p:cNvPr id="204811" name="TextBox 14"/>
          <p:cNvSpPr txBox="1">
            <a:spLocks noChangeArrowheads="1"/>
          </p:cNvSpPr>
          <p:nvPr/>
        </p:nvSpPr>
        <p:spPr bwMode="auto">
          <a:xfrm>
            <a:off x="7191375" y="5486400"/>
            <a:ext cx="914400" cy="430213"/>
          </a:xfrm>
          <a:prstGeom prst="rect">
            <a:avLst/>
          </a:prstGeom>
          <a:solidFill>
            <a:schemeClr val="bg1"/>
          </a:solidFill>
          <a:ln w="9525">
            <a:solidFill>
              <a:schemeClr val="bg1"/>
            </a:solidFill>
            <a:miter lim="800000"/>
            <a:headEnd/>
            <a:tailEnd/>
          </a:ln>
        </p:spPr>
        <p:txBody>
          <a:bodyPr rtlCol="0">
            <a:spAutoFit/>
          </a:bodyPr>
          <a:lstStyle/>
          <a:p>
            <a:pPr algn="ctr" rtl="0"/>
            <a:r>
              <a:rPr lang="es-419" sz="1100">
                <a:latin typeface="Times New Roman" pitchFamily="18" charset="0"/>
                <a:cs typeface="Calibri" pitchFamily="34" charset="0"/>
              </a:rPr>
              <a:t>[Estable]</a:t>
            </a:r>
          </a:p>
          <a:p>
            <a:pPr algn="ctr" rtl="0"/>
            <a:r>
              <a:rPr lang="es-419" sz="1100">
                <a:latin typeface="Times New Roman" pitchFamily="18" charset="0"/>
                <a:cs typeface="Calibri" pitchFamily="34" charset="0"/>
              </a:rPr>
              <a:t>(e)</a:t>
            </a:r>
          </a:p>
        </p:txBody>
      </p:sp>
      <p:sp>
        <p:nvSpPr>
          <p:cNvPr id="204812" name="TextBox 16"/>
          <p:cNvSpPr txBox="1">
            <a:spLocks noChangeArrowheads="1"/>
          </p:cNvSpPr>
          <p:nvPr/>
        </p:nvSpPr>
        <p:spPr bwMode="auto">
          <a:xfrm>
            <a:off x="3619500" y="5486400"/>
            <a:ext cx="914400" cy="430213"/>
          </a:xfrm>
          <a:prstGeom prst="rect">
            <a:avLst/>
          </a:prstGeom>
          <a:solidFill>
            <a:schemeClr val="bg1"/>
          </a:solidFill>
          <a:ln w="9525">
            <a:solidFill>
              <a:schemeClr val="bg1"/>
            </a:solidFill>
            <a:miter lim="800000"/>
            <a:headEnd/>
            <a:tailEnd/>
          </a:ln>
        </p:spPr>
        <p:txBody>
          <a:bodyPr rtlCol="0">
            <a:spAutoFit/>
          </a:bodyPr>
          <a:lstStyle/>
          <a:p>
            <a:pPr algn="ctr" rtl="0"/>
            <a:r>
              <a:rPr lang="es-419" sz="1100">
                <a:latin typeface="Times New Roman" pitchFamily="18" charset="0"/>
                <a:cs typeface="Calibri" pitchFamily="34" charset="0"/>
              </a:rPr>
              <a:t>[Inestable]</a:t>
            </a:r>
          </a:p>
          <a:p>
            <a:pPr algn="ctr" rtl="0"/>
            <a:r>
              <a:rPr lang="es-419" sz="1100">
                <a:latin typeface="Times New Roman" pitchFamily="18" charset="0"/>
                <a:cs typeface="Calibri" pitchFamily="34" charset="0"/>
              </a:rPr>
              <a:t>(c)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図 1"/>
          <p:cNvPicPr>
            <a:picLocks noChangeAspect="1"/>
          </p:cNvPicPr>
          <p:nvPr/>
        </p:nvPicPr>
        <p:blipFill>
          <a:blip r:embed="rId3"/>
          <a:srcRect/>
          <a:stretch>
            <a:fillRect/>
          </a:stretch>
        </p:blipFill>
        <p:spPr bwMode="auto">
          <a:xfrm>
            <a:off x="628650" y="3716338"/>
            <a:ext cx="4084638" cy="2319337"/>
          </a:xfrm>
          <a:prstGeom prst="rect">
            <a:avLst/>
          </a:prstGeom>
          <a:noFill/>
          <a:ln w="9525">
            <a:noFill/>
            <a:miter lim="800000"/>
            <a:headEnd/>
            <a:tailEnd/>
          </a:ln>
        </p:spPr>
      </p:pic>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mj-lt"/>
              </a:rPr>
              <a:t>Movimiento de un objeto</a:t>
            </a:r>
            <a:r>
              <a:rPr lang="es-419" sz="2400">
                <a:ea typeface="+mj-lt"/>
                <a:cs typeface="+mj-lt"/>
              </a:rPr>
              <a:t> </a:t>
            </a:r>
            <a:endParaRPr lang="en-US" altLang="ja-JP"/>
          </a:p>
        </p:txBody>
      </p:sp>
      <p:sp>
        <p:nvSpPr>
          <p:cNvPr id="206851" name="テキスト ボックス 5"/>
          <p:cNvSpPr txBox="1">
            <a:spLocks noChangeArrowheads="1"/>
          </p:cNvSpPr>
          <p:nvPr/>
        </p:nvSpPr>
        <p:spPr bwMode="auto">
          <a:xfrm>
            <a:off x="4419600" y="6453188"/>
            <a:ext cx="4576763" cy="276225"/>
          </a:xfrm>
          <a:prstGeom prst="rect">
            <a:avLst/>
          </a:prstGeom>
          <a:noFill/>
          <a:ln w="9525">
            <a:solidFill>
              <a:schemeClr val="tx1"/>
            </a:solidFill>
            <a:miter lim="800000"/>
            <a:headEnd/>
            <a:tailEnd/>
          </a:ln>
        </p:spPr>
        <p:txBody>
          <a:bodyPr rtlCol="0">
            <a:spAutoFit/>
          </a:bodyPr>
          <a:lstStyle/>
          <a:p>
            <a:pPr algn="r" rtl="0"/>
            <a:r>
              <a:rPr lang="es-419" sz="1200">
                <a:latin typeface="Times New Roman" pitchFamily="18" charset="0"/>
                <a:ea typeface="游ゴシック" pitchFamily="50" charset="-128"/>
                <a:cs typeface="Times New Roman" pitchFamily="18" charset="0"/>
              </a:rPr>
              <a:t>Página 118 del </a:t>
            </a:r>
            <a:r>
              <a:rPr lang="es-419" sz="1200">
                <a:latin typeface="Times New Roman" pitchFamily="18" charset="0"/>
                <a:ea typeface="Calibri" pitchFamily="34" charset="0"/>
                <a:cs typeface="Times New Roman" pitchFamily="18" charset="0"/>
              </a:rPr>
              <a:t>libro</a:t>
            </a:r>
            <a:r>
              <a:rPr lang="es-419" sz="1200">
                <a:latin typeface="Times New Roman" pitchFamily="18" charset="0"/>
                <a:ea typeface="游ゴシック" pitchFamily="50" charset="-128"/>
                <a:cs typeface="Times New Roman" pitchFamily="18" charset="0"/>
              </a:rPr>
              <a:t> de texto</a:t>
            </a:r>
            <a:r>
              <a:rPr lang="es-419" sz="1200">
                <a:latin typeface="Times New Roman" pitchFamily="18" charset="0"/>
                <a:ea typeface="Calibri" pitchFamily="34" charset="0"/>
                <a:cs typeface="Times New Roman" pitchFamily="18" charset="0"/>
              </a:rPr>
              <a:t> /</a:t>
            </a:r>
            <a:r>
              <a:rPr lang="es-419" sz="1200">
                <a:latin typeface="Times New Roman" pitchFamily="18" charset="0"/>
                <a:ea typeface="游ゴシック" pitchFamily="50" charset="-128"/>
                <a:cs typeface="Times New Roman" pitchFamily="18" charset="0"/>
              </a:rPr>
              <a:t> Página 90 del texto </a:t>
            </a:r>
            <a:r>
              <a:rPr lang="es-419" sz="1200">
                <a:latin typeface="Times New Roman" pitchFamily="18" charset="0"/>
                <a:ea typeface="Calibri" pitchFamily="34" charset="0"/>
                <a:cs typeface="Times New Roman" pitchFamily="18" charset="0"/>
              </a:rPr>
              <a:t>auxiliar</a:t>
            </a:r>
            <a:endParaRPr lang="en-US" altLang="ja-JP" sz="1200">
              <a:latin typeface="Calibri" pitchFamily="34" charset="0"/>
              <a:cs typeface="Calibri" pitchFamily="34" charset="0"/>
            </a:endParaRPr>
          </a:p>
        </p:txBody>
      </p:sp>
      <p:sp>
        <p:nvSpPr>
          <p:cNvPr id="206852" name="テキスト ボックス 16"/>
          <p:cNvSpPr txBox="1">
            <a:spLocks noChangeArrowheads="1"/>
          </p:cNvSpPr>
          <p:nvPr/>
        </p:nvSpPr>
        <p:spPr bwMode="auto">
          <a:xfrm>
            <a:off x="1258888" y="6035675"/>
            <a:ext cx="2652712" cy="277813"/>
          </a:xfrm>
          <a:prstGeom prst="rect">
            <a:avLst/>
          </a:prstGeom>
          <a:noFill/>
          <a:ln w="9525">
            <a:noFill/>
            <a:miter lim="800000"/>
            <a:headEnd/>
            <a:tailEnd/>
          </a:ln>
        </p:spPr>
        <p:txBody>
          <a:bodyPr rtlCol="0">
            <a:spAutoFit/>
          </a:bodyPr>
          <a:lstStyle/>
          <a:p>
            <a:pPr algn="ctr" rtl="0"/>
            <a:r>
              <a:rPr lang="es-419" sz="1200">
                <a:latin typeface="Times New Roman" pitchFamily="18" charset="0"/>
                <a:cs typeface="Calibri" pitchFamily="34" charset="0"/>
              </a:rPr>
              <a:t>Fuerza</a:t>
            </a:r>
            <a:r>
              <a:rPr lang="es-419" sz="1200">
                <a:latin typeface="Calibri" pitchFamily="34" charset="0"/>
                <a:cs typeface="Calibri" pitchFamily="34" charset="0"/>
              </a:rPr>
              <a:t> </a:t>
            </a:r>
            <a:r>
              <a:rPr lang="es-419" sz="1200">
                <a:latin typeface="Times New Roman" pitchFamily="18" charset="0"/>
                <a:cs typeface="Calibri" pitchFamily="34" charset="0"/>
              </a:rPr>
              <a:t>centrífuga / fuerza centrípeta </a:t>
            </a:r>
            <a:endParaRPr lang="ja-JP" altLang="en-US" sz="1200">
              <a:latin typeface="Times New Roman" pitchFamily="18" charset="0"/>
              <a:ea typeface="游ゴシック" pitchFamily="50" charset="-128"/>
              <a:cs typeface="Calibri" pitchFamily="34" charset="0"/>
            </a:endParaRPr>
          </a:p>
        </p:txBody>
      </p:sp>
      <p:sp>
        <p:nvSpPr>
          <p:cNvPr id="206853" name="コンテンツ プレースホルダー 4"/>
          <p:cNvSpPr txBox="1">
            <a:spLocks/>
          </p:cNvSpPr>
          <p:nvPr/>
        </p:nvSpPr>
        <p:spPr bwMode="auto">
          <a:xfrm>
            <a:off x="628650" y="1268413"/>
            <a:ext cx="7886700" cy="5080000"/>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sp>
        <p:nvSpPr>
          <p:cNvPr id="12" name="テキスト ボックス 11"/>
          <p:cNvSpPr txBox="1"/>
          <p:nvPr/>
        </p:nvSpPr>
        <p:spPr>
          <a:xfrm>
            <a:off x="5255116" y="6072188"/>
            <a:ext cx="2476010" cy="276225"/>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a:ea typeface="+mn-lt"/>
                <a:cs typeface="+mn-lt"/>
              </a:rPr>
              <a:t>Fuerza de fricción estática máxima </a:t>
            </a:r>
            <a:endParaRPr lang="en-US" altLang="ja-JP" dirty="0">
              <a:latin typeface="Times New Roman"/>
              <a:ea typeface="游ゴシック"/>
              <a:cs typeface="Times New Roman"/>
            </a:endParaRPr>
          </a:p>
        </p:txBody>
      </p:sp>
      <p:pic>
        <p:nvPicPr>
          <p:cNvPr id="206855" name="図 4"/>
          <p:cNvPicPr>
            <a:picLocks noChangeAspect="1"/>
          </p:cNvPicPr>
          <p:nvPr/>
        </p:nvPicPr>
        <p:blipFill>
          <a:blip r:embed="rId4"/>
          <a:srcRect/>
          <a:stretch>
            <a:fillRect/>
          </a:stretch>
        </p:blipFill>
        <p:spPr bwMode="auto">
          <a:xfrm>
            <a:off x="4713288" y="3956050"/>
            <a:ext cx="3708400" cy="2116138"/>
          </a:xfrm>
          <a:prstGeom prst="rect">
            <a:avLst/>
          </a:prstGeom>
          <a:noFill/>
          <a:ln w="9525">
            <a:noFill/>
            <a:miter lim="800000"/>
            <a:headEnd/>
            <a:tailEnd/>
          </a:ln>
        </p:spPr>
      </p:pic>
      <p:pic>
        <p:nvPicPr>
          <p:cNvPr id="206856" name="図 2"/>
          <p:cNvPicPr>
            <a:picLocks noChangeAspect="1"/>
          </p:cNvPicPr>
          <p:nvPr/>
        </p:nvPicPr>
        <p:blipFill>
          <a:blip r:embed="rId5"/>
          <a:srcRect/>
          <a:stretch>
            <a:fillRect/>
          </a:stretch>
        </p:blipFill>
        <p:spPr bwMode="auto">
          <a:xfrm>
            <a:off x="1901825" y="1335088"/>
            <a:ext cx="5351463" cy="2276475"/>
          </a:xfrm>
          <a:prstGeom prst="rect">
            <a:avLst/>
          </a:prstGeom>
          <a:noFill/>
          <a:ln w="9525">
            <a:noFill/>
            <a:miter lim="800000"/>
            <a:headEnd/>
            <a:tailEnd/>
          </a:ln>
        </p:spPr>
      </p:pic>
      <p:sp>
        <p:nvSpPr>
          <p:cNvPr id="10" name="テキスト ボックス 9"/>
          <p:cNvSpPr txBox="1"/>
          <p:nvPr/>
        </p:nvSpPr>
        <p:spPr>
          <a:xfrm>
            <a:off x="3954463" y="3559175"/>
            <a:ext cx="1757362"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Velocidad y aceleración </a:t>
            </a:r>
            <a:endParaRPr lang="en-US" altLang="ja-JP" sz="1200">
              <a:latin typeface="Times New Roman"/>
              <a:ea typeface="游ゴシック"/>
              <a:cs typeface="Times New Roman"/>
            </a:endParaRPr>
          </a:p>
        </p:txBody>
      </p:sp>
      <p:sp>
        <p:nvSpPr>
          <p:cNvPr id="7" name="TextBox 6"/>
          <p:cNvSpPr txBox="1"/>
          <p:nvPr/>
        </p:nvSpPr>
        <p:spPr>
          <a:xfrm rot="21120000">
            <a:off x="1666875" y="4086225"/>
            <a:ext cx="1228725" cy="230188"/>
          </a:xfrm>
          <a:prstGeom prst="rect">
            <a:avLst/>
          </a:prstGeom>
          <a:solidFill>
            <a:schemeClr val="bg1"/>
          </a:solidFill>
        </p:spPr>
        <p:txBody>
          <a:bodyPr rtlCol="0">
            <a:spAutoFit/>
          </a:bodyPr>
          <a:lstStyle/>
          <a:p>
            <a:pPr rtl="0" fontAlgn="auto">
              <a:spcBef>
                <a:spcPts val="0"/>
              </a:spcBef>
              <a:spcAft>
                <a:spcPts val="0"/>
              </a:spcAft>
              <a:defRPr/>
            </a:pPr>
            <a:r>
              <a:rPr lang="es-419" sz="900">
                <a:latin typeface="Times New Roman"/>
                <a:ea typeface="+mn-lt"/>
                <a:cs typeface="+mn-lt"/>
              </a:rPr>
              <a:t>Fuerza centrípeta</a:t>
            </a:r>
            <a:endParaRPr lang="en-US" sz="900">
              <a:latin typeface="Times New Roman"/>
              <a:ea typeface="+mn-ea"/>
            </a:endParaRPr>
          </a:p>
        </p:txBody>
      </p:sp>
      <p:sp>
        <p:nvSpPr>
          <p:cNvPr id="13" name="TextBox 12"/>
          <p:cNvSpPr txBox="1"/>
          <p:nvPr/>
        </p:nvSpPr>
        <p:spPr>
          <a:xfrm rot="21120000">
            <a:off x="1535113" y="4708525"/>
            <a:ext cx="971550" cy="231775"/>
          </a:xfrm>
          <a:prstGeom prst="rect">
            <a:avLst/>
          </a:prstGeom>
          <a:solidFill>
            <a:schemeClr val="bg1"/>
          </a:solidFill>
        </p:spPr>
        <p:txBody>
          <a:bodyPr rtlCol="0">
            <a:spAutoFit/>
          </a:bodyPr>
          <a:lstStyle/>
          <a:p>
            <a:pPr rtl="0" fontAlgn="auto">
              <a:spcBef>
                <a:spcPts val="0"/>
              </a:spcBef>
              <a:spcAft>
                <a:spcPts val="0"/>
              </a:spcAft>
              <a:defRPr/>
            </a:pPr>
            <a:r>
              <a:rPr lang="es-419" sz="900">
                <a:latin typeface="Times New Roman"/>
                <a:ea typeface="+mn-lt"/>
                <a:cs typeface="Times New Roman"/>
              </a:rPr>
              <a:t>Fuerza</a:t>
            </a:r>
            <a:r>
              <a:rPr lang="es-419" sz="900">
                <a:latin typeface="Calibri"/>
                <a:ea typeface="+mn-lt"/>
                <a:cs typeface="+mn-lt"/>
              </a:rPr>
              <a:t> </a:t>
            </a:r>
            <a:r>
              <a:rPr lang="es-419" sz="900">
                <a:latin typeface="Times New Roman"/>
                <a:ea typeface="+mn-lt"/>
                <a:cs typeface="Times New Roman"/>
              </a:rPr>
              <a:t>centrífuga</a:t>
            </a:r>
            <a:endParaRPr lang="en">
              <a:latin typeface="+mn-lt"/>
              <a:ea typeface="+mn-ea"/>
              <a:cs typeface="Times New Roman"/>
            </a:endParaRPr>
          </a:p>
        </p:txBody>
      </p:sp>
      <p:sp>
        <p:nvSpPr>
          <p:cNvPr id="14" name="TextBox 13"/>
          <p:cNvSpPr txBox="1"/>
          <p:nvPr/>
        </p:nvSpPr>
        <p:spPr>
          <a:xfrm rot="21120000">
            <a:off x="2822575" y="4168775"/>
            <a:ext cx="514350" cy="508000"/>
          </a:xfrm>
          <a:prstGeom prst="rect">
            <a:avLst/>
          </a:prstGeom>
          <a:solidFill>
            <a:schemeClr val="bg1"/>
          </a:solidFill>
        </p:spPr>
        <p:txBody>
          <a:bodyPr rtlCol="0">
            <a:spAutoFit/>
          </a:bodyPr>
          <a:lstStyle/>
          <a:p>
            <a:pPr rtl="0" fontAlgn="auto">
              <a:spcBef>
                <a:spcPts val="0"/>
              </a:spcBef>
              <a:spcAft>
                <a:spcPts val="0"/>
              </a:spcAft>
              <a:defRPr/>
            </a:pPr>
            <a:r>
              <a:rPr lang="es-419" sz="900">
                <a:latin typeface="Times New Roman"/>
                <a:ea typeface="+mn-lt"/>
                <a:cs typeface="+mn-lt"/>
              </a:rPr>
              <a:t>Centro</a:t>
            </a:r>
          </a:p>
          <a:p>
            <a:pPr rtl="0" fontAlgn="auto">
              <a:spcBef>
                <a:spcPts val="0"/>
              </a:spcBef>
              <a:spcAft>
                <a:spcPts val="0"/>
              </a:spcAft>
              <a:defRPr/>
            </a:pPr>
            <a:r>
              <a:rPr lang="es-419" sz="900">
                <a:latin typeface="Times New Roman"/>
                <a:ea typeface="+mn-ea"/>
                <a:cs typeface="Calibri"/>
              </a:rPr>
              <a:t>(mano)</a:t>
            </a:r>
          </a:p>
          <a:p>
            <a:pPr rtl="0" fontAlgn="auto">
              <a:spcBef>
                <a:spcPts val="0"/>
              </a:spcBef>
              <a:spcAft>
                <a:spcPts val="0"/>
              </a:spcAft>
              <a:defRPr/>
            </a:pPr>
            <a:endParaRPr lang="en-US" sz="900">
              <a:latin typeface="Times New Roman"/>
              <a:ea typeface="+mn-ea"/>
              <a:cs typeface="Calibri"/>
            </a:endParaRPr>
          </a:p>
        </p:txBody>
      </p:sp>
      <p:sp>
        <p:nvSpPr>
          <p:cNvPr id="15" name="TextBox 14"/>
          <p:cNvSpPr txBox="1"/>
          <p:nvPr/>
        </p:nvSpPr>
        <p:spPr>
          <a:xfrm rot="16200000">
            <a:off x="569913" y="4549775"/>
            <a:ext cx="657225" cy="231775"/>
          </a:xfrm>
          <a:prstGeom prst="rect">
            <a:avLst/>
          </a:prstGeom>
          <a:solidFill>
            <a:schemeClr val="bg1"/>
          </a:solidFill>
        </p:spPr>
        <p:txBody>
          <a:bodyPr rtlCol="0">
            <a:spAutoFit/>
          </a:bodyPr>
          <a:lstStyle/>
          <a:p>
            <a:pPr rtl="0" fontAlgn="auto">
              <a:spcBef>
                <a:spcPts val="0"/>
              </a:spcBef>
              <a:spcAft>
                <a:spcPts val="0"/>
              </a:spcAft>
              <a:defRPr/>
            </a:pPr>
            <a:r>
              <a:rPr lang="es-419" sz="900">
                <a:latin typeface="Times New Roman"/>
                <a:ea typeface="+mn-lt"/>
                <a:cs typeface="+mn-lt"/>
              </a:rPr>
              <a:t>Objeto A</a:t>
            </a:r>
            <a:endParaRPr lang="en-US">
              <a:latin typeface="+mn-lt"/>
              <a:ea typeface="+mn-ea"/>
            </a:endParaRPr>
          </a:p>
        </p:txBody>
      </p:sp>
      <p:sp>
        <p:nvSpPr>
          <p:cNvPr id="206862" name="TextBox 15"/>
          <p:cNvSpPr txBox="1">
            <a:spLocks noChangeArrowheads="1"/>
          </p:cNvSpPr>
          <p:nvPr/>
        </p:nvSpPr>
        <p:spPr bwMode="auto">
          <a:xfrm>
            <a:off x="3085545" y="1682506"/>
            <a:ext cx="1933098" cy="254000"/>
          </a:xfrm>
          <a:prstGeom prst="rect">
            <a:avLst/>
          </a:prstGeom>
          <a:solidFill>
            <a:schemeClr val="bg1"/>
          </a:solidFill>
          <a:ln w="9525">
            <a:noFill/>
            <a:miter lim="800000"/>
            <a:headEnd/>
            <a:tailEnd/>
          </a:ln>
        </p:spPr>
        <p:txBody>
          <a:bodyPr wrap="square" rtlCol="0">
            <a:spAutoFit/>
          </a:bodyPr>
          <a:lstStyle/>
          <a:p>
            <a:pPr rtl="0"/>
            <a:r>
              <a:rPr lang="es-419" sz="1000" dirty="0">
                <a:latin typeface="Times New Roman" pitchFamily="18" charset="0"/>
                <a:ea typeface="Calibri" pitchFamily="34" charset="0"/>
                <a:cs typeface="Times New Roman" pitchFamily="18" charset="0"/>
              </a:rPr>
              <a:t>Movimiento no rápido</a:t>
            </a:r>
            <a:endParaRPr lang="en-US" altLang="ja-JP" sz="1000" dirty="0">
              <a:latin typeface="Calibri" pitchFamily="34" charset="0"/>
              <a:ea typeface="Calibri" pitchFamily="34" charset="0"/>
              <a:cs typeface="Times New Roman" pitchFamily="18" charset="0"/>
            </a:endParaRPr>
          </a:p>
        </p:txBody>
      </p:sp>
      <p:sp>
        <p:nvSpPr>
          <p:cNvPr id="18" name="TextBox 17"/>
          <p:cNvSpPr txBox="1"/>
          <p:nvPr/>
        </p:nvSpPr>
        <p:spPr>
          <a:xfrm>
            <a:off x="5468937" y="2619375"/>
            <a:ext cx="1246187" cy="279400"/>
          </a:xfrm>
          <a:prstGeom prst="rect">
            <a:avLst/>
          </a:prstGeom>
          <a:solidFill>
            <a:schemeClr val="bg1"/>
          </a:solidFill>
        </p:spPr>
        <p:txBody>
          <a:bodyPr wrap="square" rtlCol="0">
            <a:spAutoFit/>
          </a:bodyPr>
          <a:lstStyle/>
          <a:p>
            <a:pPr rtl="0" fontAlgn="auto">
              <a:spcBef>
                <a:spcPts val="0"/>
              </a:spcBef>
              <a:spcAft>
                <a:spcPts val="0"/>
              </a:spcAft>
              <a:defRPr/>
            </a:pPr>
            <a:r>
              <a:rPr lang="es-419" sz="1050" dirty="0">
                <a:latin typeface="Times New Roman"/>
                <a:ea typeface="+mn-lt"/>
                <a:cs typeface="Times New Roman"/>
              </a:rPr>
              <a:t>Movimiento rápido</a:t>
            </a:r>
            <a:endParaRPr lang="en-US" sz="1050" dirty="0">
              <a:latin typeface="+mn-lt"/>
              <a:ea typeface="+mn-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mj-lt"/>
              </a:rPr>
              <a:t>Conocimiento de la electricidad</a:t>
            </a:r>
            <a:r>
              <a:rPr lang="es-419" sz="2400">
                <a:ea typeface="+mj-lt"/>
                <a:cs typeface="+mj-lt"/>
              </a:rPr>
              <a:t> </a:t>
            </a:r>
            <a:endParaRPr lang="en-US" altLang="ja-JP"/>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24</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93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208899" name="コンテンツ プレースホルダー 4"/>
          <p:cNvSpPr txBox="1">
            <a:spLocks/>
          </p:cNvSpPr>
          <p:nvPr/>
        </p:nvSpPr>
        <p:spPr bwMode="auto">
          <a:xfrm>
            <a:off x="628650" y="1268413"/>
            <a:ext cx="7886700" cy="4986337"/>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sp>
        <p:nvSpPr>
          <p:cNvPr id="22" name="テキスト ボックス 21"/>
          <p:cNvSpPr txBox="1"/>
          <p:nvPr/>
        </p:nvSpPr>
        <p:spPr>
          <a:xfrm>
            <a:off x="1036638" y="1365250"/>
            <a:ext cx="7132637" cy="277813"/>
          </a:xfrm>
          <a:prstGeom prst="rect">
            <a:avLst/>
          </a:prstGeom>
          <a:noFill/>
          <a:ln>
            <a:noFill/>
          </a:ln>
        </p:spPr>
        <p:txBody>
          <a:bodyPr rtlCol="0">
            <a:spAutoFit/>
          </a:bodyPr>
          <a:lstStyle/>
          <a:p>
            <a:pPr algn="ctr" rtl="0" fontAlgn="auto">
              <a:spcBef>
                <a:spcPts val="0"/>
              </a:spcBef>
              <a:spcAft>
                <a:spcPts val="0"/>
              </a:spcAft>
              <a:defRPr/>
            </a:pPr>
            <a:r>
              <a:rPr lang="es-419" sz="1200" dirty="0">
                <a:latin typeface="Times New Roman"/>
                <a:ea typeface="+mn-lt"/>
                <a:cs typeface="Times New Roman"/>
              </a:rPr>
              <a:t>Unidad de reacción mA (miliamperios) cuando una corriente eléctrica fluye a través del cuerpo humano </a:t>
            </a:r>
            <a:endParaRPr lang="en-US" altLang="ja-JP" sz="1200" dirty="0">
              <a:latin typeface="Times New Roman"/>
              <a:ea typeface="游ゴシック"/>
              <a:cs typeface="Times New Roman"/>
            </a:endParaRPr>
          </a:p>
        </p:txBody>
      </p:sp>
      <p:sp>
        <p:nvSpPr>
          <p:cNvPr id="23" name="テキスト ボックス 22"/>
          <p:cNvSpPr txBox="1"/>
          <p:nvPr/>
        </p:nvSpPr>
        <p:spPr>
          <a:xfrm>
            <a:off x="2555875" y="4479925"/>
            <a:ext cx="3989388" cy="277813"/>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NOTA) 1 mA es 1 / 1000A (amperio)</a:t>
            </a:r>
            <a:endParaRPr lang="ja-JP" altLang="en-US" sz="1200" dirty="0">
              <a:latin typeface="Times New Roman"/>
              <a:ea typeface="+mn-ea"/>
              <a:cs typeface="Calibri"/>
            </a:endParaRPr>
          </a:p>
        </p:txBody>
      </p:sp>
      <p:pic>
        <p:nvPicPr>
          <p:cNvPr id="208902" name="Picture 7"/>
          <p:cNvPicPr>
            <a:picLocks noChangeAspect="1"/>
          </p:cNvPicPr>
          <p:nvPr/>
        </p:nvPicPr>
        <p:blipFill>
          <a:blip r:embed="rId3"/>
          <a:srcRect/>
          <a:stretch>
            <a:fillRect/>
          </a:stretch>
        </p:blipFill>
        <p:spPr bwMode="auto">
          <a:xfrm>
            <a:off x="1762125" y="1671638"/>
            <a:ext cx="5610225" cy="2524125"/>
          </a:xfrm>
          <a:prstGeom prst="rect">
            <a:avLst/>
          </a:prstGeom>
          <a:noFill/>
          <a:ln w="9525">
            <a:noFill/>
            <a:miter lim="800000"/>
            <a:headEnd/>
            <a:tailEnd/>
          </a:ln>
        </p:spPr>
      </p:pic>
      <p:sp>
        <p:nvSpPr>
          <p:cNvPr id="208903" name="テキスト ボックス 7"/>
          <p:cNvSpPr txBox="1">
            <a:spLocks noChangeArrowheads="1"/>
          </p:cNvSpPr>
          <p:nvPr/>
        </p:nvSpPr>
        <p:spPr bwMode="auto">
          <a:xfrm>
            <a:off x="1831975" y="1906588"/>
            <a:ext cx="2500313" cy="274637"/>
          </a:xfrm>
          <a:prstGeom prst="rect">
            <a:avLst/>
          </a:prstGeom>
          <a:solidFill>
            <a:srgbClr val="E7E6E6"/>
          </a:solidFill>
          <a:ln w="9525">
            <a:noFill/>
            <a:miter lim="800000"/>
            <a:headEnd/>
            <a:tailEnd/>
          </a:ln>
        </p:spPr>
        <p:txBody>
          <a:bodyPr rtlCol="0">
            <a:spAutoFit/>
          </a:bodyPr>
          <a:lstStyle/>
          <a:p>
            <a:pPr algn="ctr" rtl="0"/>
            <a:r>
              <a:rPr lang="es-419" sz="1200">
                <a:latin typeface="Times New Roman" pitchFamily="18" charset="0"/>
                <a:cs typeface="Calibri" pitchFamily="34" charset="0"/>
              </a:rPr>
              <a:t>Impacto de una descarga eléctrica</a:t>
            </a:r>
            <a:endParaRPr lang="en-US" altLang="ja-JP" sz="1200">
              <a:latin typeface="Times New Roman" pitchFamily="18" charset="0"/>
              <a:ea typeface="游ゴシック" pitchFamily="50" charset="-128"/>
              <a:cs typeface="Calibri" pitchFamily="34" charset="0"/>
            </a:endParaRPr>
          </a:p>
        </p:txBody>
      </p:sp>
      <p:sp>
        <p:nvSpPr>
          <p:cNvPr id="208904" name="テキスト ボックス 9"/>
          <p:cNvSpPr txBox="1">
            <a:spLocks noChangeArrowheads="1"/>
          </p:cNvSpPr>
          <p:nvPr/>
        </p:nvSpPr>
        <p:spPr bwMode="auto">
          <a:xfrm>
            <a:off x="4460876" y="1738313"/>
            <a:ext cx="1355725" cy="244475"/>
          </a:xfrm>
          <a:prstGeom prst="rect">
            <a:avLst/>
          </a:prstGeom>
          <a:solidFill>
            <a:srgbClr val="E7E6E6"/>
          </a:solidFill>
          <a:ln w="9525">
            <a:noFill/>
            <a:miter lim="800000"/>
            <a:headEnd/>
            <a:tailEnd/>
          </a:ln>
        </p:spPr>
        <p:txBody>
          <a:bodyPr wrap="square" rtlCol="0">
            <a:spAutoFit/>
          </a:bodyPr>
          <a:lstStyle/>
          <a:p>
            <a:pPr algn="ctr" rtl="0"/>
            <a:r>
              <a:rPr lang="es-419" sz="1000" dirty="0">
                <a:latin typeface="Times New Roman" pitchFamily="18" charset="0"/>
              </a:rPr>
              <a:t>Corriente alterna (AC)</a:t>
            </a:r>
          </a:p>
        </p:txBody>
      </p:sp>
      <p:sp>
        <p:nvSpPr>
          <p:cNvPr id="208905" name="テキスト ボックス 10"/>
          <p:cNvSpPr txBox="1">
            <a:spLocks noChangeArrowheads="1"/>
          </p:cNvSpPr>
          <p:nvPr/>
        </p:nvSpPr>
        <p:spPr bwMode="auto">
          <a:xfrm>
            <a:off x="5940425" y="1747838"/>
            <a:ext cx="1355725" cy="244475"/>
          </a:xfrm>
          <a:prstGeom prst="rect">
            <a:avLst/>
          </a:prstGeom>
          <a:solidFill>
            <a:srgbClr val="E7E6E6"/>
          </a:solidFill>
          <a:ln w="9525">
            <a:noFill/>
            <a:miter lim="800000"/>
            <a:headEnd/>
            <a:tailEnd/>
          </a:ln>
        </p:spPr>
        <p:txBody>
          <a:bodyPr rtlCol="0">
            <a:spAutoFit/>
          </a:bodyPr>
          <a:lstStyle/>
          <a:p>
            <a:pPr algn="ctr" rtl="0"/>
            <a:r>
              <a:rPr lang="es-419" sz="1000">
                <a:latin typeface="Times New Roman" pitchFamily="18" charset="0"/>
              </a:rPr>
              <a:t>Corriente directa (DC)</a:t>
            </a:r>
          </a:p>
        </p:txBody>
      </p:sp>
      <p:sp>
        <p:nvSpPr>
          <p:cNvPr id="208906" name="テキスト ボックス 11"/>
          <p:cNvSpPr txBox="1">
            <a:spLocks noChangeArrowheads="1"/>
          </p:cNvSpPr>
          <p:nvPr/>
        </p:nvSpPr>
        <p:spPr bwMode="auto">
          <a:xfrm>
            <a:off x="4435475" y="2052638"/>
            <a:ext cx="657225" cy="244475"/>
          </a:xfrm>
          <a:prstGeom prst="rect">
            <a:avLst/>
          </a:prstGeom>
          <a:solidFill>
            <a:srgbClr val="E7E6E6"/>
          </a:solidFill>
          <a:ln w="9525">
            <a:noFill/>
            <a:miter lim="800000"/>
            <a:headEnd/>
            <a:tailEnd/>
          </a:ln>
        </p:spPr>
        <p:txBody>
          <a:bodyPr rtlCol="0">
            <a:spAutoFit/>
          </a:bodyPr>
          <a:lstStyle/>
          <a:p>
            <a:pPr algn="ctr" rtl="0"/>
            <a:r>
              <a:rPr lang="es-419" sz="1000">
                <a:latin typeface="Times New Roman" pitchFamily="18" charset="0"/>
                <a:cs typeface="Calibri" pitchFamily="34" charset="0"/>
              </a:rPr>
              <a:t>Hombre</a:t>
            </a:r>
            <a:endParaRPr lang="ja-JP" altLang="en-US" sz="1000">
              <a:latin typeface="Times New Roman" pitchFamily="18" charset="0"/>
              <a:ea typeface="游ゴシック" pitchFamily="50" charset="-128"/>
              <a:cs typeface="Calibri" pitchFamily="34" charset="0"/>
            </a:endParaRPr>
          </a:p>
        </p:txBody>
      </p:sp>
      <p:sp>
        <p:nvSpPr>
          <p:cNvPr id="208907" name="テキスト ボックス 12"/>
          <p:cNvSpPr txBox="1">
            <a:spLocks noChangeArrowheads="1"/>
          </p:cNvSpPr>
          <p:nvPr/>
        </p:nvSpPr>
        <p:spPr bwMode="auto">
          <a:xfrm>
            <a:off x="5180013" y="2052638"/>
            <a:ext cx="657225" cy="244475"/>
          </a:xfrm>
          <a:prstGeom prst="rect">
            <a:avLst/>
          </a:prstGeom>
          <a:solidFill>
            <a:srgbClr val="E7E6E6"/>
          </a:solidFill>
          <a:ln w="9525">
            <a:noFill/>
            <a:miter lim="800000"/>
            <a:headEnd/>
            <a:tailEnd/>
          </a:ln>
        </p:spPr>
        <p:txBody>
          <a:bodyPr rtlCol="0">
            <a:spAutoFit/>
          </a:bodyPr>
          <a:lstStyle/>
          <a:p>
            <a:pPr algn="ctr" rtl="0"/>
            <a:r>
              <a:rPr lang="es-419" sz="1000">
                <a:latin typeface="Times New Roman" pitchFamily="18" charset="0"/>
                <a:cs typeface="Calibri" pitchFamily="34" charset="0"/>
              </a:rPr>
              <a:t>Mujer</a:t>
            </a:r>
            <a:endParaRPr lang="ja-JP" altLang="en-US" sz="1000">
              <a:latin typeface="Times New Roman" pitchFamily="18" charset="0"/>
              <a:ea typeface="游ゴシック" pitchFamily="50" charset="-128"/>
              <a:cs typeface="Calibri" pitchFamily="34" charset="0"/>
            </a:endParaRPr>
          </a:p>
        </p:txBody>
      </p:sp>
      <p:sp>
        <p:nvSpPr>
          <p:cNvPr id="208908" name="テキスト ボックス 13"/>
          <p:cNvSpPr txBox="1">
            <a:spLocks noChangeArrowheads="1"/>
          </p:cNvSpPr>
          <p:nvPr/>
        </p:nvSpPr>
        <p:spPr bwMode="auto">
          <a:xfrm>
            <a:off x="5927725" y="2052638"/>
            <a:ext cx="657225" cy="244475"/>
          </a:xfrm>
          <a:prstGeom prst="rect">
            <a:avLst/>
          </a:prstGeom>
          <a:solidFill>
            <a:srgbClr val="E7E6E6"/>
          </a:solidFill>
          <a:ln w="9525">
            <a:noFill/>
            <a:miter lim="800000"/>
            <a:headEnd/>
            <a:tailEnd/>
          </a:ln>
        </p:spPr>
        <p:txBody>
          <a:bodyPr rtlCol="0">
            <a:spAutoFit/>
          </a:bodyPr>
          <a:lstStyle/>
          <a:p>
            <a:pPr algn="ctr" rtl="0"/>
            <a:r>
              <a:rPr lang="es-419" sz="1000" dirty="0">
                <a:latin typeface="Times New Roman" pitchFamily="18" charset="0"/>
                <a:cs typeface="Calibri" pitchFamily="34" charset="0"/>
              </a:rPr>
              <a:t>Hombre</a:t>
            </a:r>
            <a:endParaRPr lang="ja-JP" altLang="en-US" sz="1000" dirty="0">
              <a:latin typeface="Times New Roman" pitchFamily="18" charset="0"/>
              <a:ea typeface="游ゴシック" pitchFamily="50" charset="-128"/>
              <a:cs typeface="Calibri" pitchFamily="34" charset="0"/>
            </a:endParaRPr>
          </a:p>
        </p:txBody>
      </p:sp>
      <p:sp>
        <p:nvSpPr>
          <p:cNvPr id="208909" name="テキスト ボックス 14"/>
          <p:cNvSpPr txBox="1">
            <a:spLocks noChangeArrowheads="1"/>
          </p:cNvSpPr>
          <p:nvPr/>
        </p:nvSpPr>
        <p:spPr bwMode="auto">
          <a:xfrm>
            <a:off x="6645275" y="2052638"/>
            <a:ext cx="657225" cy="244475"/>
          </a:xfrm>
          <a:prstGeom prst="rect">
            <a:avLst/>
          </a:prstGeom>
          <a:solidFill>
            <a:srgbClr val="E7E6E6"/>
          </a:solidFill>
          <a:ln w="9525">
            <a:noFill/>
            <a:miter lim="800000"/>
            <a:headEnd/>
            <a:tailEnd/>
          </a:ln>
        </p:spPr>
        <p:txBody>
          <a:bodyPr rtlCol="0">
            <a:spAutoFit/>
          </a:bodyPr>
          <a:lstStyle/>
          <a:p>
            <a:pPr algn="ctr" rtl="0"/>
            <a:r>
              <a:rPr lang="es-419" sz="1000">
                <a:latin typeface="Times New Roman" pitchFamily="18" charset="0"/>
                <a:cs typeface="Calibri" pitchFamily="34" charset="0"/>
              </a:rPr>
              <a:t>Mujer</a:t>
            </a:r>
            <a:endParaRPr lang="en-US" altLang="ja-JP" sz="1000">
              <a:latin typeface="Times New Roman" pitchFamily="18" charset="0"/>
              <a:ea typeface="游ゴシック" pitchFamily="50" charset="-128"/>
              <a:cs typeface="Calibri" pitchFamily="34" charset="0"/>
            </a:endParaRPr>
          </a:p>
        </p:txBody>
      </p:sp>
      <p:sp>
        <p:nvSpPr>
          <p:cNvPr id="208910" name="テキスト ボックス 15"/>
          <p:cNvSpPr txBox="1">
            <a:spLocks noChangeArrowheads="1"/>
          </p:cNvSpPr>
          <p:nvPr/>
        </p:nvSpPr>
        <p:spPr bwMode="auto">
          <a:xfrm>
            <a:off x="1816100" y="2393950"/>
            <a:ext cx="2554288" cy="276225"/>
          </a:xfrm>
          <a:prstGeom prst="rect">
            <a:avLst/>
          </a:prstGeom>
          <a:solidFill>
            <a:schemeClr val="bg1"/>
          </a:solidFill>
          <a:ln w="9525">
            <a:noFill/>
            <a:miter lim="800000"/>
            <a:headEnd/>
            <a:tailEnd/>
          </a:ln>
        </p:spPr>
        <p:txBody>
          <a:bodyPr lIns="18000" tIns="7200" rIns="0" bIns="7200" rtlCol="0" anchor="ctr"/>
          <a:lstStyle/>
          <a:p>
            <a:pPr rtl="0"/>
            <a:r>
              <a:rPr lang="es-419" sz="1200">
                <a:latin typeface="Times New Roman" pitchFamily="18" charset="0"/>
              </a:rPr>
              <a:t>1. Un poco de hormigueo</a:t>
            </a:r>
          </a:p>
        </p:txBody>
      </p:sp>
      <p:sp>
        <p:nvSpPr>
          <p:cNvPr id="208911" name="テキスト ボックス 16"/>
          <p:cNvSpPr txBox="1">
            <a:spLocks noChangeArrowheads="1"/>
          </p:cNvSpPr>
          <p:nvPr/>
        </p:nvSpPr>
        <p:spPr bwMode="auto">
          <a:xfrm>
            <a:off x="1806575" y="2746375"/>
            <a:ext cx="2554288" cy="387350"/>
          </a:xfrm>
          <a:prstGeom prst="rect">
            <a:avLst/>
          </a:prstGeom>
          <a:solidFill>
            <a:schemeClr val="bg1"/>
          </a:solidFill>
          <a:ln w="9525">
            <a:noFill/>
            <a:miter lim="800000"/>
            <a:headEnd/>
            <a:tailEnd/>
          </a:ln>
        </p:spPr>
        <p:txBody>
          <a:bodyPr lIns="18000" tIns="7200" rIns="0" bIns="7200" rtlCol="0" anchor="ctr"/>
          <a:lstStyle/>
          <a:p>
            <a:pPr rtl="0"/>
            <a:r>
              <a:rPr lang="es-419" sz="1200">
                <a:latin typeface="Times New Roman" pitchFamily="18" charset="0"/>
              </a:rPr>
              <a:t>2. Descarga dolorosa (pero el músculo aún se puede mover)</a:t>
            </a:r>
            <a:endParaRPr lang="ja-JP" altLang="en-US" sz="1200">
              <a:latin typeface="Times New Roman" pitchFamily="18" charset="0"/>
            </a:endParaRPr>
          </a:p>
        </p:txBody>
      </p:sp>
      <p:sp>
        <p:nvSpPr>
          <p:cNvPr id="208912" name="テキスト ボックス 17"/>
          <p:cNvSpPr txBox="1">
            <a:spLocks noChangeArrowheads="1"/>
          </p:cNvSpPr>
          <p:nvPr/>
        </p:nvSpPr>
        <p:spPr bwMode="auto">
          <a:xfrm>
            <a:off x="1816100" y="3222625"/>
            <a:ext cx="2554288" cy="431800"/>
          </a:xfrm>
          <a:prstGeom prst="rect">
            <a:avLst/>
          </a:prstGeom>
          <a:solidFill>
            <a:schemeClr val="bg1"/>
          </a:solidFill>
          <a:ln w="9525">
            <a:noFill/>
            <a:miter lim="800000"/>
            <a:headEnd/>
            <a:tailEnd/>
          </a:ln>
        </p:spPr>
        <p:txBody>
          <a:bodyPr lIns="18000" tIns="7200" rIns="0" bIns="7200" rtlCol="0" anchor="ctr"/>
          <a:lstStyle/>
          <a:p>
            <a:pPr rtl="0"/>
            <a:r>
              <a:rPr lang="es-419" sz="1200">
                <a:latin typeface="Times New Roman" pitchFamily="18" charset="0"/>
              </a:rPr>
              <a:t>3. Descarga dolorosa (rigidez muscular, disnea)</a:t>
            </a:r>
            <a:endParaRPr lang="ja-JP" altLang="en-US" sz="1200">
              <a:latin typeface="Times New Roman" pitchFamily="18" charset="0"/>
            </a:endParaRPr>
          </a:p>
        </p:txBody>
      </p:sp>
      <p:sp>
        <p:nvSpPr>
          <p:cNvPr id="208913" name="テキスト ボックス 18"/>
          <p:cNvSpPr txBox="1">
            <a:spLocks noChangeArrowheads="1"/>
          </p:cNvSpPr>
          <p:nvPr/>
        </p:nvSpPr>
        <p:spPr bwMode="auto">
          <a:xfrm>
            <a:off x="1816100" y="3717925"/>
            <a:ext cx="2554288" cy="431800"/>
          </a:xfrm>
          <a:prstGeom prst="rect">
            <a:avLst/>
          </a:prstGeom>
          <a:solidFill>
            <a:schemeClr val="bg1"/>
          </a:solidFill>
          <a:ln w="9525">
            <a:noFill/>
            <a:miter lim="800000"/>
            <a:headEnd/>
            <a:tailEnd/>
          </a:ln>
        </p:spPr>
        <p:txBody>
          <a:bodyPr lIns="18000" tIns="7200" rIns="0" bIns="7200" rtlCol="0" anchor="ctr"/>
          <a:lstStyle/>
          <a:p>
            <a:pPr rtl="0"/>
            <a:r>
              <a:rPr lang="es-419" sz="1200">
                <a:latin typeface="Times New Roman" pitchFamily="18" charset="0"/>
              </a:rPr>
              <a:t>4. Posibilidad de provocar la muerte de forma instantánea</a:t>
            </a:r>
            <a:endParaRPr lang="ja-JP" altLang="en-US" sz="1200">
              <a:latin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mj-lt"/>
              </a:rPr>
              <a:t>Conocimiento de la electricidad </a:t>
            </a:r>
            <a:endParaRPr lang="en-US" altLang="ja-JP"/>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26</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94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210947" name="コンテンツ プレースホルダー 4"/>
          <p:cNvSpPr txBox="1">
            <a:spLocks/>
          </p:cNvSpPr>
          <p:nvPr/>
        </p:nvSpPr>
        <p:spPr bwMode="auto">
          <a:xfrm>
            <a:off x="628650" y="1268413"/>
            <a:ext cx="7886700" cy="4986337"/>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sp>
        <p:nvSpPr>
          <p:cNvPr id="22" name="テキスト ボックス 21"/>
          <p:cNvSpPr txBox="1"/>
          <p:nvPr/>
        </p:nvSpPr>
        <p:spPr>
          <a:xfrm>
            <a:off x="2579688" y="1619250"/>
            <a:ext cx="3989387"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Distancia de la línea de transmisión / distribución </a:t>
            </a:r>
            <a:endParaRPr lang="en-US" altLang="ja-JP">
              <a:latin typeface="Times New Roman"/>
              <a:ea typeface="游ゴシック"/>
              <a:cs typeface="Times New Roman"/>
            </a:endParaRPr>
          </a:p>
        </p:txBody>
      </p:sp>
      <p:pic>
        <p:nvPicPr>
          <p:cNvPr id="210949" name="Picture 7"/>
          <p:cNvPicPr>
            <a:picLocks noChangeAspect="1"/>
          </p:cNvPicPr>
          <p:nvPr/>
        </p:nvPicPr>
        <p:blipFill>
          <a:blip r:embed="rId3"/>
          <a:srcRect/>
          <a:stretch>
            <a:fillRect/>
          </a:stretch>
        </p:blipFill>
        <p:spPr bwMode="auto">
          <a:xfrm>
            <a:off x="1019175" y="1981200"/>
            <a:ext cx="3790950" cy="2133600"/>
          </a:xfrm>
          <a:prstGeom prst="rect">
            <a:avLst/>
          </a:prstGeom>
          <a:noFill/>
          <a:ln w="9525">
            <a:noFill/>
            <a:miter lim="800000"/>
            <a:headEnd/>
            <a:tailEnd/>
          </a:ln>
        </p:spPr>
      </p:pic>
      <p:sp>
        <p:nvSpPr>
          <p:cNvPr id="210950" name="TextBox 7"/>
          <p:cNvSpPr txBox="1">
            <a:spLocks noChangeArrowheads="1"/>
          </p:cNvSpPr>
          <p:nvPr/>
        </p:nvSpPr>
        <p:spPr bwMode="auto">
          <a:xfrm>
            <a:off x="676275" y="4210050"/>
            <a:ext cx="4133850" cy="1200329"/>
          </a:xfrm>
          <a:prstGeom prst="rect">
            <a:avLst/>
          </a:prstGeom>
          <a:noFill/>
          <a:ln w="9525">
            <a:noFill/>
            <a:miter lim="800000"/>
            <a:headEnd/>
            <a:tailEnd/>
          </a:ln>
        </p:spPr>
        <p:txBody>
          <a:bodyPr wrap="square" rtlCol="0">
            <a:spAutoFit/>
          </a:bodyPr>
          <a:lstStyle/>
          <a:p>
            <a:pPr defTabSz="539750" rtl="0"/>
            <a:r>
              <a:rPr lang="es-419" sz="1200" dirty="0">
                <a:latin typeface="Times New Roman" pitchFamily="18" charset="0"/>
                <a:cs typeface="Calibri" pitchFamily="34" charset="0"/>
              </a:rPr>
              <a:t>(NOTA)	*Núm. 759 de fecha 17 de diciembre de 1975</a:t>
            </a:r>
          </a:p>
          <a:p>
            <a:pPr defTabSz="539750" rtl="0"/>
            <a:r>
              <a:rPr lang="es-419" sz="1200" dirty="0">
                <a:latin typeface="Times New Roman" pitchFamily="18" charset="0"/>
                <a:cs typeface="Calibri" pitchFamily="34" charset="0"/>
              </a:rPr>
              <a:t>             	**Esto no se aplica si realizó aislamiento protector</a:t>
            </a:r>
          </a:p>
          <a:p>
            <a:pPr marL="266700" indent="-266700" defTabSz="539750" rtl="0"/>
            <a:r>
              <a:rPr lang="es-419" sz="1200" dirty="0">
                <a:latin typeface="Times New Roman" pitchFamily="18" charset="0"/>
                <a:cs typeface="Calibri" pitchFamily="34" charset="0"/>
              </a:rPr>
              <a:t>		***[Valor objetivo de la empresa de energía eléctrica] 	indica el caso de TEPCO. Esta categoría y los valores 	objetivo difieren para cada compañía de energía 	eléctrica. </a:t>
            </a:r>
          </a:p>
        </p:txBody>
      </p:sp>
      <p:pic>
        <p:nvPicPr>
          <p:cNvPr id="210951" name="Picture 4"/>
          <p:cNvPicPr>
            <a:picLocks noChangeAspect="1"/>
          </p:cNvPicPr>
          <p:nvPr/>
        </p:nvPicPr>
        <p:blipFill>
          <a:blip r:embed="rId4"/>
          <a:srcRect/>
          <a:stretch>
            <a:fillRect/>
          </a:stretch>
        </p:blipFill>
        <p:spPr bwMode="auto">
          <a:xfrm>
            <a:off x="5014913" y="2205038"/>
            <a:ext cx="2986087" cy="2319337"/>
          </a:xfrm>
          <a:prstGeom prst="rect">
            <a:avLst/>
          </a:prstGeom>
          <a:noFill/>
          <a:ln w="9525">
            <a:noFill/>
            <a:miter lim="800000"/>
            <a:headEnd/>
            <a:tailEnd/>
          </a:ln>
        </p:spPr>
      </p:pic>
      <p:sp>
        <p:nvSpPr>
          <p:cNvPr id="210952" name="テキスト ボックス 9"/>
          <p:cNvSpPr txBox="1">
            <a:spLocks noChangeArrowheads="1"/>
          </p:cNvSpPr>
          <p:nvPr/>
        </p:nvSpPr>
        <p:spPr bwMode="auto">
          <a:xfrm>
            <a:off x="1085850" y="2238375"/>
            <a:ext cx="773113" cy="277813"/>
          </a:xfrm>
          <a:prstGeom prst="rect">
            <a:avLst/>
          </a:prstGeom>
          <a:solidFill>
            <a:srgbClr val="CCCCFF"/>
          </a:solidFill>
          <a:ln w="9525">
            <a:noFill/>
            <a:miter lim="800000"/>
            <a:headEnd/>
            <a:tailEnd/>
          </a:ln>
        </p:spPr>
        <p:txBody>
          <a:bodyPr lIns="18000" tIns="7200" rIns="0" bIns="7200" rtlCol="0" anchor="ctr"/>
          <a:lstStyle/>
          <a:p>
            <a:pPr algn="ctr" rtl="0"/>
            <a:r>
              <a:rPr lang="es-419" sz="900">
                <a:latin typeface="Times New Roman" pitchFamily="18" charset="0"/>
              </a:rPr>
              <a:t>Circuito eléctrico</a:t>
            </a:r>
          </a:p>
        </p:txBody>
      </p:sp>
      <p:sp>
        <p:nvSpPr>
          <p:cNvPr id="210953" name="テキスト ボックス 10"/>
          <p:cNvSpPr txBox="1">
            <a:spLocks noChangeArrowheads="1"/>
          </p:cNvSpPr>
          <p:nvPr/>
        </p:nvSpPr>
        <p:spPr bwMode="auto">
          <a:xfrm>
            <a:off x="1924050" y="2238375"/>
            <a:ext cx="842963" cy="277813"/>
          </a:xfrm>
          <a:prstGeom prst="rect">
            <a:avLst/>
          </a:prstGeom>
          <a:solidFill>
            <a:srgbClr val="CCCCFF"/>
          </a:solidFill>
          <a:ln w="9525">
            <a:noFill/>
            <a:miter lim="800000"/>
            <a:headEnd/>
            <a:tailEnd/>
          </a:ln>
        </p:spPr>
        <p:txBody>
          <a:bodyPr lIns="18000" tIns="7200" rIns="0" bIns="7200" rtlCol="0" anchor="ctr"/>
          <a:lstStyle/>
          <a:p>
            <a:pPr algn="ctr" rtl="0"/>
            <a:r>
              <a:rPr lang="es-419" sz="900">
                <a:latin typeface="Times New Roman" pitchFamily="18" charset="0"/>
              </a:rPr>
              <a:t>Voltaje de transmisión (V)</a:t>
            </a:r>
          </a:p>
        </p:txBody>
      </p:sp>
      <p:sp>
        <p:nvSpPr>
          <p:cNvPr id="210954" name="テキスト ボックス 11"/>
          <p:cNvSpPr txBox="1">
            <a:spLocks noChangeArrowheads="1"/>
          </p:cNvSpPr>
          <p:nvPr/>
        </p:nvSpPr>
        <p:spPr bwMode="auto">
          <a:xfrm>
            <a:off x="2870200" y="2073275"/>
            <a:ext cx="1825625" cy="138113"/>
          </a:xfrm>
          <a:prstGeom prst="rect">
            <a:avLst/>
          </a:prstGeom>
          <a:solidFill>
            <a:srgbClr val="CCCCFF"/>
          </a:solidFill>
          <a:ln w="9525">
            <a:noFill/>
            <a:miter lim="800000"/>
            <a:headEnd/>
            <a:tailEnd/>
          </a:ln>
        </p:spPr>
        <p:txBody>
          <a:bodyPr lIns="18000" tIns="7200" rIns="0" bIns="7200" rtlCol="0" anchor="ctr"/>
          <a:lstStyle/>
          <a:p>
            <a:pPr algn="ctr" rtl="0"/>
            <a:r>
              <a:rPr lang="es-419" sz="900" dirty="0">
                <a:latin typeface="Times New Roman" pitchFamily="18" charset="0"/>
              </a:rPr>
              <a:t>Distancia mínima de separación (m)</a:t>
            </a:r>
          </a:p>
        </p:txBody>
      </p:sp>
      <p:sp>
        <p:nvSpPr>
          <p:cNvPr id="210955" name="テキスト ボックス 12"/>
          <p:cNvSpPr txBox="1">
            <a:spLocks noChangeArrowheads="1"/>
          </p:cNvSpPr>
          <p:nvPr/>
        </p:nvSpPr>
        <p:spPr bwMode="auto">
          <a:xfrm>
            <a:off x="2833688" y="2263775"/>
            <a:ext cx="947737" cy="412750"/>
          </a:xfrm>
          <a:prstGeom prst="rect">
            <a:avLst/>
          </a:prstGeom>
          <a:solidFill>
            <a:srgbClr val="CCCCFF"/>
          </a:solidFill>
          <a:ln w="9525">
            <a:noFill/>
            <a:miter lim="800000"/>
            <a:headEnd/>
            <a:tailEnd/>
          </a:ln>
        </p:spPr>
        <p:txBody>
          <a:bodyPr lIns="18000" tIns="7200" rIns="0" bIns="7200" rtlCol="0" anchor="ctr"/>
          <a:lstStyle/>
          <a:p>
            <a:pPr algn="ctr" rtl="0"/>
            <a:r>
              <a:rPr lang="es-419" sz="800" dirty="0">
                <a:latin typeface="Times New Roman" pitchFamily="18" charset="0"/>
              </a:rPr>
              <a:t>Valor notificado del director de la oficina de normas laborales*</a:t>
            </a:r>
            <a:endParaRPr lang="ja-JP" altLang="en-US" sz="800" dirty="0">
              <a:latin typeface="Times New Roman" pitchFamily="18" charset="0"/>
            </a:endParaRPr>
          </a:p>
        </p:txBody>
      </p:sp>
      <p:sp>
        <p:nvSpPr>
          <p:cNvPr id="210956" name="テキスト ボックス 13"/>
          <p:cNvSpPr txBox="1">
            <a:spLocks noChangeArrowheads="1"/>
          </p:cNvSpPr>
          <p:nvPr/>
        </p:nvSpPr>
        <p:spPr bwMode="auto">
          <a:xfrm>
            <a:off x="3836988" y="2299593"/>
            <a:ext cx="908050" cy="341115"/>
          </a:xfrm>
          <a:prstGeom prst="rect">
            <a:avLst/>
          </a:prstGeom>
          <a:solidFill>
            <a:srgbClr val="CCCCFF"/>
          </a:solidFill>
          <a:ln w="9525">
            <a:noFill/>
            <a:miter lim="800000"/>
            <a:headEnd/>
            <a:tailEnd/>
          </a:ln>
        </p:spPr>
        <p:txBody>
          <a:bodyPr lIns="18000" tIns="7200" rIns="0" bIns="7200" rtlCol="0" anchor="ctr"/>
          <a:lstStyle/>
          <a:p>
            <a:pPr algn="ctr" rtl="0"/>
            <a:r>
              <a:rPr lang="es-419" sz="800" dirty="0">
                <a:latin typeface="Times New Roman" pitchFamily="18" charset="0"/>
              </a:rPr>
              <a:t>Valor objetivo de la empresa de energía eléctrica</a:t>
            </a:r>
          </a:p>
        </p:txBody>
      </p:sp>
      <p:sp>
        <p:nvSpPr>
          <p:cNvPr id="210957" name="テキスト ボックス 14"/>
          <p:cNvSpPr txBox="1">
            <a:spLocks noChangeArrowheads="1"/>
          </p:cNvSpPr>
          <p:nvPr/>
        </p:nvSpPr>
        <p:spPr bwMode="auto">
          <a:xfrm>
            <a:off x="1085848" y="2733676"/>
            <a:ext cx="781051" cy="123826"/>
          </a:xfrm>
          <a:prstGeom prst="rect">
            <a:avLst/>
          </a:prstGeom>
          <a:solidFill>
            <a:schemeClr val="bg1"/>
          </a:solidFill>
          <a:ln w="9525">
            <a:noFill/>
            <a:miter lim="800000"/>
            <a:headEnd/>
            <a:tailEnd/>
          </a:ln>
        </p:spPr>
        <p:txBody>
          <a:bodyPr lIns="18000" tIns="7200" rIns="0" bIns="7200" rtlCol="0" anchor="ctr"/>
          <a:lstStyle/>
          <a:p>
            <a:pPr algn="ctr" rtl="0"/>
            <a:r>
              <a:rPr lang="es-419" sz="700" dirty="0">
                <a:latin typeface="Times New Roman" pitchFamily="18" charset="0"/>
              </a:rPr>
              <a:t>Línea de distribución</a:t>
            </a:r>
          </a:p>
        </p:txBody>
      </p:sp>
      <p:sp>
        <p:nvSpPr>
          <p:cNvPr id="210958" name="テキスト ボックス 15"/>
          <p:cNvSpPr txBox="1">
            <a:spLocks noChangeArrowheads="1"/>
          </p:cNvSpPr>
          <p:nvPr/>
        </p:nvSpPr>
        <p:spPr bwMode="auto">
          <a:xfrm>
            <a:off x="1104899" y="3119438"/>
            <a:ext cx="773114" cy="125413"/>
          </a:xfrm>
          <a:prstGeom prst="rect">
            <a:avLst/>
          </a:prstGeom>
          <a:solidFill>
            <a:schemeClr val="bg1"/>
          </a:solidFill>
          <a:ln w="9525">
            <a:noFill/>
            <a:miter lim="800000"/>
            <a:headEnd/>
            <a:tailEnd/>
          </a:ln>
        </p:spPr>
        <p:txBody>
          <a:bodyPr lIns="18000" tIns="7200" rIns="0" bIns="7200" rtlCol="0" anchor="ctr"/>
          <a:lstStyle/>
          <a:p>
            <a:pPr algn="ctr" rtl="0"/>
            <a:r>
              <a:rPr lang="es-419" sz="700" dirty="0">
                <a:latin typeface="Times New Roman" pitchFamily="18" charset="0"/>
              </a:rPr>
              <a:t>Línea de transmisión</a:t>
            </a:r>
          </a:p>
        </p:txBody>
      </p:sp>
      <p:sp>
        <p:nvSpPr>
          <p:cNvPr id="210959" name="テキスト ボックス 16"/>
          <p:cNvSpPr txBox="1">
            <a:spLocks noChangeArrowheads="1"/>
          </p:cNvSpPr>
          <p:nvPr/>
        </p:nvSpPr>
        <p:spPr bwMode="auto">
          <a:xfrm>
            <a:off x="1924050" y="2716212"/>
            <a:ext cx="320674" cy="134938"/>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500" dirty="0"/>
              <a:t>Por debajo de</a:t>
            </a:r>
          </a:p>
        </p:txBody>
      </p:sp>
      <p:sp>
        <p:nvSpPr>
          <p:cNvPr id="210960" name="テキスト ボックス 17"/>
          <p:cNvSpPr txBox="1">
            <a:spLocks noChangeArrowheads="1"/>
          </p:cNvSpPr>
          <p:nvPr/>
        </p:nvSpPr>
        <p:spPr bwMode="auto">
          <a:xfrm>
            <a:off x="2805112" y="2719388"/>
            <a:ext cx="466726" cy="13017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sz="600" dirty="0"/>
              <a:t>Por encima de</a:t>
            </a:r>
          </a:p>
        </p:txBody>
      </p:sp>
      <p:sp>
        <p:nvSpPr>
          <p:cNvPr id="210961" name="テキスト ボックス 18"/>
          <p:cNvSpPr txBox="1">
            <a:spLocks noChangeArrowheads="1"/>
          </p:cNvSpPr>
          <p:nvPr/>
        </p:nvSpPr>
        <p:spPr bwMode="auto">
          <a:xfrm>
            <a:off x="3821906" y="2701925"/>
            <a:ext cx="466726" cy="139700"/>
          </a:xfrm>
          <a:prstGeom prst="rect">
            <a:avLst/>
          </a:prstGeom>
          <a:solidFill>
            <a:schemeClr val="bg1"/>
          </a:solidFill>
          <a:ln w="9525">
            <a:noFill/>
            <a:miter lim="800000"/>
            <a:headEnd/>
            <a:tailEnd/>
          </a:ln>
        </p:spPr>
        <p:txBody>
          <a:bodyPr lIns="18000" tIns="7200" rIns="0" bIns="7200" rtlCol="0" anchor="ctr"/>
          <a:lstStyle/>
          <a:p>
            <a:pPr>
              <a:defRPr/>
            </a:pPr>
            <a:r>
              <a:rPr lang="es-419" sz="600" dirty="0">
                <a:latin typeface="Times New Roman" pitchFamily="18" charset="0"/>
                <a:cs typeface="Times New Roman" pitchFamily="18" charset="0"/>
              </a:rPr>
              <a:t>Por encima de</a:t>
            </a:r>
            <a:endParaRPr lang="ja-JP" altLang="en-US" sz="600" dirty="0">
              <a:latin typeface="Times New Roman" pitchFamily="18" charset="0"/>
              <a:cs typeface="Times New Roman" pitchFamily="18" charset="0"/>
            </a:endParaRPr>
          </a:p>
        </p:txBody>
      </p:sp>
      <p:sp>
        <p:nvSpPr>
          <p:cNvPr id="210962" name="テキスト ボックス 19"/>
          <p:cNvSpPr txBox="1">
            <a:spLocks noChangeArrowheads="1"/>
          </p:cNvSpPr>
          <p:nvPr/>
        </p:nvSpPr>
        <p:spPr bwMode="auto">
          <a:xfrm>
            <a:off x="5138738" y="2217738"/>
            <a:ext cx="835024" cy="101600"/>
          </a:xfrm>
          <a:prstGeom prst="rect">
            <a:avLst/>
          </a:prstGeom>
          <a:solidFill>
            <a:schemeClr val="bg1"/>
          </a:solidFill>
          <a:ln w="9525">
            <a:noFill/>
            <a:miter lim="800000"/>
            <a:headEnd/>
            <a:tailEnd/>
          </a:ln>
        </p:spPr>
        <p:txBody>
          <a:bodyPr lIns="7200" tIns="7200" rIns="7200" bIns="7200" rtlCol="0" anchor="ctr"/>
          <a:lstStyle/>
          <a:p>
            <a:pPr algn="ctr" rtl="0"/>
            <a:r>
              <a:rPr lang="es-419" sz="500" dirty="0">
                <a:latin typeface="Times New Roman" pitchFamily="18" charset="0"/>
                <a:ea typeface="游ゴシック" pitchFamily="50" charset="-128"/>
                <a:cs typeface="Calibri" pitchFamily="34" charset="0"/>
              </a:rPr>
              <a:t>(Línea de distribución)</a:t>
            </a:r>
          </a:p>
        </p:txBody>
      </p:sp>
      <p:sp>
        <p:nvSpPr>
          <p:cNvPr id="210963" name="テキスト ボックス 20"/>
          <p:cNvSpPr txBox="1">
            <a:spLocks noChangeArrowheads="1"/>
          </p:cNvSpPr>
          <p:nvPr/>
        </p:nvSpPr>
        <p:spPr bwMode="auto">
          <a:xfrm>
            <a:off x="5164138" y="2319338"/>
            <a:ext cx="835025" cy="106362"/>
          </a:xfrm>
          <a:prstGeom prst="rect">
            <a:avLst/>
          </a:prstGeom>
          <a:solidFill>
            <a:schemeClr val="bg1"/>
          </a:solidFill>
          <a:ln w="9525">
            <a:noFill/>
            <a:miter lim="800000"/>
            <a:headEnd/>
            <a:tailEnd/>
          </a:ln>
        </p:spPr>
        <p:txBody>
          <a:bodyPr lIns="7200" tIns="7200" rIns="7200" bIns="7200" rtlCol="0" anchor="ctr"/>
          <a:lstStyle/>
          <a:p>
            <a:pPr algn="ctr" rtl="0"/>
            <a:r>
              <a:rPr lang="es-419" sz="400" dirty="0">
                <a:latin typeface="Times New Roman" pitchFamily="18" charset="0"/>
                <a:cs typeface="Calibri" pitchFamily="34" charset="0"/>
              </a:rPr>
              <a:t>Línea de distribución de alto voltaje</a:t>
            </a:r>
            <a:endParaRPr lang="ja-JP" altLang="en-US" sz="400" dirty="0">
              <a:latin typeface="Times New Roman" pitchFamily="18" charset="0"/>
              <a:ea typeface="游ゴシック" pitchFamily="50" charset="-128"/>
              <a:cs typeface="Calibri" pitchFamily="34" charset="0"/>
            </a:endParaRPr>
          </a:p>
        </p:txBody>
      </p:sp>
      <p:sp>
        <p:nvSpPr>
          <p:cNvPr id="210964" name="テキスト ボックス 22"/>
          <p:cNvSpPr txBox="1">
            <a:spLocks noChangeArrowheads="1"/>
          </p:cNvSpPr>
          <p:nvPr/>
        </p:nvSpPr>
        <p:spPr bwMode="auto">
          <a:xfrm>
            <a:off x="4870450" y="3074988"/>
            <a:ext cx="639763" cy="101600"/>
          </a:xfrm>
          <a:prstGeom prst="rect">
            <a:avLst/>
          </a:prstGeom>
          <a:solidFill>
            <a:schemeClr val="bg1"/>
          </a:solidFill>
          <a:ln w="9525">
            <a:noFill/>
            <a:miter lim="800000"/>
            <a:headEnd/>
            <a:tailEnd/>
          </a:ln>
        </p:spPr>
        <p:txBody>
          <a:bodyPr lIns="7200" tIns="7200" rIns="7200" bIns="7200" rtlCol="0" anchor="ctr"/>
          <a:lstStyle/>
          <a:p>
            <a:pPr rtl="0"/>
            <a:r>
              <a:rPr lang="es-419" sz="500" dirty="0">
                <a:latin typeface="Times New Roman" pitchFamily="18" charset="0"/>
              </a:rPr>
              <a:t>Poste con transformador</a:t>
            </a:r>
          </a:p>
        </p:txBody>
      </p:sp>
      <p:sp>
        <p:nvSpPr>
          <p:cNvPr id="210965" name="テキスト ボックス 23"/>
          <p:cNvSpPr txBox="1">
            <a:spLocks noChangeArrowheads="1"/>
          </p:cNvSpPr>
          <p:nvPr/>
        </p:nvSpPr>
        <p:spPr bwMode="auto">
          <a:xfrm>
            <a:off x="5062538" y="3209925"/>
            <a:ext cx="447675" cy="101600"/>
          </a:xfrm>
          <a:prstGeom prst="rect">
            <a:avLst/>
          </a:prstGeom>
          <a:solidFill>
            <a:schemeClr val="bg1"/>
          </a:solidFill>
          <a:ln w="9525">
            <a:noFill/>
            <a:miter lim="800000"/>
            <a:headEnd/>
            <a:tailEnd/>
          </a:ln>
        </p:spPr>
        <p:txBody>
          <a:bodyPr lIns="7200" tIns="7200" rIns="7200" bIns="7200" rtlCol="0" anchor="ctr"/>
          <a:lstStyle/>
          <a:p>
            <a:pPr algn="ctr" rtl="0"/>
            <a:r>
              <a:rPr lang="es-419" sz="500" dirty="0">
                <a:latin typeface="Times New Roman" pitchFamily="18" charset="0"/>
              </a:rPr>
              <a:t>Lado de la casa</a:t>
            </a:r>
          </a:p>
        </p:txBody>
      </p:sp>
      <p:sp>
        <p:nvSpPr>
          <p:cNvPr id="210966" name="テキスト ボックス 24"/>
          <p:cNvSpPr txBox="1">
            <a:spLocks noChangeArrowheads="1"/>
          </p:cNvSpPr>
          <p:nvPr/>
        </p:nvSpPr>
        <p:spPr bwMode="auto">
          <a:xfrm>
            <a:off x="5613400" y="3225800"/>
            <a:ext cx="447675" cy="101600"/>
          </a:xfrm>
          <a:prstGeom prst="rect">
            <a:avLst/>
          </a:prstGeom>
          <a:solidFill>
            <a:schemeClr val="bg1"/>
          </a:solidFill>
          <a:ln w="9525">
            <a:noFill/>
            <a:miter lim="800000"/>
            <a:headEnd/>
            <a:tailEnd/>
          </a:ln>
        </p:spPr>
        <p:txBody>
          <a:bodyPr lIns="7200" tIns="7200" rIns="7200" bIns="7200" rtlCol="0" anchor="ctr"/>
          <a:lstStyle/>
          <a:p>
            <a:pPr algn="ctr" rtl="0"/>
            <a:r>
              <a:rPr lang="es-419" sz="500">
                <a:latin typeface="Times New Roman" pitchFamily="18" charset="0"/>
              </a:rPr>
              <a:t>Lado de la calle</a:t>
            </a:r>
          </a:p>
        </p:txBody>
      </p:sp>
      <p:sp>
        <p:nvSpPr>
          <p:cNvPr id="210967" name="テキスト ボックス 25"/>
          <p:cNvSpPr txBox="1">
            <a:spLocks noChangeArrowheads="1"/>
          </p:cNvSpPr>
          <p:nvPr/>
        </p:nvSpPr>
        <p:spPr bwMode="auto">
          <a:xfrm>
            <a:off x="5648325" y="3070225"/>
            <a:ext cx="274638" cy="155575"/>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p>
        </p:txBody>
      </p:sp>
      <p:sp>
        <p:nvSpPr>
          <p:cNvPr id="210968" name="テキスト ボックス 26"/>
          <p:cNvSpPr txBox="1">
            <a:spLocks noChangeArrowheads="1"/>
          </p:cNvSpPr>
          <p:nvPr/>
        </p:nvSpPr>
        <p:spPr bwMode="auto">
          <a:xfrm>
            <a:off x="5889625" y="2682876"/>
            <a:ext cx="309562" cy="179387"/>
          </a:xfrm>
          <a:prstGeom prst="rect">
            <a:avLst/>
          </a:prstGeom>
          <a:solidFill>
            <a:schemeClr val="bg1"/>
          </a:solidFill>
          <a:ln w="9525">
            <a:noFill/>
            <a:miter lim="800000"/>
            <a:headEnd/>
            <a:tailEnd/>
          </a:ln>
        </p:spPr>
        <p:txBody>
          <a:bodyPr lIns="7200" tIns="7200" rIns="7200" bIns="7200" rtlCol="0"/>
          <a:lstStyle/>
          <a:p>
            <a:pPr rtl="0"/>
            <a:r>
              <a:rPr lang="es-419" sz="400" dirty="0">
                <a:latin typeface="Times New Roman" pitchFamily="18" charset="0"/>
              </a:rPr>
              <a:t>Cableado inferior de alto voltaje</a:t>
            </a:r>
          </a:p>
        </p:txBody>
      </p:sp>
      <p:sp>
        <p:nvSpPr>
          <p:cNvPr id="210969" name="テキスト ボックス 27"/>
          <p:cNvSpPr txBox="1">
            <a:spLocks noChangeArrowheads="1"/>
          </p:cNvSpPr>
          <p:nvPr/>
        </p:nvSpPr>
        <p:spPr bwMode="auto">
          <a:xfrm>
            <a:off x="5889624" y="2924175"/>
            <a:ext cx="598487" cy="100013"/>
          </a:xfrm>
          <a:prstGeom prst="rect">
            <a:avLst/>
          </a:prstGeom>
          <a:solidFill>
            <a:schemeClr val="bg1"/>
          </a:solidFill>
          <a:ln w="9525">
            <a:noFill/>
            <a:miter lim="800000"/>
            <a:headEnd/>
            <a:tailEnd/>
          </a:ln>
        </p:spPr>
        <p:txBody>
          <a:bodyPr lIns="7200" tIns="7200" rIns="7200" bIns="7200" rtlCol="0"/>
          <a:lstStyle/>
          <a:p>
            <a:pPr rtl="0"/>
            <a:r>
              <a:rPr lang="es-419" sz="500" dirty="0">
                <a:latin typeface="Times New Roman" pitchFamily="18" charset="0"/>
              </a:rPr>
              <a:t>Línea de baja tensión</a:t>
            </a:r>
          </a:p>
        </p:txBody>
      </p:sp>
      <p:sp>
        <p:nvSpPr>
          <p:cNvPr id="210970" name="テキスト ボックス 28"/>
          <p:cNvSpPr txBox="1">
            <a:spLocks noChangeArrowheads="1"/>
          </p:cNvSpPr>
          <p:nvPr/>
        </p:nvSpPr>
        <p:spPr bwMode="auto">
          <a:xfrm>
            <a:off x="6202363" y="2516188"/>
            <a:ext cx="471487" cy="412750"/>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dirty="0">
                <a:latin typeface="Times New Roman" pitchFamily="18" charset="0"/>
              </a:rPr>
              <a:t>Tenga cuidado porque es una línea de alto voltaje hasta el transformador</a:t>
            </a:r>
            <a:endParaRPr lang="ja-JP" altLang="en-US" sz="500" dirty="0">
              <a:latin typeface="Times New Roman" pitchFamily="18" charset="0"/>
            </a:endParaRPr>
          </a:p>
        </p:txBody>
      </p:sp>
      <p:sp>
        <p:nvSpPr>
          <p:cNvPr id="210971" name="テキスト ボックス 29"/>
          <p:cNvSpPr txBox="1">
            <a:spLocks noChangeArrowheads="1"/>
          </p:cNvSpPr>
          <p:nvPr/>
        </p:nvSpPr>
        <p:spPr bwMode="auto">
          <a:xfrm rot="-5400000">
            <a:off x="5125244" y="2736056"/>
            <a:ext cx="274638" cy="155575"/>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p>
        </p:txBody>
      </p:sp>
      <p:sp>
        <p:nvSpPr>
          <p:cNvPr id="210972" name="テキスト ボックス 30"/>
          <p:cNvSpPr txBox="1">
            <a:spLocks noChangeArrowheads="1"/>
          </p:cNvSpPr>
          <p:nvPr/>
        </p:nvSpPr>
        <p:spPr bwMode="auto">
          <a:xfrm rot="5400000">
            <a:off x="5943600" y="2371726"/>
            <a:ext cx="274637" cy="157162"/>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dirty="0">
                <a:latin typeface="Times New Roman" pitchFamily="18" charset="0"/>
              </a:rPr>
              <a:t>Seguro</a:t>
            </a:r>
          </a:p>
        </p:txBody>
      </p:sp>
      <p:sp>
        <p:nvSpPr>
          <p:cNvPr id="210973" name="テキスト ボックス 31"/>
          <p:cNvSpPr txBox="1">
            <a:spLocks noChangeArrowheads="1"/>
          </p:cNvSpPr>
          <p:nvPr/>
        </p:nvSpPr>
        <p:spPr bwMode="auto">
          <a:xfrm rot="5400000">
            <a:off x="7729538" y="2590800"/>
            <a:ext cx="274637" cy="157163"/>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p>
        </p:txBody>
      </p:sp>
      <p:sp>
        <p:nvSpPr>
          <p:cNvPr id="210974" name="テキスト ボックス 32"/>
          <p:cNvSpPr txBox="1">
            <a:spLocks noChangeArrowheads="1"/>
          </p:cNvSpPr>
          <p:nvPr/>
        </p:nvSpPr>
        <p:spPr bwMode="auto">
          <a:xfrm rot="-5400000">
            <a:off x="6962775" y="2641601"/>
            <a:ext cx="274637" cy="157162"/>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p>
          <a:p>
            <a:pPr algn="ctr" rtl="0"/>
            <a:endParaRPr lang="ja-JP" altLang="en-US" sz="500">
              <a:latin typeface="Times New Roman" pitchFamily="18" charset="0"/>
              <a:ea typeface="游ゴシック" pitchFamily="50" charset="-128"/>
              <a:cs typeface="Calibri" pitchFamily="34" charset="0"/>
            </a:endParaRPr>
          </a:p>
        </p:txBody>
      </p:sp>
      <p:sp>
        <p:nvSpPr>
          <p:cNvPr id="210975" name="テキスト ボックス 33"/>
          <p:cNvSpPr txBox="1">
            <a:spLocks noChangeArrowheads="1"/>
          </p:cNvSpPr>
          <p:nvPr/>
        </p:nvSpPr>
        <p:spPr bwMode="auto">
          <a:xfrm>
            <a:off x="7081838" y="2978150"/>
            <a:ext cx="276225" cy="157163"/>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endParaRPr lang="ja-JP" altLang="en-US" sz="500">
              <a:latin typeface="Times New Roman" pitchFamily="18" charset="0"/>
              <a:ea typeface="游ゴシック" pitchFamily="50" charset="-128"/>
              <a:cs typeface="Calibri" pitchFamily="34" charset="0"/>
            </a:endParaRPr>
          </a:p>
        </p:txBody>
      </p:sp>
      <p:sp>
        <p:nvSpPr>
          <p:cNvPr id="210976" name="テキスト ボックス 34"/>
          <p:cNvSpPr txBox="1">
            <a:spLocks noChangeArrowheads="1"/>
          </p:cNvSpPr>
          <p:nvPr/>
        </p:nvSpPr>
        <p:spPr bwMode="auto">
          <a:xfrm>
            <a:off x="7637463" y="2978150"/>
            <a:ext cx="274637" cy="157163"/>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p>
        </p:txBody>
      </p:sp>
      <p:sp>
        <p:nvSpPr>
          <p:cNvPr id="210977" name="テキスト ボックス 35"/>
          <p:cNvSpPr txBox="1">
            <a:spLocks noChangeArrowheads="1"/>
          </p:cNvSpPr>
          <p:nvPr/>
        </p:nvSpPr>
        <p:spPr bwMode="auto">
          <a:xfrm>
            <a:off x="7081838" y="2211388"/>
            <a:ext cx="830262" cy="95250"/>
          </a:xfrm>
          <a:prstGeom prst="rect">
            <a:avLst/>
          </a:prstGeom>
          <a:solidFill>
            <a:schemeClr val="bg1"/>
          </a:solidFill>
          <a:ln w="9525">
            <a:noFill/>
            <a:miter lim="800000"/>
            <a:headEnd/>
            <a:tailEnd/>
          </a:ln>
        </p:spPr>
        <p:txBody>
          <a:bodyPr lIns="7200" tIns="7200" rIns="7200" bIns="7200" rtlCol="0" anchor="ctr"/>
          <a:lstStyle/>
          <a:p>
            <a:pPr algn="ctr" rtl="0"/>
            <a:r>
              <a:rPr lang="es-419" sz="500" dirty="0">
                <a:latin typeface="Times New Roman" pitchFamily="18" charset="0"/>
              </a:rPr>
              <a:t>(Línea de transmisión)</a:t>
            </a:r>
          </a:p>
        </p:txBody>
      </p:sp>
      <p:sp>
        <p:nvSpPr>
          <p:cNvPr id="210978" name="テキスト ボックス 36"/>
          <p:cNvSpPr txBox="1">
            <a:spLocks noChangeArrowheads="1"/>
          </p:cNvSpPr>
          <p:nvPr/>
        </p:nvSpPr>
        <p:spPr bwMode="auto">
          <a:xfrm>
            <a:off x="7188200" y="2336800"/>
            <a:ext cx="563563" cy="95250"/>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Presión extra alta</a:t>
            </a:r>
          </a:p>
        </p:txBody>
      </p:sp>
      <p:sp>
        <p:nvSpPr>
          <p:cNvPr id="210979" name="テキスト ボックス 37"/>
          <p:cNvSpPr txBox="1">
            <a:spLocks noChangeArrowheads="1"/>
          </p:cNvSpPr>
          <p:nvPr/>
        </p:nvSpPr>
        <p:spPr bwMode="auto">
          <a:xfrm>
            <a:off x="7056438" y="3184525"/>
            <a:ext cx="828675" cy="412750"/>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La mayoría de las líneas de transmisión son torres de acero, pero tenga cuidado, ya que pueden ser postes de servicios públicos.</a:t>
            </a:r>
            <a:endParaRPr lang="ja-JP" altLang="en-US" sz="500">
              <a:latin typeface="Times New Roman" pitchFamily="18" charset="0"/>
            </a:endParaRPr>
          </a:p>
        </p:txBody>
      </p:sp>
      <p:sp>
        <p:nvSpPr>
          <p:cNvPr id="210980" name="テキスト ボックス 38"/>
          <p:cNvSpPr txBox="1">
            <a:spLocks noChangeArrowheads="1"/>
          </p:cNvSpPr>
          <p:nvPr/>
        </p:nvSpPr>
        <p:spPr bwMode="auto">
          <a:xfrm>
            <a:off x="5851525" y="3683000"/>
            <a:ext cx="661988" cy="141288"/>
          </a:xfrm>
          <a:prstGeom prst="rect">
            <a:avLst/>
          </a:prstGeom>
          <a:solidFill>
            <a:schemeClr val="bg1"/>
          </a:solidFill>
          <a:ln w="9525">
            <a:noFill/>
            <a:miter lim="800000"/>
            <a:headEnd/>
            <a:tailEnd/>
          </a:ln>
        </p:spPr>
        <p:txBody>
          <a:bodyPr lIns="7200" tIns="7200" rIns="7200" bIns="7200" rtlCol="0"/>
          <a:lstStyle/>
          <a:p>
            <a:pPr rtl="0"/>
            <a:r>
              <a:rPr lang="es-419" sz="500" dirty="0">
                <a:latin typeface="Times New Roman" pitchFamily="18" charset="0"/>
              </a:rPr>
              <a:t>Cable de tierra elevado</a:t>
            </a:r>
          </a:p>
        </p:txBody>
      </p:sp>
      <p:sp>
        <p:nvSpPr>
          <p:cNvPr id="210981" name="テキスト ボックス 39"/>
          <p:cNvSpPr txBox="1">
            <a:spLocks noChangeArrowheads="1"/>
          </p:cNvSpPr>
          <p:nvPr/>
        </p:nvSpPr>
        <p:spPr bwMode="auto">
          <a:xfrm>
            <a:off x="6645275" y="3697288"/>
            <a:ext cx="561975" cy="101600"/>
          </a:xfrm>
          <a:prstGeom prst="rect">
            <a:avLst/>
          </a:prstGeom>
          <a:solidFill>
            <a:schemeClr val="bg1"/>
          </a:solidFill>
          <a:ln w="9525">
            <a:noFill/>
            <a:miter lim="800000"/>
            <a:headEnd/>
            <a:tailEnd/>
          </a:ln>
        </p:spPr>
        <p:txBody>
          <a:bodyPr lIns="7200" tIns="7200" rIns="7200" bIns="7200" rtlCol="0"/>
          <a:lstStyle/>
          <a:p>
            <a:pPr rtl="0"/>
            <a:r>
              <a:rPr lang="es-419" sz="500">
                <a:latin typeface="Times New Roman" pitchFamily="18" charset="0"/>
              </a:rPr>
              <a:t>Línea de transmisión</a:t>
            </a:r>
          </a:p>
        </p:txBody>
      </p:sp>
      <p:sp>
        <p:nvSpPr>
          <p:cNvPr id="210982" name="テキスト ボックス 40"/>
          <p:cNvSpPr txBox="1">
            <a:spLocks noChangeArrowheads="1"/>
          </p:cNvSpPr>
          <p:nvPr/>
        </p:nvSpPr>
        <p:spPr bwMode="auto">
          <a:xfrm>
            <a:off x="7439025" y="4352924"/>
            <a:ext cx="766763" cy="101600"/>
          </a:xfrm>
          <a:prstGeom prst="rect">
            <a:avLst/>
          </a:prstGeom>
          <a:solidFill>
            <a:schemeClr val="bg1"/>
          </a:solidFill>
          <a:ln w="9525">
            <a:noFill/>
            <a:miter lim="800000"/>
            <a:headEnd/>
            <a:tailEnd/>
          </a:ln>
        </p:spPr>
        <p:txBody>
          <a:bodyPr lIns="7200" tIns="7200" rIns="7200" bIns="7200" rtlCol="0"/>
          <a:lstStyle/>
          <a:p>
            <a:pPr rtl="0"/>
            <a:r>
              <a:rPr lang="en-US" altLang="ja-JP" sz="500" dirty="0">
                <a:latin typeface="Times New Roman" pitchFamily="18" charset="0"/>
              </a:rPr>
              <a:t>ℓ: </a:t>
            </a:r>
            <a:r>
              <a:rPr lang="es-419" sz="500" dirty="0">
                <a:latin typeface="Times New Roman" pitchFamily="18" charset="0"/>
              </a:rPr>
              <a:t>Distancia de separación</a:t>
            </a:r>
          </a:p>
        </p:txBody>
      </p:sp>
      <p:sp>
        <p:nvSpPr>
          <p:cNvPr id="210983" name="テキスト ボックス 41"/>
          <p:cNvSpPr txBox="1">
            <a:spLocks noChangeArrowheads="1"/>
          </p:cNvSpPr>
          <p:nvPr/>
        </p:nvSpPr>
        <p:spPr bwMode="auto">
          <a:xfrm>
            <a:off x="6283325" y="4292600"/>
            <a:ext cx="276225" cy="101600"/>
          </a:xfrm>
          <a:prstGeom prst="rect">
            <a:avLst/>
          </a:prstGeom>
          <a:solidFill>
            <a:schemeClr val="bg1"/>
          </a:solidFill>
          <a:ln w="6350">
            <a:solidFill>
              <a:schemeClr val="tx1"/>
            </a:solidFill>
            <a:miter lim="800000"/>
            <a:headEnd/>
            <a:tailEnd/>
          </a:ln>
        </p:spPr>
        <p:txBody>
          <a:bodyPr lIns="7200" tIns="7200" rIns="7200" bIns="7200" rtlCol="0" anchor="ctr"/>
          <a:lstStyle/>
          <a:p>
            <a:pPr algn="ctr" rtl="0"/>
            <a:r>
              <a:rPr lang="es-419" sz="500">
                <a:latin typeface="Times New Roman" pitchFamily="18" charset="0"/>
              </a:rPr>
              <a:t>Seguro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rmAutofit/>
          </a:bodyPr>
          <a:lstStyle/>
          <a:p>
            <a:pPr rtl="0" eaLnBrk="1" fontAlgn="auto" hangingPunct="1">
              <a:spcAft>
                <a:spcPts val="0"/>
              </a:spcAft>
              <a:defRPr/>
            </a:pPr>
            <a:r>
              <a:rPr lang="es-419" sz="2400">
                <a:latin typeface="Times New Roman"/>
                <a:ea typeface="+mj-lt"/>
                <a:cs typeface="+mj-lt"/>
              </a:rPr>
              <a:t>Conocimiento de la electricidad </a:t>
            </a:r>
            <a:endParaRPr lang="en-US" altLang="ja-JP"/>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27</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95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212995" name="コンテンツ プレースホルダー 4"/>
          <p:cNvSpPr txBox="1">
            <a:spLocks/>
          </p:cNvSpPr>
          <p:nvPr/>
        </p:nvSpPr>
        <p:spPr bwMode="auto">
          <a:xfrm>
            <a:off x="628650" y="1268413"/>
            <a:ext cx="7886700" cy="4986337"/>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pic>
        <p:nvPicPr>
          <p:cNvPr id="212996" name="図 23"/>
          <p:cNvPicPr>
            <a:picLocks noChangeAspect="1"/>
          </p:cNvPicPr>
          <p:nvPr/>
        </p:nvPicPr>
        <p:blipFill>
          <a:blip r:embed="rId3"/>
          <a:srcRect/>
          <a:stretch>
            <a:fillRect/>
          </a:stretch>
        </p:blipFill>
        <p:spPr bwMode="auto">
          <a:xfrm>
            <a:off x="1995488" y="2049463"/>
            <a:ext cx="5153025" cy="3381375"/>
          </a:xfrm>
          <a:prstGeom prst="rect">
            <a:avLst/>
          </a:prstGeom>
          <a:noFill/>
          <a:ln w="9525">
            <a:noFill/>
            <a:miter lim="800000"/>
            <a:headEnd/>
            <a:tailEnd/>
          </a:ln>
        </p:spPr>
      </p:pic>
      <p:sp>
        <p:nvSpPr>
          <p:cNvPr id="212997" name="テキスト ボックス 24"/>
          <p:cNvSpPr txBox="1">
            <a:spLocks noChangeArrowheads="1"/>
          </p:cNvSpPr>
          <p:nvPr/>
        </p:nvSpPr>
        <p:spPr bwMode="auto">
          <a:xfrm>
            <a:off x="2546350" y="5527675"/>
            <a:ext cx="3989388" cy="276225"/>
          </a:xfrm>
          <a:prstGeom prst="rect">
            <a:avLst/>
          </a:prstGeom>
          <a:noFill/>
          <a:ln w="9525">
            <a:noFill/>
            <a:miter lim="800000"/>
            <a:headEnd/>
            <a:tailEnd/>
          </a:ln>
        </p:spPr>
        <p:txBody>
          <a:bodyPr rtlCol="0">
            <a:spAutoFit/>
          </a:bodyPr>
          <a:lstStyle/>
          <a:p>
            <a:pPr algn="ctr" rtl="0"/>
            <a:r>
              <a:rPr lang="es-419" sz="1200">
                <a:latin typeface="Times New Roman" pitchFamily="18" charset="0"/>
                <a:ea typeface="游ゴシック" pitchFamily="50" charset="-128"/>
                <a:cs typeface="Calibri" pitchFamily="34" charset="0"/>
              </a:rPr>
              <a:t>Cómo </a:t>
            </a:r>
            <a:r>
              <a:rPr lang="es-419" sz="1200">
                <a:solidFill>
                  <a:srgbClr val="000000"/>
                </a:solidFill>
                <a:latin typeface="Times New Roman" pitchFamily="18" charset="0"/>
                <a:ea typeface="游ゴシック" pitchFamily="50" charset="-128"/>
                <a:cs typeface="Calibri" pitchFamily="34" charset="0"/>
              </a:rPr>
              <a:t>leer</a:t>
            </a:r>
            <a:r>
              <a:rPr lang="es-419" sz="1200">
                <a:latin typeface="Times New Roman" pitchFamily="18" charset="0"/>
                <a:ea typeface="游ゴシック" pitchFamily="50" charset="-128"/>
                <a:cs typeface="Calibri" pitchFamily="34" charset="0"/>
              </a:rPr>
              <a:t> el hidrómetro</a:t>
            </a:r>
            <a:endParaRPr lang="ja-JP" altLang="en-US" sz="1200">
              <a:solidFill>
                <a:srgbClr val="000000"/>
              </a:solidFill>
              <a:latin typeface="Times New Roman" pitchFamily="18" charset="0"/>
              <a:ea typeface="游ゴシック" pitchFamily="50" charset="-128"/>
              <a:cs typeface="Calibri" pitchFamily="34" charset="0"/>
            </a:endParaRPr>
          </a:p>
        </p:txBody>
      </p:sp>
      <p:sp>
        <p:nvSpPr>
          <p:cNvPr id="212998" name="TextBox 1"/>
          <p:cNvSpPr txBox="1">
            <a:spLocks noChangeArrowheads="1"/>
          </p:cNvSpPr>
          <p:nvPr/>
        </p:nvSpPr>
        <p:spPr bwMode="auto">
          <a:xfrm>
            <a:off x="3609975" y="2743200"/>
            <a:ext cx="962025" cy="276225"/>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cs typeface="Times New Roman" pitchFamily="18" charset="0"/>
              </a:rPr>
              <a:t>Hidrómetro</a:t>
            </a:r>
          </a:p>
        </p:txBody>
      </p:sp>
      <p:sp>
        <p:nvSpPr>
          <p:cNvPr id="3" name="TextBox 2"/>
          <p:cNvSpPr txBox="1"/>
          <p:nvPr/>
        </p:nvSpPr>
        <p:spPr>
          <a:xfrm>
            <a:off x="3609975" y="3571875"/>
            <a:ext cx="752475" cy="461963"/>
          </a:xfrm>
          <a:prstGeom prst="rect">
            <a:avLst/>
          </a:prstGeom>
          <a:solidFill>
            <a:schemeClr val="bg1"/>
          </a:solidFill>
        </p:spPr>
        <p:txBody>
          <a:bodyPr rtlCol="0">
            <a:spAutoFit/>
          </a:bodyPr>
          <a:lstStyle/>
          <a:p>
            <a:pPr rtl="0" fontAlgn="auto">
              <a:spcBef>
                <a:spcPts val="0"/>
              </a:spcBef>
              <a:spcAft>
                <a:spcPts val="0"/>
              </a:spcAft>
              <a:defRPr/>
            </a:pPr>
            <a:r>
              <a:rPr lang="es-419" sz="1200">
                <a:latin typeface="Times New Roman"/>
                <a:ea typeface="+mn-lt"/>
                <a:cs typeface="+mn-lt"/>
              </a:rPr>
              <a:t>Cilindro </a:t>
            </a:r>
            <a:endParaRPr lang="en-US" sz="1200">
              <a:latin typeface="Times New Roman"/>
              <a:ea typeface="+mn-lt"/>
              <a:cs typeface="Times New Roman"/>
            </a:endParaRPr>
          </a:p>
          <a:p>
            <a:pPr rtl="0" fontAlgn="auto">
              <a:spcBef>
                <a:spcPts val="0"/>
              </a:spcBef>
              <a:spcAft>
                <a:spcPts val="0"/>
              </a:spcAft>
              <a:defRPr/>
            </a:pPr>
            <a:r>
              <a:rPr lang="es-419" sz="1200">
                <a:latin typeface="Times New Roman"/>
                <a:ea typeface="+mn-lt"/>
                <a:cs typeface="+mn-lt"/>
              </a:rPr>
              <a:t>externo</a:t>
            </a:r>
            <a:endParaRPr lang="en-US" sz="1200">
              <a:latin typeface="Times New Roman"/>
              <a:ea typeface="+mn-ea"/>
              <a:cs typeface="Times New Roman"/>
            </a:endParaRPr>
          </a:p>
        </p:txBody>
      </p:sp>
      <p:sp>
        <p:nvSpPr>
          <p:cNvPr id="213000" name="TextBox 10"/>
          <p:cNvSpPr txBox="1">
            <a:spLocks noChangeArrowheads="1"/>
          </p:cNvSpPr>
          <p:nvPr/>
        </p:nvSpPr>
        <p:spPr bwMode="auto">
          <a:xfrm>
            <a:off x="5655468" y="3190875"/>
            <a:ext cx="1052513" cy="180975"/>
          </a:xfrm>
          <a:prstGeom prst="rect">
            <a:avLst/>
          </a:prstGeom>
          <a:solidFill>
            <a:schemeClr val="bg1"/>
          </a:solidFill>
        </p:spPr>
        <p:txBody>
          <a:bodyPr wrap="square" lIns="0" tIns="0" rIns="0" bIns="0" rtlCol="0">
            <a:noAutofit/>
          </a:bodyPr>
          <a:lstStyle>
            <a:defPPr rtl="0">
              <a:defRPr lang="es-es"/>
            </a:defPPr>
            <a:lvl1pPr>
              <a:defRPr sz="1000">
                <a:latin typeface="Times New Roman" pitchFamily="18" charset="0"/>
                <a:cs typeface="Times New Roman" pitchFamily="18" charset="0"/>
              </a:defRPr>
            </a:lvl1pPr>
          </a:lstStyle>
          <a:p>
            <a:r>
              <a:rPr lang="es-419" dirty="0"/>
              <a:t>Posición de los ojos</a:t>
            </a:r>
          </a:p>
        </p:txBody>
      </p:sp>
      <p:sp>
        <p:nvSpPr>
          <p:cNvPr id="213001" name="TextBox 11"/>
          <p:cNvSpPr txBox="1">
            <a:spLocks noChangeArrowheads="1"/>
          </p:cNvSpPr>
          <p:nvPr/>
        </p:nvSpPr>
        <p:spPr bwMode="auto">
          <a:xfrm>
            <a:off x="3552825" y="3190875"/>
            <a:ext cx="866775" cy="276225"/>
          </a:xfrm>
          <a:prstGeom prst="rect">
            <a:avLst/>
          </a:prstGeom>
          <a:solidFill>
            <a:schemeClr val="bg1"/>
          </a:solidFill>
          <a:ln w="9525">
            <a:noFill/>
            <a:miter lim="800000"/>
            <a:headEnd/>
            <a:tailEnd/>
          </a:ln>
        </p:spPr>
        <p:txBody>
          <a:bodyPr rtlCol="0">
            <a:spAutoFit/>
          </a:bodyPr>
          <a:lstStyle/>
          <a:p>
            <a:pPr rtl="0"/>
            <a:r>
              <a:rPr lang="es-419" sz="1200">
                <a:latin typeface="Times New Roman" pitchFamily="18" charset="0"/>
                <a:cs typeface="Times New Roman" pitchFamily="18" charset="0"/>
              </a:rPr>
              <a:t>Electrolito</a:t>
            </a:r>
          </a:p>
        </p:txBody>
      </p:sp>
      <p:sp>
        <p:nvSpPr>
          <p:cNvPr id="213002" name="TextBox 12"/>
          <p:cNvSpPr txBox="1">
            <a:spLocks noChangeArrowheads="1"/>
          </p:cNvSpPr>
          <p:nvPr/>
        </p:nvSpPr>
        <p:spPr bwMode="auto">
          <a:xfrm>
            <a:off x="1600201" y="3467100"/>
            <a:ext cx="1085850" cy="276225"/>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cs typeface="Times New Roman" pitchFamily="18" charset="0"/>
              </a:rPr>
              <a:t>Bola de goma</a:t>
            </a:r>
          </a:p>
        </p:txBody>
      </p:sp>
      <p:sp>
        <p:nvSpPr>
          <p:cNvPr id="213003" name="TextBox 13"/>
          <p:cNvSpPr txBox="1">
            <a:spLocks noChangeArrowheads="1"/>
          </p:cNvSpPr>
          <p:nvPr/>
        </p:nvSpPr>
        <p:spPr bwMode="auto">
          <a:xfrm>
            <a:off x="3657600" y="4543425"/>
            <a:ext cx="1997868" cy="276225"/>
          </a:xfrm>
          <a:prstGeom prst="rect">
            <a:avLst/>
          </a:prstGeom>
          <a:solidFill>
            <a:schemeClr val="bg1"/>
          </a:solidFill>
          <a:ln w="9525">
            <a:noFill/>
            <a:miter lim="800000"/>
            <a:headEnd/>
            <a:tailEnd/>
          </a:ln>
        </p:spPr>
        <p:txBody>
          <a:bodyPr wrap="square" rtlCol="0">
            <a:spAutoFit/>
          </a:bodyPr>
          <a:lstStyle/>
          <a:p>
            <a:pPr rtl="0"/>
            <a:r>
              <a:rPr lang="es-419" sz="1200" dirty="0">
                <a:latin typeface="Times New Roman" pitchFamily="18" charset="0"/>
                <a:cs typeface="Times New Roman" pitchFamily="18" charset="0"/>
              </a:rPr>
              <a:t>Tubería de absorción de agua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300"/>
            <a:ext cx="8915400" cy="601663"/>
          </a:xfrm>
        </p:spPr>
        <p:txBody>
          <a:bodyPr rtlCol="0" anchor="ctr">
            <a:normAutofit/>
          </a:bodyPr>
          <a:lstStyle/>
          <a:p>
            <a:pPr marL="1257300" indent="-1257300" rtl="0" eaLnBrk="1" fontAlgn="auto" hangingPunct="1">
              <a:spcAft>
                <a:spcPts val="0"/>
              </a:spcAft>
              <a:defRPr/>
            </a:pPr>
            <a:r>
              <a:rPr lang="es-419" sz="2400">
                <a:latin typeface="Times New Roman"/>
                <a:ea typeface="+mj-lt"/>
                <a:cs typeface="+mj-lt"/>
              </a:rPr>
              <a:t>Capítulo 8 Tipos de estructuras y métodos de demolición</a:t>
            </a:r>
            <a:r>
              <a:rPr lang="es-419" sz="3200">
                <a:ea typeface="+mj-lt"/>
                <a:cs typeface="+mj-lt"/>
              </a:rPr>
              <a:t> </a:t>
            </a:r>
            <a:endParaRPr lang="en-US" altLang="ja-JP"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5"/>
            <a:ext cx="7886700" cy="560388"/>
          </a:xfrm>
          <a:ln>
            <a:solidFill>
              <a:schemeClr val="tx1"/>
            </a:solidFill>
          </a:ln>
        </p:spPr>
        <p:txBody>
          <a:bodyPr rtlCol="0">
            <a:noAutofit/>
          </a:bodyPr>
          <a:lstStyle/>
          <a:p>
            <a:pPr rtl="0" eaLnBrk="1" fontAlgn="auto" hangingPunct="1">
              <a:spcAft>
                <a:spcPts val="0"/>
              </a:spcAft>
              <a:defRPr/>
            </a:pPr>
            <a:r>
              <a:rPr lang="es-419" sz="2000">
                <a:latin typeface="Times New Roman"/>
                <a:ea typeface="+mj-lt"/>
                <a:cs typeface="+mj-lt"/>
              </a:rPr>
              <a:t>Estructura de madera (estructura W) (moku kozo (W zo)), Estructura de acero (estructura S) (tekkotsu kozo (S zo))</a:t>
            </a:r>
            <a:endParaRPr lang="en-US" altLang="ja-JP" sz="3600" dirty="0"/>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29</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96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17" name="テキスト ボックス 16"/>
          <p:cNvSpPr txBox="1"/>
          <p:nvPr/>
        </p:nvSpPr>
        <p:spPr>
          <a:xfrm>
            <a:off x="1401763" y="3243263"/>
            <a:ext cx="2663825"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Ejemplo de estructura de marco de madera </a:t>
            </a:r>
            <a:endParaRPr lang="en-US" altLang="ja-JP" sz="1200" dirty="0">
              <a:latin typeface="Times New Roman"/>
              <a:ea typeface="游ゴシック"/>
              <a:cs typeface="Times New Roman"/>
            </a:endParaRPr>
          </a:p>
        </p:txBody>
      </p:sp>
      <p:sp>
        <p:nvSpPr>
          <p:cNvPr id="216068"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pic>
        <p:nvPicPr>
          <p:cNvPr id="216069" name="図 1"/>
          <p:cNvPicPr>
            <a:picLocks noChangeAspect="1"/>
          </p:cNvPicPr>
          <p:nvPr/>
        </p:nvPicPr>
        <p:blipFill>
          <a:blip r:embed="rId3"/>
          <a:srcRect/>
          <a:stretch>
            <a:fillRect/>
          </a:stretch>
        </p:blipFill>
        <p:spPr bwMode="auto">
          <a:xfrm>
            <a:off x="1647825" y="1401763"/>
            <a:ext cx="2466975" cy="1838325"/>
          </a:xfrm>
          <a:prstGeom prst="rect">
            <a:avLst/>
          </a:prstGeom>
          <a:noFill/>
          <a:ln w="9525">
            <a:noFill/>
            <a:miter lim="800000"/>
            <a:headEnd/>
            <a:tailEnd/>
          </a:ln>
        </p:spPr>
      </p:pic>
      <p:pic>
        <p:nvPicPr>
          <p:cNvPr id="216070" name="図 4"/>
          <p:cNvPicPr>
            <a:picLocks noChangeAspect="1"/>
          </p:cNvPicPr>
          <p:nvPr/>
        </p:nvPicPr>
        <p:blipFill>
          <a:blip r:embed="rId4"/>
          <a:srcRect/>
          <a:stretch>
            <a:fillRect/>
          </a:stretch>
        </p:blipFill>
        <p:spPr bwMode="auto">
          <a:xfrm>
            <a:off x="5340350" y="1506538"/>
            <a:ext cx="2152650" cy="1733550"/>
          </a:xfrm>
          <a:prstGeom prst="rect">
            <a:avLst/>
          </a:prstGeom>
          <a:noFill/>
          <a:ln w="9525">
            <a:noFill/>
            <a:miter lim="800000"/>
            <a:headEnd/>
            <a:tailEnd/>
          </a:ln>
        </p:spPr>
      </p:pic>
      <p:sp>
        <p:nvSpPr>
          <p:cNvPr id="15" name="テキスト ボックス 14"/>
          <p:cNvSpPr txBox="1"/>
          <p:nvPr/>
        </p:nvSpPr>
        <p:spPr>
          <a:xfrm>
            <a:off x="5224463" y="3240088"/>
            <a:ext cx="2767012"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Times New Roman"/>
              </a:rPr>
              <a:t>Ejemplo de estructura de paredes con marco de madera</a:t>
            </a:r>
            <a:endParaRPr lang="en-US" altLang="ja-JP" dirty="0">
              <a:latin typeface="Times New Roman"/>
              <a:ea typeface="+mn-ea"/>
              <a:cs typeface="Times New Roman"/>
            </a:endParaRPr>
          </a:p>
        </p:txBody>
      </p:sp>
      <p:pic>
        <p:nvPicPr>
          <p:cNvPr id="216072" name="図 7"/>
          <p:cNvPicPr>
            <a:picLocks noChangeAspect="1"/>
          </p:cNvPicPr>
          <p:nvPr/>
        </p:nvPicPr>
        <p:blipFill>
          <a:blip r:embed="rId5"/>
          <a:srcRect/>
          <a:stretch>
            <a:fillRect/>
          </a:stretch>
        </p:blipFill>
        <p:spPr bwMode="auto">
          <a:xfrm>
            <a:off x="1633538" y="4135438"/>
            <a:ext cx="2495550" cy="1676400"/>
          </a:xfrm>
          <a:prstGeom prst="rect">
            <a:avLst/>
          </a:prstGeom>
          <a:noFill/>
          <a:ln w="9525">
            <a:noFill/>
            <a:miter lim="800000"/>
            <a:headEnd/>
            <a:tailEnd/>
          </a:ln>
        </p:spPr>
      </p:pic>
      <p:pic>
        <p:nvPicPr>
          <p:cNvPr id="216073" name="図 9"/>
          <p:cNvPicPr>
            <a:picLocks noChangeAspect="1"/>
          </p:cNvPicPr>
          <p:nvPr/>
        </p:nvPicPr>
        <p:blipFill>
          <a:blip r:embed="rId6"/>
          <a:srcRect/>
          <a:stretch>
            <a:fillRect/>
          </a:stretch>
        </p:blipFill>
        <p:spPr bwMode="auto">
          <a:xfrm>
            <a:off x="4625975" y="4054475"/>
            <a:ext cx="3581400" cy="1838325"/>
          </a:xfrm>
          <a:prstGeom prst="rect">
            <a:avLst/>
          </a:prstGeom>
          <a:noFill/>
          <a:ln w="9525">
            <a:noFill/>
            <a:miter lim="800000"/>
            <a:headEnd/>
            <a:tailEnd/>
          </a:ln>
        </p:spPr>
      </p:pic>
      <p:sp>
        <p:nvSpPr>
          <p:cNvPr id="18" name="テキスト ボックス 17"/>
          <p:cNvSpPr txBox="1"/>
          <p:nvPr/>
        </p:nvSpPr>
        <p:spPr>
          <a:xfrm>
            <a:off x="1492250" y="5868988"/>
            <a:ext cx="2414588"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Times New Roman"/>
              </a:rPr>
              <a:t>Ejemplo de estructura de marco de acero </a:t>
            </a:r>
            <a:endParaRPr lang="en-US" altLang="ja-JP" dirty="0">
              <a:latin typeface="Times New Roman"/>
              <a:ea typeface="+mn-ea"/>
              <a:cs typeface="Times New Roman"/>
            </a:endParaRPr>
          </a:p>
        </p:txBody>
      </p:sp>
      <p:sp>
        <p:nvSpPr>
          <p:cNvPr id="19" name="テキスト ボックス 18"/>
          <p:cNvSpPr txBox="1"/>
          <p:nvPr/>
        </p:nvSpPr>
        <p:spPr>
          <a:xfrm>
            <a:off x="5300663" y="5865813"/>
            <a:ext cx="2405062"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mn-lt"/>
              </a:rPr>
              <a:t>Ejemplo de estructura de celosía de acero </a:t>
            </a:r>
            <a:endParaRPr lang="en-US" altLang="ja-JP">
              <a:latin typeface="Times New Roman"/>
              <a:ea typeface="游ゴシック"/>
              <a:cs typeface="Times New Roman"/>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図 20"/>
          <p:cNvPicPr>
            <a:picLocks noChangeAspect="1"/>
          </p:cNvPicPr>
          <p:nvPr/>
        </p:nvPicPr>
        <p:blipFill>
          <a:blip r:embed="rId3"/>
          <a:srcRect/>
          <a:stretch>
            <a:fillRect/>
          </a:stretch>
        </p:blipFill>
        <p:spPr bwMode="auto">
          <a:xfrm>
            <a:off x="3165475" y="3938588"/>
            <a:ext cx="2722563" cy="2122487"/>
          </a:xfrm>
          <a:prstGeom prst="rect">
            <a:avLst/>
          </a:prstGeom>
          <a:noFill/>
          <a:ln w="9525">
            <a:noFill/>
            <a:miter lim="800000"/>
            <a:headEnd/>
            <a:tailEnd/>
          </a:ln>
        </p:spPr>
      </p:pic>
      <p:pic>
        <p:nvPicPr>
          <p:cNvPr id="218114" name="図 11"/>
          <p:cNvPicPr>
            <a:picLocks noChangeAspect="1"/>
          </p:cNvPicPr>
          <p:nvPr/>
        </p:nvPicPr>
        <p:blipFill>
          <a:blip r:embed="rId4"/>
          <a:srcRect/>
          <a:stretch>
            <a:fillRect/>
          </a:stretch>
        </p:blipFill>
        <p:spPr bwMode="auto">
          <a:xfrm>
            <a:off x="1608138" y="1370013"/>
            <a:ext cx="2740025" cy="2319337"/>
          </a:xfrm>
          <a:prstGeom prst="rect">
            <a:avLst/>
          </a:prstGeom>
          <a:noFill/>
          <a:ln w="9525">
            <a:noFill/>
            <a:miter lim="800000"/>
            <a:headEnd/>
            <a:tailEnd/>
          </a:ln>
        </p:spPr>
      </p:pic>
      <p:pic>
        <p:nvPicPr>
          <p:cNvPr id="218115" name="図 19"/>
          <p:cNvPicPr>
            <a:picLocks noChangeAspect="1"/>
          </p:cNvPicPr>
          <p:nvPr/>
        </p:nvPicPr>
        <p:blipFill>
          <a:blip r:embed="rId5"/>
          <a:srcRect/>
          <a:stretch>
            <a:fillRect/>
          </a:stretch>
        </p:blipFill>
        <p:spPr bwMode="auto">
          <a:xfrm>
            <a:off x="4929188" y="1319213"/>
            <a:ext cx="2874962" cy="2457450"/>
          </a:xfrm>
          <a:prstGeom prst="rect">
            <a:avLst/>
          </a:prstGeom>
          <a:noFill/>
          <a:ln w="9525">
            <a:noFill/>
            <a:miter lim="800000"/>
            <a:headEnd/>
            <a:tailEnd/>
          </a:ln>
        </p:spPr>
      </p:pic>
      <p:sp>
        <p:nvSpPr>
          <p:cNvPr id="4" name="タイトル 3"/>
          <p:cNvSpPr>
            <a:spLocks noGrp="1"/>
          </p:cNvSpPr>
          <p:nvPr>
            <p:ph type="title"/>
          </p:nvPr>
        </p:nvSpPr>
        <p:spPr>
          <a:xfrm>
            <a:off x="628650" y="393700"/>
            <a:ext cx="7886700" cy="779463"/>
          </a:xfrm>
          <a:ln>
            <a:solidFill>
              <a:schemeClr val="tx1"/>
            </a:solidFill>
          </a:ln>
        </p:spPr>
        <p:txBody>
          <a:bodyPr rtlCol="0">
            <a:noAutofit/>
          </a:bodyPr>
          <a:lstStyle/>
          <a:p>
            <a:pPr rtl="0" eaLnBrk="1" fontAlgn="auto" hangingPunct="1">
              <a:spcAft>
                <a:spcPts val="0"/>
              </a:spcAft>
              <a:defRPr/>
            </a:pPr>
            <a:r>
              <a:rPr lang="es-419" sz="1800" dirty="0">
                <a:latin typeface="Times New Roman"/>
                <a:ea typeface="+mj-lt"/>
                <a:cs typeface="+mj-lt"/>
              </a:rPr>
              <a:t>Estructura de concreto reforzado (estructura RC) (tekkin conkurito kozo (RC zo)) </a:t>
            </a:r>
            <a:r>
              <a:rPr lang="en" altLang="ja-JP" sz="1800" dirty="0">
                <a:latin typeface="Times New Roman"/>
                <a:ea typeface="+mj-lt"/>
                <a:cs typeface="+mj-lt"/>
              </a:rPr>
              <a:t/>
            </a:r>
            <a:br>
              <a:rPr lang="en" altLang="ja-JP" sz="1800" dirty="0">
                <a:latin typeface="Times New Roman"/>
                <a:ea typeface="+mj-lt"/>
                <a:cs typeface="+mj-lt"/>
              </a:rPr>
            </a:br>
            <a:r>
              <a:rPr lang="es-419" sz="1800" dirty="0">
                <a:latin typeface="Times New Roman"/>
                <a:ea typeface="+mj-lt"/>
                <a:cs typeface="+mj-lt"/>
              </a:rPr>
              <a:t>Estructura de concreto reforzado con armazones de acero (estructura SRC) (tekkotsu tekkin konkurito kozo (SRC zo))</a:t>
            </a:r>
            <a:endParaRPr lang="en-US" altLang="ja-JP" sz="1800" dirty="0">
              <a:latin typeface="Times New Roman"/>
            </a:endParaRPr>
          </a:p>
        </p:txBody>
      </p:sp>
      <p:sp>
        <p:nvSpPr>
          <p:cNvPr id="6" name="テキスト ボックス 5"/>
          <p:cNvSpPr txBox="1"/>
          <p:nvPr/>
        </p:nvSpPr>
        <p:spPr>
          <a:xfrm>
            <a:off x="4419600" y="6453188"/>
            <a:ext cx="4576763" cy="276225"/>
          </a:xfrm>
          <a:prstGeom prst="rect">
            <a:avLst/>
          </a:prstGeom>
          <a:noFill/>
          <a:ln>
            <a:solidFill>
              <a:schemeClr val="tx1"/>
            </a:solidFill>
          </a:ln>
        </p:spPr>
        <p:txBody>
          <a:bodyPr rtlCol="0">
            <a:spAutoFit/>
          </a:bodyPr>
          <a:lstStyle/>
          <a:p>
            <a:pPr algn="r" rtl="0" fontAlgn="auto">
              <a:spcBef>
                <a:spcPts val="0"/>
              </a:spcBef>
              <a:spcAft>
                <a:spcPts val="0"/>
              </a:spcAft>
              <a:defRPr/>
            </a:pPr>
            <a:r>
              <a:rPr lang="es-419" sz="1200" dirty="0">
                <a:latin typeface="Times New Roman"/>
                <a:ea typeface="游ゴシック"/>
                <a:cs typeface="Times New Roman"/>
              </a:rPr>
              <a:t>Página 1</a:t>
            </a:r>
            <a:r>
              <a:rPr lang="es-419" sz="1200" dirty="0">
                <a:latin typeface="Times New Roman"/>
                <a:ea typeface="+mn-lt"/>
                <a:cs typeface="Times New Roman"/>
              </a:rPr>
              <a:t>32</a:t>
            </a:r>
            <a:r>
              <a:rPr lang="es-419" sz="1200" dirty="0">
                <a:latin typeface="Times New Roman"/>
                <a:ea typeface="游ゴシック"/>
                <a:cs typeface="Times New Roman"/>
              </a:rPr>
              <a:t> </a:t>
            </a:r>
            <a:r>
              <a:rPr lang="es-419" sz="1200" dirty="0">
                <a:latin typeface="Times New Roman"/>
                <a:ea typeface="+mn-lt"/>
                <a:cs typeface="Times New Roman"/>
              </a:rPr>
              <a:t>del libro</a:t>
            </a:r>
            <a:r>
              <a:rPr lang="es-419" sz="1200" dirty="0">
                <a:latin typeface="Times New Roman"/>
                <a:ea typeface="游ゴシック"/>
                <a:cs typeface="Times New Roman"/>
              </a:rPr>
              <a:t> de texto </a:t>
            </a:r>
            <a:r>
              <a:rPr lang="es-419" sz="1200" dirty="0">
                <a:latin typeface="Times New Roman"/>
                <a:ea typeface="+mn-lt"/>
                <a:cs typeface="Times New Roman"/>
              </a:rPr>
              <a:t>/</a:t>
            </a:r>
            <a:r>
              <a:rPr lang="es-419" sz="1200" dirty="0">
                <a:latin typeface="Times New Roman"/>
                <a:ea typeface="游ゴシック"/>
                <a:cs typeface="Times New Roman"/>
              </a:rPr>
              <a:t> Página 98 del texto </a:t>
            </a:r>
            <a:r>
              <a:rPr lang="es-419" sz="1200" dirty="0">
                <a:latin typeface="Times New Roman"/>
                <a:ea typeface="+mn-lt"/>
                <a:cs typeface="Times New Roman"/>
              </a:rPr>
              <a:t>auxiliar</a:t>
            </a:r>
            <a:endParaRPr lang="en-US" altLang="ja-JP" sz="1200" dirty="0">
              <a:latin typeface="+mn-lt"/>
              <a:ea typeface="游ゴシック"/>
              <a:cs typeface="+mn-lt"/>
            </a:endParaRPr>
          </a:p>
        </p:txBody>
      </p:sp>
      <p:sp>
        <p:nvSpPr>
          <p:cNvPr id="17" name="テキスト ボックス 16"/>
          <p:cNvSpPr txBox="1"/>
          <p:nvPr/>
        </p:nvSpPr>
        <p:spPr>
          <a:xfrm>
            <a:off x="1201738" y="3687763"/>
            <a:ext cx="3319462" cy="277812"/>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Times New Roman"/>
              </a:rPr>
              <a:t>Ejemplo de estructura de marco de concreto reforzado</a:t>
            </a:r>
            <a:endParaRPr lang="en-US" altLang="ja-JP" dirty="0">
              <a:latin typeface="Times New Roman"/>
              <a:ea typeface="+mn-ea"/>
              <a:cs typeface="Times New Roman"/>
            </a:endParaRPr>
          </a:p>
        </p:txBody>
      </p:sp>
      <p:sp>
        <p:nvSpPr>
          <p:cNvPr id="218119" name="コンテンツ プレースホルダー 4"/>
          <p:cNvSpPr txBox="1">
            <a:spLocks/>
          </p:cNvSpPr>
          <p:nvPr/>
        </p:nvSpPr>
        <p:spPr bwMode="auto">
          <a:xfrm>
            <a:off x="628650" y="1268413"/>
            <a:ext cx="7886700" cy="5070475"/>
          </a:xfrm>
          <a:prstGeom prst="rect">
            <a:avLst/>
          </a:prstGeom>
          <a:noFill/>
          <a:ln w="9525">
            <a:solidFill>
              <a:schemeClr val="tx1"/>
            </a:solidFill>
            <a:miter lim="800000"/>
            <a:headEnd/>
            <a:tailEnd/>
          </a:ln>
        </p:spPr>
        <p:txBody>
          <a:bodyPr rtlCol="0"/>
          <a:lstStyle/>
          <a:p>
            <a:pPr marL="893763" indent="-893763" rtl="0">
              <a:lnSpc>
                <a:spcPct val="90000"/>
              </a:lnSpc>
              <a:spcBef>
                <a:spcPts val="1000"/>
              </a:spcBef>
              <a:buFont typeface="Arial" charset="0"/>
              <a:buNone/>
            </a:pPr>
            <a:endParaRPr lang="ja-JP" altLang="en-US" sz="2000">
              <a:latin typeface="Meiryo UI" pitchFamily="50" charset="-128"/>
              <a:ea typeface="Meiryo UI" pitchFamily="50" charset="-128"/>
            </a:endParaRPr>
          </a:p>
        </p:txBody>
      </p:sp>
      <p:sp>
        <p:nvSpPr>
          <p:cNvPr id="15" name="テキスト ボックス 14"/>
          <p:cNvSpPr txBox="1"/>
          <p:nvPr/>
        </p:nvSpPr>
        <p:spPr>
          <a:xfrm>
            <a:off x="5065713" y="3686175"/>
            <a:ext cx="3148012" cy="276225"/>
          </a:xfrm>
          <a:prstGeom prst="rect">
            <a:avLst/>
          </a:prstGeom>
          <a:noFill/>
          <a:ln>
            <a:noFill/>
          </a:ln>
        </p:spPr>
        <p:txBody>
          <a:bodyPr rtlCol="0">
            <a:spAutoFit/>
          </a:bodyPr>
          <a:lstStyle/>
          <a:p>
            <a:pPr algn="ctr" rtl="0" fontAlgn="auto">
              <a:spcBef>
                <a:spcPts val="0"/>
              </a:spcBef>
              <a:spcAft>
                <a:spcPts val="0"/>
              </a:spcAft>
              <a:defRPr/>
            </a:pPr>
            <a:r>
              <a:rPr lang="es-419" sz="1200">
                <a:latin typeface="Times New Roman"/>
                <a:ea typeface="+mn-lt"/>
                <a:cs typeface="Times New Roman"/>
              </a:rPr>
              <a:t>Ejemplo de estructura de pared de concreto reforzado </a:t>
            </a:r>
            <a:endParaRPr lang="en-US" altLang="ja-JP">
              <a:latin typeface="Times New Roman"/>
              <a:ea typeface="+mn-ea"/>
              <a:cs typeface="Times New Roman"/>
            </a:endParaRPr>
          </a:p>
        </p:txBody>
      </p:sp>
      <p:sp>
        <p:nvSpPr>
          <p:cNvPr id="18" name="テキスト ボックス 17"/>
          <p:cNvSpPr txBox="1"/>
          <p:nvPr/>
        </p:nvSpPr>
        <p:spPr>
          <a:xfrm>
            <a:off x="1981200" y="6061075"/>
            <a:ext cx="5705475" cy="276999"/>
          </a:xfrm>
          <a:prstGeom prst="rect">
            <a:avLst/>
          </a:prstGeom>
          <a:noFill/>
          <a:ln>
            <a:noFill/>
          </a:ln>
        </p:spPr>
        <p:txBody>
          <a:bodyPr wrap="square" rtlCol="0">
            <a:spAutoFit/>
          </a:bodyPr>
          <a:lstStyle/>
          <a:p>
            <a:pPr algn="ctr" rtl="0" fontAlgn="auto">
              <a:spcBef>
                <a:spcPts val="0"/>
              </a:spcBef>
              <a:spcAft>
                <a:spcPts val="0"/>
              </a:spcAft>
              <a:defRPr/>
            </a:pPr>
            <a:r>
              <a:rPr lang="es-419" sz="1200" dirty="0">
                <a:latin typeface="Times New Roman"/>
                <a:ea typeface="+mn-lt"/>
                <a:cs typeface="+mn-lt"/>
              </a:rPr>
              <a:t>Ejemplo de estructura de marco rígido de concreto reforzado con armazones de acero </a:t>
            </a:r>
            <a:endParaRPr lang="en-US" altLang="ja-JP" sz="1200" dirty="0">
              <a:latin typeface="Times New Roman"/>
              <a:ea typeface="游ゴシック"/>
              <a:cs typeface="Times New Roman"/>
            </a:endParaRPr>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14432</Words>
  <Application>Microsoft Office PowerPoint</Application>
  <PresentationFormat>画面に合わせる (4:3)</PresentationFormat>
  <Paragraphs>2038</Paragraphs>
  <Slides>123</Slides>
  <Notes>112</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123</vt:i4>
      </vt:variant>
    </vt:vector>
  </HeadingPairs>
  <TitlesOfParts>
    <vt:vector size="136" baseType="lpstr">
      <vt:lpstr>HGP明朝B</vt:lpstr>
      <vt:lpstr>Meiryo UI</vt:lpstr>
      <vt:lpstr>ＭＳ Ｐゴシック</vt:lpstr>
      <vt:lpstr>游ゴシック</vt:lpstr>
      <vt:lpstr>游ゴシック Light</vt:lpstr>
      <vt:lpstr>Arial</vt:lpstr>
      <vt:lpstr>Calibri</vt:lpstr>
      <vt:lpstr>Calibri Light</vt:lpstr>
      <vt:lpstr>Tahoma</vt:lpstr>
      <vt:lpstr>Times</vt:lpstr>
      <vt:lpstr>Times New Roman</vt:lpstr>
      <vt:lpstr>Office テーマ</vt:lpstr>
      <vt:lpstr>Office Theme</vt:lpstr>
      <vt:lpstr>Operación de una máquina de construcción tipo vehicular ara demolición Texto auxiliar para formación técnica Documento de PowerPoint para la formación técnica</vt:lpstr>
      <vt:lpstr>Capítulo 1: Conocimientos básicos sobre máquinas de construcción tipo vehicular</vt:lpstr>
      <vt:lpstr>Clasificación de maquinaria de construcción (Tabla 7 adjunto de la Orden de ejecución de la Ley de Seguridad y Salud en el Trabajo)</vt:lpstr>
      <vt:lpstr>Tipos y aplicaciones (características) de las máquinas de demolición  (1) Martillo</vt:lpstr>
      <vt:lpstr>Tipos y aplicaciones (características) de las máquinas de demolición  (2) Máquina de corte de marcos de acero</vt:lpstr>
      <vt:lpstr>Tipos y aplicaciones (características) de las máquinas de demolición  (3) Trituradoras de concreto</vt:lpstr>
      <vt:lpstr>Tipos y aplicaciones (características) de las máquinas de demolición  (4) Pinza de demolición</vt:lpstr>
      <vt:lpstr>Tipos de accesorios para máquinas de demolición</vt:lpstr>
      <vt:lpstr>Tipos de accesorios para máquinas de demolición (kaitai)</vt:lpstr>
      <vt:lpstr>Tipos de accesorio para máquinas de demolición</vt:lpstr>
      <vt:lpstr>Máquina base para demolición (1) Dispositivo de trabajo</vt:lpstr>
      <vt:lpstr>Máquina base para demolición      (2) Masa corporal de la maquinaria                                                     (3) Masa de la máquina                                                     (4) Masa bruta de la máquina</vt:lpstr>
      <vt:lpstr>Máquina base para demolición (5) Estabilidad (6) Capacidad de escalada</vt:lpstr>
      <vt:lpstr>Máquina base para demolición (7) Presión de contacto media</vt:lpstr>
      <vt:lpstr>Capítulo 2 Motor principal y sistema hidráulico de máquinas de construcción tipo vehicular</vt:lpstr>
      <vt:lpstr>Motor principal (Gendoki)</vt:lpstr>
      <vt:lpstr>Estructura de un motor diésel</vt:lpstr>
      <vt:lpstr>Estructura de un motor diésel</vt:lpstr>
      <vt:lpstr>Estructura de un motor diésel</vt:lpstr>
      <vt:lpstr>Combustible y aceite de motor</vt:lpstr>
      <vt:lpstr>Sistema hidráulico</vt:lpstr>
      <vt:lpstr>Bomba hidráulica ①Bomba de engranajes  ②Bomba de pistón de tipo eje inclinado y tipo plato inclinado </vt:lpstr>
      <vt:lpstr>Unidad de accionamiento hidráulico ① Cilindro hidráulico  ② Motor hidráulico Motor de pistón</vt:lpstr>
      <vt:lpstr>Válvula de retención</vt:lpstr>
      <vt:lpstr>Tanque de aceite hidráulico, filtro de aceite</vt:lpstr>
      <vt:lpstr>Filtro de aceite</vt:lpstr>
      <vt:lpstr>Capítulo 3:　 Estructura de equipos relacionados con el funcionamiento de máquinas de demolición </vt:lpstr>
      <vt:lpstr>Estructura del dispositivo de desplazamiento de la máquina de demolición tipo oruga </vt:lpstr>
      <vt:lpstr>Dispositivo del sistema de transmisión de energía </vt:lpstr>
      <vt:lpstr>Dispositivo de suspensión </vt:lpstr>
      <vt:lpstr>Estructura del dispositivo de desplazamiento de las máquinas de demolición de tipo rueda Dispositivo del sistema de transmisión de energía </vt:lpstr>
      <vt:lpstr>Dispositivo de suspensión Marco inferior</vt:lpstr>
      <vt:lpstr>Dispositivo de suspensión Neumáticos</vt:lpstr>
      <vt:lpstr>Dispositivos de seguridad para desmontaje de máquinas, etc. </vt:lpstr>
      <vt:lpstr>Dispositivos de seguridad para desmontaje de máquinas, etc. </vt:lpstr>
      <vt:lpstr>Dispositivos de seguridad para desmontaje de máquinas, etc. </vt:lpstr>
      <vt:lpstr>Dispositivos de seguridad para desmontaje de máquinas, etc. </vt:lpstr>
      <vt:lpstr>Dispositivos de seguridad para desmontaje de máquinas, etc. </vt:lpstr>
      <vt:lpstr>Dispositivos de seguridad para desmontaje de máquinas, etc. </vt:lpstr>
      <vt:lpstr>Capítulo 4 Manipulación de equipos relacionados con el trabajo con accesorios de demolición, etc.</vt:lpstr>
      <vt:lpstr>Selección e instalación de martillos, características, nombres y funciones de cada parte</vt:lpstr>
      <vt:lpstr>Selección e instalación de martillos, características, nombres y funciones de cada parte</vt:lpstr>
      <vt:lpstr>Selección e instalación de martillos, características, nombres y funciones de cada parte</vt:lpstr>
      <vt:lpstr>Tipo de martillos</vt:lpstr>
      <vt:lpstr>Tipos de martillos</vt:lpstr>
      <vt:lpstr>Tipos de martillos</vt:lpstr>
      <vt:lpstr>Métodos generales de trabajo para martillos</vt:lpstr>
      <vt:lpstr>Métodos generales de trabajo para martillos</vt:lpstr>
      <vt:lpstr>Métodos generales de trabajo para martillos</vt:lpstr>
      <vt:lpstr>Métodos generales de trabajo para martillos</vt:lpstr>
      <vt:lpstr>Métodos generales de trabajo para martillos</vt:lpstr>
      <vt:lpstr>Métodos generales de trabajo para martillos</vt:lpstr>
      <vt:lpstr>Precauciones después de terminar el trabajo.</vt:lpstr>
      <vt:lpstr>Características de la máquina de corte de marcos de acero, nombres y funciones de cada pieza, tipos, selección e instalación, operación, etc.</vt:lpstr>
      <vt:lpstr>Método de trabajo general para máquinas de corte de marcos de acero</vt:lpstr>
      <vt:lpstr>Método de trabajo general para máquinas de corte de marcos de acero</vt:lpstr>
      <vt:lpstr>Método de trabajo general para máquinas de corte de marcos de acero</vt:lpstr>
      <vt:lpstr>Método de trabajo general para máquinas de corte de marcos de acero</vt:lpstr>
      <vt:lpstr>Método de trabajo general para máquinas de corte de marcos de acero</vt:lpstr>
      <vt:lpstr>Método de trabajo general para máquinas de corte de marcos de acero</vt:lpstr>
      <vt:lpstr>Precauciones después de terminar el trabajo.</vt:lpstr>
      <vt:lpstr>Características de las trituradoras de concreto, nombre y función de cada pieza, tipos, selección e instalación, operación, etc.</vt:lpstr>
      <vt:lpstr>Método de trabajo general para trituradoras de concreto</vt:lpstr>
      <vt:lpstr>Características de las pinzas de demolición, nombres y funciones de cada pieza y tipos</vt:lpstr>
      <vt:lpstr>Características de las pinzas de demolición, nombres y funciones de cada pieza y tipos</vt:lpstr>
      <vt:lpstr>Selección, instalación y operación de pinzas de demolición</vt:lpstr>
      <vt:lpstr>Método de trabajo general para pinzas de demolición</vt:lpstr>
      <vt:lpstr>Método de trabajo general para pinzas de demolición</vt:lpstr>
      <vt:lpstr>Precauciones después de terminar el trabajo.</vt:lpstr>
      <vt:lpstr>Desmontaje de accesorios</vt:lpstr>
      <vt:lpstr>Desmontaje de accesorios</vt:lpstr>
      <vt:lpstr>Desmontaje de accesorios</vt:lpstr>
      <vt:lpstr>Desmontaje de accesorios</vt:lpstr>
      <vt:lpstr>Transporte de maquinaria de demolición</vt:lpstr>
      <vt:lpstr>Transporte de máquinas de demolición</vt:lpstr>
      <vt:lpstr>Transporte de máquinas de demolición</vt:lpstr>
      <vt:lpstr>Capítulo 5 Inspección y mantenimiento de maquinaria de construcción para demolición </vt:lpstr>
      <vt:lpstr>Leyes relacionadas y precaución general</vt:lpstr>
      <vt:lpstr>Procedimiento de inspección diaria antes de que arranque el motor</vt:lpstr>
      <vt:lpstr>Procedimiento de inspección diaria antes de que arranque el motor</vt:lpstr>
      <vt:lpstr>Procedimiento de inspección diaria antes de que arranque el motor</vt:lpstr>
      <vt:lpstr>En caso de anomalías notadas durante el trabajo</vt:lpstr>
      <vt:lpstr>Capítulo 6: Asuntos relacionados con los trabajos de demolición </vt:lpstr>
      <vt:lpstr>Plan de construcción </vt:lpstr>
      <vt:lpstr>Reglas de conducción segura </vt:lpstr>
      <vt:lpstr>Reglas de conducción segura </vt:lpstr>
      <vt:lpstr>Procedimiento de señales y orientación  </vt:lpstr>
      <vt:lpstr>Capítulo 7: Conocimiento de la fuerza y la electricidad. </vt:lpstr>
      <vt:lpstr>Momento de fuerza </vt:lpstr>
      <vt:lpstr>Momento de fuerza </vt:lpstr>
      <vt:lpstr>Masa, gravedad específica y centro de gravedad </vt:lpstr>
      <vt:lpstr>Masa, gravedad específica y centro de gravedad</vt:lpstr>
      <vt:lpstr>Movimiento de un objeto </vt:lpstr>
      <vt:lpstr>Conocimiento de la electricidad </vt:lpstr>
      <vt:lpstr>Conocimiento de la electricidad </vt:lpstr>
      <vt:lpstr>Conocimiento de la electricidad </vt:lpstr>
      <vt:lpstr>Capítulo 8 Tipos de estructuras y métodos de demolición </vt:lpstr>
      <vt:lpstr>Estructura de madera (estructura W) (moku kozo (W zo)), Estructura de acero (estructura S) (tekkotsu kozo (S zo))</vt:lpstr>
      <vt:lpstr>Estructura de concreto reforzado (estructura RC) (tekkin conkurito kozo (RC zo))  Estructura de concreto reforzado con armazones de acero (estructura SRC) (tekkotsu tekkin konkurito kozo (SRC zo))</vt:lpstr>
      <vt:lpstr>Método de demolición de edificios </vt:lpstr>
      <vt:lpstr>Método de demolición de edificios </vt:lpstr>
      <vt:lpstr>Método de demolición de edificios </vt:lpstr>
      <vt:lpstr>Capítulo 9 Leyes y regulaciones relacionadas </vt:lpstr>
      <vt:lpstr>Sistema legal de seguridad y salud de los trabajadores </vt:lpstr>
      <vt:lpstr>Ley de Seguridad y Salud en el Trabajo(extracto) (1)</vt:lpstr>
      <vt:lpstr>Ley de Seguridad y Salud en el Trabajo (extracto) ( 2 )</vt:lpstr>
      <vt:lpstr>Ley de Seguridad y Salud en el Trabajo (extracto) ( 3 )</vt:lpstr>
      <vt:lpstr>Ordenanza de aplicación de la Ley de Seguridad y Salud en el Trabajo (extracto)</vt:lpstr>
      <vt:lpstr>Regulaciones de la Ley de Seguridad y Salud en el Trabajo ( extracto ) (1)</vt:lpstr>
      <vt:lpstr>Regulaciones de la Ley de Seguridad y Salud en el Trabajo ( extracto ) (2)</vt:lpstr>
      <vt:lpstr>Regulaciones de la Ley de Seguridad y Salud en el Trabajo ( extracto ) (3)</vt:lpstr>
      <vt:lpstr>Regulaciones de la Ley de Seguridad y Salud en el Trabajo ( extracto ) (4)</vt:lpstr>
      <vt:lpstr>Regulaciones de la Ley de Seguridad y Salud en el Trabajo ( extracto ) (5)</vt:lpstr>
      <vt:lpstr>Regulaciones de la Ley de Seguridad y Salud en el Trabajo ( extracto ) (6)</vt:lpstr>
      <vt:lpstr>Regulaciones de la Ley de Seguridad y Salud en el Trabajo ( extracto ) (7)</vt:lpstr>
      <vt:lpstr>Regulaciones de la Ley de Seguridad y Salud en el Trabajo ( extracto ) (8)</vt:lpstr>
      <vt:lpstr>Regulaciones de la Ley de Seguridad y Salud en el Trabajo ( extracto ) (9)</vt:lpstr>
      <vt:lpstr>Regulaciones de la Ley de Seguridad y Salud en el Trabajo ( extracto ) (10)</vt:lpstr>
      <vt:lpstr>Normas estructurales de máquinas de construcción tipo vehículo (extracto)</vt:lpstr>
      <vt:lpstr>Capítulo 10 Casos de desastre</vt:lpstr>
      <vt:lpstr>Muertes y lesiones en la industria de la construcción</vt:lpstr>
      <vt:lpstr>Caso 1. Caída de piedras sueltas durante el trabajo de trituración. </vt:lpstr>
      <vt:lpstr>Caso 4. Mano derecha fracturada por quedar atrapada entre el accesorio de demolición y una banda.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dcterms:created xsi:type="dcterms:W3CDTF">2022-06-16T10:08:39Z</dcterms:created>
  <dcterms:modified xsi:type="dcterms:W3CDTF">2022-06-16T10:08:49Z</dcterms:modified>
</cp:coreProperties>
</file>